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1" d="100"/>
          <a:sy n="111" d="100"/>
        </p:scale>
        <p:origin x="7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29:09.294"/>
    </inkml:context>
    <inkml:brush xml:id="br0">
      <inkml:brushProperty name="width" value="0.06667" units="cm"/>
      <inkml:brushProperty name="height" value="0.06667" units="cm"/>
    </inkml:brush>
  </inkml:definitions>
  <inkml:traceGroup>
    <inkml:annotationXML>
      <emma:emma xmlns:emma="http://www.w3.org/2003/04/emma" version="1.0">
        <emma:interpretation id="{CBD67238-D301-431D-9B91-7CF529638B6A}" emma:medium="tactile" emma:mode="ink">
          <msink:context xmlns:msink="http://schemas.microsoft.com/ink/2010/main" type="inkDrawing" rotatedBoundingBox="-1238,12053 760,-462 11703,1285 9704,13800" hotPoints="8220,638 9040,11777 1474,12334 654,1195" semanticType="enclosure" shapeName="Rectangle">
            <msink:sourceLink direction="with" ref="{D2D57AF8-9552-43A3-84A0-7C985BB7493F}"/>
            <msink:destinationLink direction="with" ref="{E16B6A4F-424F-4A87-B82E-F905279BC0D3}"/>
            <msink:destinationLink direction="from" ref="{DB460FC5-36F2-4718-A105-6BD19C1D9A18}"/>
          </msink:context>
        </emma:interpretation>
      </emma:emma>
    </inkml:annotationXML>
    <inkml:trace contextRef="#ctx0" brushRef="#br0">515 8511 1792,'10'-6'928,"-10"12"-736,11 2-224,-11-8 352,0 0-256,0 0 64,10 16-96,-3 2 352,3 7-320,1-1 352,17 10-320,-18 8 224,8 0-224,-2 23 128,6 18-192,16 4 96,-11-3-96,1 5 64,0 11-64,-11 42 64,4 8-64,-4-15-32,11-3 32,0 10 128,3 0-128,-3-11 0,0-6 0,-11-7 320,11 0-288,0 31 0,3-1-32,-3-5 224,0-8-192,-11-21 224,4 10-192,-3 5 128,-8-14-192,7-16 0,-17 3 0,0-13 32,0 5-32,0-11 64,0 41-64,0-6 64,0-3-64,11-4 160,-11-14-160,-11-4 352,11-3-288,0 29 224,-11-19-224,11-10-64,0 3 0,0-3 128,-6-7-128,-4 1 0,10 34 0,0-11 128,0 11-128,0-11-160,0-6 96,0 0 256,-12 5-160,12 5 64,-6-13-96,6-5 64,0-3-64,0-7-96,-10 10 32,10 15 128,0 10-96,0-4 96,0 11-64,0-14 64,0 3-64,0 4-288,0 6 192,0-5 128,0-13-64,0-5 96,0 0-64,0 24-32,0 6 32,0 4-128,10-3 64,-10-14 288,6-1-192,-6-2-288,0 10 160,0-7 320,0-11-224,0-7 0,0-6 0,0-4-32,0 10 0,12 18 64,-2-11-32,-4-6-32,5 0 32,-11-18-32,0 0 0,0-11 64,11-2-32,-11 30-96,0-2 32,0-15 32,0-14 0,0-4 0,0-16 0,0 3 256,0-11-192,0 1-32,0-7 0,0-4 128,0 4-128,0-4-160,-11-4 96,11-2 352,-11-8-256,11-3 160,0-14-160,0 0 256,0 0-256,0 0-32,11 17 0,-11-17 128,38 0-128,0 0 288,28 0-256,-10 0 64,10-6-96,10-5 352,-3 4-320,14 0 0,14-4-32,30-5 128,12 1-128,-4-12-96,48 2 64,-6 1 0,-4 0 0,31 7 256,18-7-192,-11 6-32,49 1 0,-21 0 32,-17-1-32,-56 12 160,110-12-160,-36 1 448,30 10-352,-31-34 192,-28 6-224,4 10 192,7-16-192,-32-1-64,-3 8 0,3 3 224,5 6-192,-19-2-32,-13 2 0,-15 8 416,-3 3-352,12-3 32,-12 7-65,-17 2 33,-11 1-64,22-3 160,6 3-160,-7-4 0,-20 4 0,-12 7-32,-5-6 0,-11 6 64,10 0-32,17 0 64,-6 6-64,-15 1-32,-5 11 32,-9-1-32,-3-9 0,-6 2 160,6-10-128,-6 0 0,-22 0 0,11-10 32,-10 2 224,-18 8-192,-11-7-320,-6-3 160,-4 3 672,-6-11-512,-32-6 192,4-10-224,-4-1 64,4-13-96,-33-60 160,16 1-160,-14-11-160,2 1 96,-12-16 448,2-26-320,-10-17-320,11-33 192,-29-16-160,-20 18 128,28-19 32,3-6 32,7 7 160,0-48-128,0 23 96,0 25-96,0-53-288,10 36 192,-2-15 224,-26-9-160,-10 23-128,11 35 96,17-34-96,7 27 96,3 14-160,11-41 160,-3 27-352,10 21 288,-1 21-320,5-4 320,-4 11-128,10 9 160,7 5 224,4 11-160,-4-40-224,14 22 160,-4 17-224,1 6 192,3 30 64,7-20 32,0 2 0,-11 6 0,11 10-192,0 8 161,11-7-545,-4 6 448,3-48-32,8 24 96,-8 8-224,11 16 224,-3 11 32,-2 7 32,-4 7 256,8 9-192,-14-8-288,6-26 160,-12 11 32,10-3 32,-4 10-96,5-1 64,0 11 32,-5-2 0,5-19 64,-11-3-32,0 13-192,10 8 128,-10 18 96,0-1-64,0 10 0,0-3 32,0 4-128,0 6 64,0-7-160,0 15 160,0-1 0,0 11 32,0-1 0,0 8 0,-10 0 0,10 0 0,-11 3-192,11 3 160,-6 4 96,-5-17-64,0 14-64,5-15 32,-16 1-64,6 7 64,-12 10 128,0-28-96,-10 35 0,-39-34 32,0 10-128,5 30 64,-4-30-160,-18 7 160,1 34 192,-19 1-160,-41-25 32,4 20 0,-22 22 128,-15 0-128,9-35-352,-5 31 256,51-3 0,-101-4 64,-4 1 256,-36 9-192,19-10-32,17 0 0,-38-7 32,3 1-32,0-11-32,-3 0 32,10-7-32,-28 0 0,11 0 0,-28 0 0,28-7-3584,28 0 2816,-11 7-4608,10 0 4096,39-42-1024</inkml:trace>
  </inkml:traceGroup>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10.703"/>
    </inkml:context>
    <inkml:brush xml:id="br0">
      <inkml:brushProperty name="width" value="0.06667" units="cm"/>
      <inkml:brushProperty name="height" value="0.06667" units="cm"/>
    </inkml:brush>
  </inkml:definitions>
  <inkml:traceGroup>
    <inkml:annotationXML>
      <emma:emma xmlns:emma="http://www.w3.org/2003/04/emma" version="1.0">
        <emma:interpretation id="{76B7CE7F-5D22-4D46-989F-A029BC999585}" emma:medium="tactile" emma:mode="ink">
          <msink:context xmlns:msink="http://schemas.microsoft.com/ink/2010/main" type="inkDrawing" rotatedBoundingBox="12479,9766 18657,9263 18672,9456 12494,9959" shapeName="Other"/>
        </emma:interpretation>
      </emma:emma>
    </inkml:annotationXML>
    <inkml:trace contextRef="#ctx0" brushRef="#br0">6540 12528 2304,'-11'-10'1152,"22"10"-928,-1-48-288,0 65 320,-2-34-224,12 9 96,-2-2-96,10 4 352,20-5-320,18-20 256,0-3-224,0 3 288,7 13-288,3 2 320,7-2-320,22 11 64,16-3-128,1 3 352,9 0-320,22-3 256,7-7-224,0 10 32,-10-11-96,9 12 352,18-4-320,-7 3 544,-10-4-480,17 4 224,3-10-256,-9 11 128,-11-12-192,-11 1 192,-17 11-192,27-12 96,-19 1-96,2 9 256,-20-1-224,-8-5 224,-13 4-192,13 2 32,8-2-96,0 3 64,-18 1-64,-10-5 64,-1 11-64,-10 0-96,4 0 32,7-7 128,-11 7-96,11-10 192,-7 10-160,-14 0 96,-7 0-96,0 0 64,-11 0-64,5 0-32,-5 0 32,-10 0 32,4 0-32,17 0-96,-11 0 32,22 0 128,-21 0-96,-2 0 0,-5 0 32,-14 0-4064,3 0 3168</inkml:trace>
  </inkml:traceGroup>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11.996"/>
    </inkml:context>
    <inkml:brush xml:id="br0">
      <inkml:brushProperty name="width" value="0.06667" units="cm"/>
      <inkml:brushProperty name="height" value="0.06667" units="cm"/>
    </inkml:brush>
  </inkml:definitions>
  <inkml:traceGroup>
    <inkml:annotationXML>
      <emma:emma xmlns:emma="http://www.w3.org/2003/04/emma" version="1.0">
        <emma:interpretation id="{910846BC-DC1F-4B76-A850-A7E4315BF572}" emma:medium="tactile" emma:mode="ink">
          <msink:context xmlns:msink="http://schemas.microsoft.com/ink/2010/main" type="writingRegion" rotatedBoundingBox="13342,5452 15837,5452 15837,6739 13342,6739">
            <msink:destinationLink direction="with" ref="{35622A26-52F9-4F6B-BDAA-FA34141525DD}"/>
          </msink:context>
        </emma:interpretation>
      </emma:emma>
    </inkml:annotationXML>
    <inkml:traceGroup>
      <inkml:annotationXML>
        <emma:emma xmlns:emma="http://www.w3.org/2003/04/emma" version="1.0">
          <emma:interpretation id="{AC6B9064-DFBD-40E1-817D-099C0A45A2C2}" emma:medium="tactile" emma:mode="ink">
            <msink:context xmlns:msink="http://schemas.microsoft.com/ink/2010/main" type="paragraph" rotatedBoundingBox="13342,5452 15837,5452 15837,6739 13342,6739" alignmentLevel="1"/>
          </emma:interpretation>
        </emma:emma>
      </inkml:annotationXML>
      <inkml:traceGroup>
        <inkml:annotationXML>
          <emma:emma xmlns:emma="http://www.w3.org/2003/04/emma" version="1.0">
            <emma:interpretation id="{D2A82FB5-D19B-4CD1-8ABD-E2B58C4D35B8}" emma:medium="tactile" emma:mode="ink">
              <msink:context xmlns:msink="http://schemas.microsoft.com/ink/2010/main" type="line" rotatedBoundingBox="13342,5452 15837,5452 15837,6739 13342,6739"/>
            </emma:interpretation>
          </emma:emma>
        </inkml:annotationXML>
        <inkml:traceGroup>
          <inkml:annotationXML>
            <emma:emma xmlns:emma="http://www.w3.org/2003/04/emma" version="1.0">
              <emma:interpretation id="{86A41D21-0959-4A50-8D8C-2E8208FC125C}" emma:medium="tactile" emma:mode="ink">
                <msink:context xmlns:msink="http://schemas.microsoft.com/ink/2010/main" type="inkWord" rotatedBoundingBox="13342,5452 15837,5452 15837,6739 13342,6739"/>
              </emma:interpretation>
              <emma:one-of disjunction-type="recognition" id="oneOf0">
                <emma:interpretation id="interp0" emma:lang="en-US" emma:confidence="0">
                  <emma:literal>lo c</emma:literal>
                </emma:interpretation>
                <emma:interpretation id="interp1" emma:lang="en-US" emma:confidence="0">
                  <emma:literal>Lo c</emma:literal>
                </emma:interpretation>
                <emma:interpretation id="interp2" emma:lang="en-US" emma:confidence="0">
                  <emma:literal>lot</emma:literal>
                </emma:interpretation>
                <emma:interpretation id="interp3" emma:lang="en-US" emma:confidence="0">
                  <emma:literal>low</emma:literal>
                </emma:interpretation>
                <emma:interpretation id="interp4" emma:lang="en-US" emma:confidence="0">
                  <emma:literal>lob</emma:literal>
                </emma:interpretation>
              </emma:one-of>
            </emma:emma>
          </inkml:annotationXML>
          <inkml:trace contextRef="#ctx0" brushRef="#br0">6989 10090 2944,'-11'-87'1344,"11"98"-1056,22 65-352,-12-28 160,-3 1-96,14 10-96,7 7 64,0 3 32,11 4 0,0 21 64,-4 7-32,-3-18 256,-4 0-224,0-10-32,-10-4 0,2-3 32,-2-6-32,-7-13 64,-4 5-64,4-9-384,10-12 288,-4 3-3200</inkml:trace>
          <inkml:trace contextRef="#ctx0" brushRef="#br0" timeOffset="394">7861 11012 3072,'0'16'1344,"0"1"-1056,10 5-352,17-4 224,1 4-128,-1 1-32,-7 1 32,8 2-32,-12-12 0,12 2 0,9-6 0,-10-10 64,0-10-32,0 3 256,-6-9-224,-4-1 64,4-6-96,-4 0-32,-8-1 32,-9 9-32,-9-25 0,-8 7 0,-4 9 64,-6 8-32,-11-1-32,-53 34 32,19-1-32,7 1-736,8-1 576,13-9-3072</inkml:trace>
          <inkml:trace contextRef="#ctx0" brushRef="#br0" timeOffset="704">9140 10603 2560,'0'-11'1152,"0"38"-928,-10-2-288,10-8 608,-7-3-448,-13 31 32,-7-4-64,0 7 224,-1 1-224,1 2 416,0-10-352,0 0 96,6 1-160,4-8 160,7-3-192,10-6 448,10 2-352,18-13-64,-1-4-32,20-10 128,14 0-128,24-10-96,-3 3 64,3 0-2144,-4-4 1664,-6 11-2528</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13.396"/>
    </inkml:context>
    <inkml:brush xml:id="br0">
      <inkml:brushProperty name="width" value="0.06667" units="cm"/>
      <inkml:brushProperty name="height" value="0.06667" units="cm"/>
    </inkml:brush>
  </inkml:definitions>
  <inkml:traceGroup>
    <inkml:annotationXML>
      <emma:emma xmlns:emma="http://www.w3.org/2003/04/emma" version="1.0">
        <emma:interpretation id="{BE0DDA61-FAA5-40C8-A0B8-7515F49D1D3F}" emma:medium="tactile" emma:mode="ink">
          <msink:context xmlns:msink="http://schemas.microsoft.com/ink/2010/main" type="writingRegion" rotatedBoundingBox="13529,8187 17577,8183 17580,11639 13532,11643">
            <msink:destinationLink direction="with" ref="{35622A26-52F9-4F6B-BDAA-FA34141525DD}"/>
          </msink:context>
        </emma:interpretation>
      </emma:emma>
    </inkml:annotationXML>
    <inkml:traceGroup>
      <inkml:annotationXML>
        <emma:emma xmlns:emma="http://www.w3.org/2003/04/emma" version="1.0">
          <emma:interpretation id="{C776DA15-636A-4CBA-8F15-3E849DFA47EA}" emma:medium="tactile" emma:mode="ink">
            <msink:context xmlns:msink="http://schemas.microsoft.com/ink/2010/main" type="paragraph" rotatedBoundingBox="13529,8187 17577,8183 17578,8924 13530,8927" alignmentLevel="1"/>
          </emma:interpretation>
        </emma:emma>
      </inkml:annotationXML>
      <inkml:traceGroup>
        <inkml:annotationXML>
          <emma:emma xmlns:emma="http://www.w3.org/2003/04/emma" version="1.0">
            <emma:interpretation id="{EBD2A048-5D41-46EC-86A4-7F1666DB89FC}" emma:medium="tactile" emma:mode="ink">
              <msink:context xmlns:msink="http://schemas.microsoft.com/ink/2010/main" type="line" rotatedBoundingBox="13529,8187 17577,8183 17578,8924 13530,8927"/>
            </emma:interpretation>
          </emma:emma>
        </inkml:annotationXML>
        <inkml:traceGroup>
          <inkml:annotationXML>
            <emma:emma xmlns:emma="http://www.w3.org/2003/04/emma" version="1.0">
              <emma:interpretation id="{D3FD5E6D-3939-4359-A8FA-1EF6A4DBBC4C}" emma:medium="tactile" emma:mode="ink">
                <msink:context xmlns:msink="http://schemas.microsoft.com/ink/2010/main" type="inkWord" rotatedBoundingBox="13529,8187 17577,8183 17578,8924 13530,8927"/>
              </emma:interpretation>
              <emma:one-of disjunction-type="recognition" id="oneOf0">
                <emma:interpretation id="interp0" emma:lang="en-US" emma:confidence="1">
                  <emma:literal>name</emma:literal>
                </emma:interpretation>
                <emma:interpretation id="interp1" emma:lang="en-US" emma:confidence="0">
                  <emma:literal>Name</emma:literal>
                </emma:interpretation>
                <emma:interpretation id="interp2" emma:lang="en-US" emma:confidence="0">
                  <emma:literal>named</emma:literal>
                </emma:interpretation>
                <emma:interpretation id="interp3" emma:lang="en-US" emma:confidence="0">
                  <emma:literal>names</emma:literal>
                </emma:interpretation>
                <emma:interpretation id="interp4" emma:lang="en-US" emma:confidence="0">
                  <emma:literal>ha me</emma:literal>
                </emma:interpretation>
              </emma:one-of>
            </emma:emma>
          </inkml:annotationXML>
          <inkml:trace contextRef="#ctx0" brushRef="#br0">7166 12738 1920,'0'7'832,"0"10"-672,10 18-192,18 7 448,1 31-352,-13 4 256,13 0-224,-9-4 128,-1-13-192,1-1 352,-12-17-288,2-7 320,0-10-320,-3-9 320,-7-16-320,0-10-32,11-4-32,-1-20 32,1-33-32,6-17-96,1 7 32,10 11 32,4 7 0,-5 6 0,1 12 0,1 17-192,-2 16 160,-9 8-96,14 66 96,-15-6 128,32 6-96,-14 1 96,14 2-64,-21-2-32,10-8 32,-9-10 32,-1-8-32,-1-5-32,2-12-1312,-1-7 1024,3 1-2432</inkml:trace>
          <inkml:trace contextRef="#ctx0" brushRef="#br0" timeOffset="451">8526 12947 3456,'-99'11'1472,"92"2"-1184,-20 69-352,16-47 512,0-1-384,4 7 0,-14 0-32,11 0-32,3 0 0,7 0 160,0-10-128,7 3 288,3-9-256,11-8 416,-3-11-352,-1-6 0,4 0-64,17-13-224,-9-15 128,16 4-256,-6-7 192,-11-3 160,-18 0-64,-10 10-64,11 7 32,-11 0 32,17 10-192,1 0 160,3 7 0,-3 7 32,2 10 256,9 7-192,-1 0-128,-1 4 64,2-5 0,-1 2 0,10-2 160,-10-6-128,0-10-992,-7 3 768,-4-10-2528,5-10 2080,-16 3-800</inkml:trace>
          <inkml:trace contextRef="#ctx0" brushRef="#br0" timeOffset="1270">9062 12953 3456,'0'0'1472,"11"10"-1184,17 62-352,-7-47 416,17 9-288,-3 1 64,-7-4-96,21 3-32,-11-4 32,-10-2-32,0-4 0,-11-7 352,4 1-288,-3-18 352,3-11-320,-15-6 128,15-7-160,-3-34-192,3-25 96,-4 11 96,1 3-64,13 11-64,-3 10 32,-10 13-160,9 22 160,-6 13-192,-4 31 192,1 45 352,3-12-256,-3-5 256,-8-11-224,0 3-64,-2-9 0,2-12 128,0-12-128,-10-18 192,0 0-192,18-7 96,-7-34-96,5-1-32,6-33-256,-6 17 192,6 10 32,13 13 32,14 18-192,-4 28 160,3 30 0,-9-1 32,7 9 64,-8-8-32,11 0-96,-11 0 32,-3 0-416,-7-6 352,3-11-1248,-24 4 1056,3-15-1248,-10-13 1184,0 0-1568,0 0 1472,0 0 192,0-7 160,11 7 1696,-4-6-1248,14-5 1024,-4-6-992,11 4 128,0-5-352,31-10 0,-20-13-128,-4 0 64,-7-24-64,3 7-32,-13 10 32,-8 7 224,-31 6-192,4 4 320,-11 14-288,0 17 512,7 24-480,3 35 224,-2-1-256,12 0 192,8-3-192,8 4 192,12-9-192,19-1 32,17-15-96,-11-10 160,14-7-160,-3-17 96,0-10-96,10 3-288,0-10 192,-9 0-2016,-3 4 1600,13 2-3296</inkml:trace>
        </inkml:traceGroup>
      </inkml:traceGroup>
    </inkml:traceGroup>
    <inkml:traceGroup>
      <inkml:annotationXML>
        <emma:emma xmlns:emma="http://www.w3.org/2003/04/emma" version="1.0">
          <emma:interpretation id="{55E63B5E-BAFA-42CD-9700-E5A6FBAB46C6}" emma:medium="tactile" emma:mode="ink">
            <msink:context xmlns:msink="http://schemas.microsoft.com/ink/2010/main" type="paragraph" rotatedBoundingBox="14038,10266 17079,10481 16993,11699 13952,11484" alignmentLevel="1"/>
          </emma:interpretation>
        </emma:emma>
      </inkml:annotationXML>
      <inkml:traceGroup>
        <inkml:annotationXML>
          <emma:emma xmlns:emma="http://www.w3.org/2003/04/emma" version="1.0">
            <emma:interpretation id="{DB146AE3-CA9E-4CD4-93BA-BD50ED1885EC}" emma:medium="tactile" emma:mode="ink">
              <msink:context xmlns:msink="http://schemas.microsoft.com/ink/2010/main" type="line" rotatedBoundingBox="14038,10266 17079,10481 16993,11699 13952,11484"/>
            </emma:interpretation>
          </emma:emma>
        </inkml:annotationXML>
        <inkml:traceGroup>
          <inkml:annotationXML>
            <emma:emma xmlns:emma="http://www.w3.org/2003/04/emma" version="1.0">
              <emma:interpretation id="{35655924-DB42-400D-94E8-6B3ABD480320}" emma:medium="tactile" emma:mode="ink">
                <msink:context xmlns:msink="http://schemas.microsoft.com/ink/2010/main" type="inkWord" rotatedBoundingBox="14038,10266 17079,10481 16993,11699 13952,11484"/>
              </emma:interpretation>
              <emma:one-of disjunction-type="recognition" id="oneOf1">
                <emma:interpretation id="interp5" emma:lang="en-US" emma:confidence="1">
                  <emma:literal>type</emma:literal>
                </emma:interpretation>
                <emma:interpretation id="interp6" emma:lang="en-US" emma:confidence="0">
                  <emma:literal>the pe</emma:literal>
                </emma:interpretation>
                <emma:interpretation id="interp7" emma:lang="en-US" emma:confidence="0">
                  <emma:literal>they pe</emma:literal>
                </emma:interpretation>
                <emma:interpretation id="interp8" emma:lang="en-US" emma:confidence="0">
                  <emma:literal>try pe</emma:literal>
                </emma:interpretation>
                <emma:interpretation id="interp9" emma:lang="en-US" emma:confidence="0">
                  <emma:literal>ty pe</emma:literal>
                </emma:interpretation>
              </emma:one-of>
            </emma:emma>
          </inkml:annotationXML>
          <inkml:trace contextRef="#ctx0" brushRef="#br0" timeOffset="3163">7631 15528 2944,'-7'0'1344,"14"0"-1056,3 0-352,0 0 768,8 0-576,30 0 160,19-6 64,-1-1-288,-1-4 192,2 4-224,-12-10 0,11 0 0,-10-1-672,-8 2 512,-2 1-1568,-8-2 1280,0 7-1952</inkml:trace>
          <inkml:trace contextRef="#ctx0" brushRef="#br0" timeOffset="2975">7948 14857 3712,'-57'-24'1664,"57"24"-1312,0 0-448,0 0 32,0 16 32,0 8 0,28 27 32,-6 19 0,-4 4 0,4 1 160,-5-5-128,2 5 0,-9-11 0,1 27-32,0-21 0,-4 21 256,4-20-96,7-14-128,-18-57-800,0-30-2272,-18-4 1696</inkml:trace>
          <inkml:trace contextRef="#ctx0" brushRef="#br0" timeOffset="3569">8593 15319 3840,'0'24'1568,"10"4"-1248,37 3-384,-26-14 160,-4 7-96,4 1 0,-3 2 0,-1-2 64,5-8-32,-12 0-32,-10-17 32,7 0 128,3-10-128,9-8 96,1 5-96,-2-22-384,3 0 288,-4 11-256,1 0 224,4 0 64,-6 7 32,6 17 64,-5 6-32,5 11 160,5 8-160,2 10 640,16 6-544,5 25 512,-11 17-480,17 0 96,-11-7-192,-6-17 416,-11-10-352,0-8 192,-7-7-224,-3-10-64,-8 1 0,-10-7-1216,-17-12-1376,-4-6 1888,10 0-2272</inkml:trace>
          <inkml:trace contextRef="#ctx0" brushRef="#br0" timeOffset="4025">9636 15469 3328,'29'58'1472,"-1"-23"-1184,1 72-352,-11-42 224,4 11-128,-4-11-96,3-6 32,-2-1 128,-9-9-96,-3 3 992,-7-11-768,0-17 992,-7 0-928,-3-14 320,-9-10-416,-2-10-64,-8-14-64,0-10-128,0-32 32,1-34 288,-1 10-192,8 8-128,2-1 64,9 8-96,10 15 64,10 13 192,9 5-128,2 1-160,8 7 96,7 9-96,14 8 96,-10 11 32,17-5 0,-7 11-96,-14 11 64,-15 6 288,-21 7-192,-10-1-128,-8 12 64,-11-4-96,-10-3 64,0-4-1504,-1-7 1216,11-10-2848,0-1 2400,8-12-1248</inkml:trace>
          <inkml:trace contextRef="#ctx0" brushRef="#br0" timeOffset="4349">10256 15343 4480,'22'-7'2496,"6"-2"-1952,6 2-672,-3 7 192,-3-11-96,0 5-608,-1-11 512,-10-6 224,4 0-128,-14-1 64,-7-20 448,-17 20-384,-1 18 32,-9 23-64,-11 7 384,-1-1-320,1 17 96,10 11-160,1 2 64,6 4-96,14 17 160,7 13-160,7-13 288,25-41-256,12-19-128,11-28 64,32-19-2528,25-14 1984,-9-3-3552</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29:03.261"/>
    </inkml:context>
    <inkml:brush xml:id="br0">
      <inkml:brushProperty name="width" value="0.06667" units="cm"/>
      <inkml:brushProperty name="height" value="0.06667" units="cm"/>
    </inkml:brush>
  </inkml:definitions>
  <inkml:traceGroup>
    <inkml:annotationXML>
      <emma:emma xmlns:emma="http://www.w3.org/2003/04/emma" version="1.0">
        <emma:interpretation id="{878E81CC-84EF-47FD-8D1A-AC00EAE303EE}" emma:medium="tactile" emma:mode="ink">
          <msink:context xmlns:msink="http://schemas.microsoft.com/ink/2010/main" type="inkDrawing" rotatedBoundingBox="3336,2342 3669,4915 2012,5130 1678,2557" hotPoints="2738,2346 3200,2591 2845,5199 1749,3098" semanticType="enclosure" shapeName="Quadrilateral"/>
        </emma:interpretation>
      </emma:emma>
    </inkml:annotationXML>
    <inkml:trace contextRef="#ctx0" brushRef="#br0">1079 5585 2304,'0'-73'1152,"20"-29"-928,8-40-288,-10 106 160,9-5-96,39-1 256,10 0-192,17 1 320,12-2-288,44 2 64,-1 5-128,-5 12-32,-2 17 32,-12 7 32,2 18-32,1 24 256,-29 31-224,-26 28 224,-21 7-192,-40 11 32,-22-18-96,-26 18 352,-13-4-320,-21-3 256,-10-22-224,-45-6-64,10 0 0,-3-18-32,21-6 0,10-8-1632,17-21 1280</inkml:trace>
    <inkml:trace contextRef="#ctx0" brushRef="#br0" timeOffset="-439">1701 5356 3456,'0'-75'1472,"10"75"-1184,8 0-352,-8 0 416,-10 0-288,8 10 64,13 39 256,-4 17-288,11 17 768,0 35-672,3 14 480,-13 11-512,21-1 0,-1 52-96,-3-20-64,-3 10 32,3-7 128,-25-38-128,0 4 448,-10-25-352,0-28 96,0-14-160,0-16-32,0-12 0,0-6 128,0-14-128,0-15-160,0-2-1248,-27-11 1056,27-18-2048,-21 1 1824,14-24-2816</inkml:trace>
  </inkml:traceGroup>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27.042"/>
    </inkml:context>
    <inkml:brush xml:id="br0">
      <inkml:brushProperty name="width" value="0.06667" units="cm"/>
      <inkml:brushProperty name="height" value="0.06667" units="cm"/>
    </inkml:brush>
  </inkml:definitions>
  <inkml:traceGroup>
    <inkml:annotationXML>
      <emma:emma xmlns:emma="http://www.w3.org/2003/04/emma" version="1.0">
        <emma:interpretation id="{D9F00952-7CCE-4EB7-AEC0-D67DAD91D779}" emma:medium="tactile" emma:mode="ink">
          <msink:context xmlns:msink="http://schemas.microsoft.com/ink/2010/main" type="inkDrawing" rotatedBoundingBox="27568,417 28213,10874 20921,11323 20277,866" hotPoints="26093,469 27237,10706 21726,11322 20582,1085" semanticType="enclosure" shapeName="Rectangle">
            <msink:sourceLink direction="with" ref="{739A4CA0-F472-4E33-8EF8-5E2879DCCA71}"/>
            <msink:sourceLink direction="with" ref="{C8B68C59-2371-4163-85AF-DDC243E25652}"/>
            <msink:destinationLink direction="with" ref="{A4BEC735-0625-41E1-8120-19CCD0594150}"/>
          </msink:context>
        </emma:interpretation>
      </emma:emma>
    </inkml:annotationXML>
    <inkml:trace contextRef="#ctx0" brushRef="#br0">10441 7973 1536,'0'0'736,"0"0"-608,0 0-160,0 0 544,0 0-416,0 0 224,0 0-224,0 18 128,0-4-192,10 2 288,-10 12-256,11 4 64,-1 9-96,-10 19 64,7 30-64,4-4-32,-1-3 32,-4 8 32,16-1-32,-5 21 64,4 3-64,-4-2 64,11-12-64,0-3 160,-1 4-160,-6 24 96,7 41-96,10-13 64,0-11-64,8 8-32,2-1 32,-13-14 32,3-3-32,-10-7 64,3 17-64,-4 17 160,1 8-160,0-25 0,0-11 0,-10 29 128,2-24-128,-2-12 96,2-9-96,-2 3 64,-1-10-64,4 16 160,-4 19-160,4 6 0,-14-14 0,14-10 224,-11 10-192,-3-10 160,3-11-192,1-3 0,-4-13 0,3 2 32,0-6-32,-3 14 160,4 16-160,-1-5 0,0 5 0,-2-9 32,-8-4-32,28 20 64,-28-13-64,20-17 64,-2-11-64,-8-6 256,1-1-224,-4 0 160,3 1-192,0 16 96,-2 18-96,2-10 64,-10 2-64,10-13-32,0 5 32,-10 9 128,28 2-128,-28-12-256,18-7 160,2-11 32,-13-9 32,4 1 0,-1-2 0,-3 4 64,3 16-32,1 22-32,-4-4 32,-7-14-32,10-4 0,-10-9 160,0-8-128,0-10 0,0 17 0,0 7-224,0-7 160,0-13 96,0-14-64,0-4 96,0-4-64,0-7 160,0 1-160,0 0-256,0 0 160,0-8 128,0 7-64,-10 2 96,10-2-64,0-6-32,0-11 32,0 35 32,0-17-32,0-11-32,0-3 640,0-14-512,0 3-32,0-7-32,0-10-64,0 0 0,0 0 0,0 0 0,0 0 0,0 0 0,0 0 448,0 0-352,20 7 128,-2-7-160,3 0-32,-4-34 0,11 9 128,0 8-128,10 3-96,0-3 64,0-1 96,7 12-96,15-12 96,-5 8-64,18 3-96,3 7 32,0-7 128,-9 7-96,5-10 0,-5 10 32,9-7-32,17-4 0,18 4 64,-14 7-32,-13 0-96,-1 0 32,4 0 384,-14 0-288,3 0 0,0 0-32,8 0 32,20 0-32,-11 0 64,-9 0-64,-8 7 64,-3-7-64,3 11-96,1-11 32,17 0 128,6 0-96,-14 0-64,-12 0 32,13 0 32,-15 0 0,-6 0 64,0 0-32,0 0-32,0 0 32,0 0 32,10 0-32,19 0-32,-12 0 32,-7 0-32,0 0 0,-3 0 160,4 0-128,-12 0 0,29 0 0,10 0 128,-20 0-128,-1 0 0,-7-11 0,0 11 32,-10-7-32,0 0 64,-3 7-64,-5-10-32,-2 10 32,10-7 128,18-4-128,-19 5 96,1-1-96,0 7 64,-10-11-64,10 4-96,-11-3 32,11 10 128,0-7-96,49-3 0,-32 3 32,-7 0-32,-9-4-96,-12 4 64,1-3 192,-1 10-128,4-8 288,-14 8-256,-7 0-128,17 0 64,-6-6-192,-3 6 160,12 0 0,-13-10 32,-6 3-96,17 7 64,-8-10 128,-10 10-96,-10-8 0,-1 8 32,1 0 224,0 0-192,-11 0-288,14 0 160,-13-6 320,-1 6-224,4 0-256,-3 0 160,2 0 384,-20 0-256,0 0-192,0 0 128,0 0 512,0 0-416,0-11-32,0 4 0,0-11-64,0 2 0,0-9 0,-10-16 0,0-19 64,-8-5-32,-3-1 160,4-18-160,-1 1 192,-30-3-192,10-53 288,-18 3-256,1 11-224,-5 1 160,16 6 160,-12-49-160,-3 18 128,4 0-96,-1-35-32,1-17 32,6 17 319,4 24-287,-21 4 544,-28-28-480,17 18 384,12-1-352,9 15-192,8-32 32,3 28 256,7 3-192,10 21-288,0-3 160,1 10-64,-12-7 96,1 8 128,10 13-96,-10-4 288,0-3-224,0-42-224,-8 11 160,8 17 160,-6 7-160,5-3-128,1 31 96,10-38-96,0 17 96,8 10-64,-8 1 64,10-1 128,-9-27-96,-4-7 0,3 9 32,0 9-32,10 13 0,-3 14 64,4 3-32,0-6-384,-4-8 288,4 7 0,-4 11 64,4 7 256,-1 0-192,-2-4-32,2-20 0,-2-19-320,2 19 224,8 6 32,0 11 32,2 6 256,-2-2-192,0 13-288,2-20 160,-2 20 32,0-20 32,2 9-96,-2 11 64,0-3 32,-18 10 0,28-4 0,-18 5 0,-2-61 64,9 26-32,22 10-384,-1 13 288,-10 12 0,-10 13 64,20 3-96,-31 8 64,14 6-160,-3 10 160,0 1-96,3 0 96,7 6 128,0 1-96,0-1-607,0 2 479,0 2 32,0-4 64,0 1 32,0 10 0,0-4 0,0 4 0,-11-3-192,11 3 160,-10 0 96,10-3-64,0 3-160,-28-4 128,28 11-256,-17-6 192,24-1-192,3-4 192,1-6 256,-11 11-160,0-2 32,0-2 0,0 3-32,0-18-192,0 8 160,10 0 192,-3-1-160,21-23-320,-1 6 448,-6 11-160,-4 7-64,-6-8 96,-1 18-96,-3-10 64,-7 10 192,0-3-128,0 2-96,0-2 64,0 10-192,0 0 160,-28-7-192,11 7 192,7 0 192,-8 0-160,-2 7 128,-15-7-96,-3 10-32,0-10 32,-10 0-320,9 8 224,-6 9-128,-4-10 128,4-7 128,-10 17-64,17-6 96,-56 13-64,7-6-96,4-5 32,-11-3 128,0-3-96,0 4-64,1-4 32,-40 0 32,12 21 0,-10-12 0,-2-1 0,-8-5 64,-9 7-32,1-10-96,7 0 32,3 4 32,7-4 0,-38-7 0,11 0 0,9 10-96,8-10 64,-18 14 32,21 3 0,-3-6 0,10 2 0,0-2 64,-27 6-32,55-10 256,-63 0-224,-3-7-1920,-28 10 1472,1-3-3904,-19 11 3296,-55 17-3552</inkml:trace>
  </inkml:traceGroup>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28.481"/>
    </inkml:context>
    <inkml:brush xml:id="br0">
      <inkml:brushProperty name="width" value="0.06667" units="cm"/>
      <inkml:brushProperty name="height" value="0.06667" units="cm"/>
    </inkml:brush>
  </inkml:definitions>
  <inkml:traceGroup>
    <inkml:annotationXML>
      <emma:emma xmlns:emma="http://www.w3.org/2003/04/emma" version="1.0">
        <emma:interpretation id="{C8B68C59-2371-4163-85AF-DDC243E25652}" emma:medium="tactile" emma:mode="ink">
          <msink:context xmlns:msink="http://schemas.microsoft.com/ink/2010/main" type="writingRegion" rotatedBoundingBox="21001,1819 24619,2058 24541,3251 20922,3012">
            <msink:destinationLink direction="with" ref="{D9F00952-7CCE-4EB7-AEC0-D67DAD91D779}"/>
          </msink:context>
        </emma:interpretation>
      </emma:emma>
    </inkml:annotationXML>
    <inkml:traceGroup>
      <inkml:annotationXML>
        <emma:emma xmlns:emma="http://www.w3.org/2003/04/emma" version="1.0">
          <emma:interpretation id="{7E59BAD3-F46E-40CB-8DC6-3D1D1456B0F1}" emma:medium="tactile" emma:mode="ink">
            <msink:context xmlns:msink="http://schemas.microsoft.com/ink/2010/main" type="paragraph" rotatedBoundingBox="21001,1819 24619,2058 24541,3251 20922,3012" alignmentLevel="1"/>
          </emma:interpretation>
        </emma:emma>
      </inkml:annotationXML>
      <inkml:traceGroup>
        <inkml:annotationXML>
          <emma:emma xmlns:emma="http://www.w3.org/2003/04/emma" version="1.0">
            <emma:interpretation id="{E92C87D3-916A-46DE-BFE5-11C77371999C}" emma:medium="tactile" emma:mode="ink">
              <msink:context xmlns:msink="http://schemas.microsoft.com/ink/2010/main" type="line" rotatedBoundingBox="21001,1819 24619,2058 24541,3251 20922,3012"/>
            </emma:interpretation>
          </emma:emma>
        </inkml:annotationXML>
        <inkml:traceGroup>
          <inkml:annotationXML>
            <emma:emma xmlns:emma="http://www.w3.org/2003/04/emma" version="1.0">
              <emma:interpretation id="{DC21D56C-4CFF-4351-BFBC-93BB3C55A8A4}" emma:medium="tactile" emma:mode="ink">
                <msink:context xmlns:msink="http://schemas.microsoft.com/ink/2010/main" type="inkWord" rotatedBoundingBox="21001,1819 24619,2058 24541,3251 20922,3012"/>
              </emma:interpretation>
              <emma:one-of disjunction-type="recognition" id="oneOf0">
                <emma:interpretation id="interp0" emma:lang="en-US" emma:confidence="1">
                  <emma:literal>Room</emma:literal>
                </emma:interpretation>
                <emma:interpretation id="interp1" emma:lang="en-US" emma:confidence="0">
                  <emma:literal>R 0 m</emma:literal>
                </emma:interpretation>
                <emma:interpretation id="interp2" emma:lang="en-US" emma:confidence="0">
                  <emma:literal>R 00 m</emma:literal>
                </emma:interpretation>
                <emma:interpretation id="interp3" emma:lang="en-US" emma:confidence="0">
                  <emma:literal>R 000 m</emma:literal>
                </emma:interpretation>
                <emma:interpretation id="interp4" emma:lang="en-US" emma:confidence="0">
                  <emma:literal>R 00m</emma:literal>
                </emma:interpretation>
              </emma:one-of>
            </emma:emma>
          </inkml:annotationXML>
          <inkml:trace contextRef="#ctx0" brushRef="#br0">10789 8338 2176,'-7'-24'928,"14"24"-736,3-7-224,-10 7 544,0 0-416,22 31-128,-6 4 32,2 14-96,3 9 64,-4 8 128,3 11-96,-2-2 96,-1 16-64,4 27 352,-4-18-320,-7-17 256,-10-17-224,0-7 384,0-17-352,-10-11 384,3-13-384,-14-18 288,4-32-320,-11-27 416,-3-6-384,4-12 384,9-6-384,2 0 96,4-11-160,12 4-128,0-4 64,18 11 0,10 0 0,10 10-192,0 3 160,27 15-96,-9 14 96,9 23-64,-9 8-32,-7 20 96,-21 15 32,-1 23 0,-17 21-96,-20-10 64,-8-3 128,-19-4-96,-2-11 96,1 1-64,0-11 64,3 4-64,4-11-96,4 4 32,-1-14 32,11 3 0,6 8-96,11 3 64,21 2-64,7 5 64,37-4 192,2 28-128,-5-7 0,3 14 0,2-7-32,-2 0 0,-6-17 64,-4-1-32,1 1-384,-9-11 288,-11 4-1952,1-11 1568,-9 0-2784</inkml:trace>
          <inkml:trace contextRef="#ctx0" brushRef="#br0" timeOffset="368">12083 8808 2816,'-20'-13'1248,"29"13"-992,-9 7-320,0-7 160,0 17-96,0 8 0,0 0 0,0 17 64,0 17-32,11 19-32,-1-18 32,7-4-32,-7-14 0,7-7 448,0-10-352,3-7 224,7-12-224,0-30 32,-7-1-96,-4-17 64,1 0-64,4 0-32,-5-1 32,-7 2 32,-9-1-32,-9 6 256,-7 4-224,-11 4-32,-11-4 0,2 15-224,-11 10 160,-8 7-352,12 0 288,6 7-1920,10 0 1568</inkml:trace>
          <inkml:trace contextRef="#ctx0" brushRef="#br0" timeOffset="724">12493 8765 1792,'0'0'736,"0"16"-608,-10 9-160,3-8 256,7 7-192,-10 17 96,10 7-96,0 4-32,10 13 32,-3-6 224,31-2 352,-11-8-480,20-15 608,-10-10-576,0-7 224,-3-41-288,3-4-64,1-19 0,-12-1 32,2-4-32,-1 11 64,-8-1-64,-8 2 512,-11 5-416,-11 4 224,2-3-256,-8 10-160,-20 7 64,-28 10-736,12 7 576,-5 0-1536,14 0 1280,7 7-2144</inkml:trace>
          <inkml:trace contextRef="#ctx0" brushRef="#br0" timeOffset="1243">13122 8681 2304,'0'7'1024,"10"10"-800,1 17-256,-5-17 448,5 7-352,-1 1 256,-3-2-224,3 2 32,1 9-96,-1-9 512,-3-8-416,3-11 576,-10-6-544,11 0 288,16-6-320,1-11 96,0-1-160,10-13-192,0-4 96,-10 5 192,-1 2-160,1 4-224,0 7 160,-8 10-64,-2 7 96,-1 17-64,-6 0 64,-1 7 192,-3 7-128,4 4-96,-2-11 64,2 10 256,-11-16-192,7-5 64,3-2-96,8-11 160,13-11-160,-3 5 0,6-11 0,4-1 32,0-6-32,17 17 256,12-3-224,-8 10-128,-4 17 64,0 7 96,11 11-96,-1 58-1792,-9-4 1440,-1 10-3488</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32.144"/>
    </inkml:context>
    <inkml:brush xml:id="br0">
      <inkml:brushProperty name="width" value="0.06667" units="cm"/>
      <inkml:brushProperty name="height" value="0.06667" units="cm"/>
    </inkml:brush>
  </inkml:definitions>
  <inkml:traceGroup>
    <inkml:annotationXML>
      <emma:emma xmlns:emma="http://www.w3.org/2003/04/emma" version="1.0">
        <emma:interpretation id="{A9EFDB91-78C4-4D47-808F-8CBE27FB8ECC}" emma:medium="tactile" emma:mode="ink">
          <msink:context xmlns:msink="http://schemas.microsoft.com/ink/2010/main" type="inkDrawing" rotatedBoundingBox="20930,4361 25601,3772 25619,3909 20947,4498" shapeName="Other"/>
        </emma:interpretation>
      </emma:emma>
    </inkml:annotationXML>
    <inkml:trace contextRef="#ctx0" brushRef="#br0">10771 9822 1792,'0'-8'736,"10"16"-608,7-8-160,-17 0 544,18 0-416,2 0 416,-2 0-384,10-8 384,-1 8-384,11-7 384,28-3-384,20 3 288,-3-4-320,12-31-32,8 11-32,7-5 224,33 12-192,5-1 160,-5 7-192,16-17 448,7 3-352,-7-3 192,1 10-224,-1 0 128,20 8-192,-9-1 96,-4 0-96,-6 1 256,26 3-224,-26-5 64,-18 2-96,-11 11 352,-20-13-320,3 9 448,-30 3-384,-8 0 96,-4 7-160,-6-11 64,10 11-96,0 0 256,-3 0-224,-7 0 224,-11 0-192,4 0-160,-3-7 64,-1 7 448,-7 0-352,-3-10-128,-7 10 32,0 0 96,-10 0-96,-11 0 0,5 0 32,-6 0-32,5 0 0,-3-7 64,-1 7-32,4 0-96,6 0-960,1 0 800,-39-7-5184</inkml:trace>
  </inkml:traceGroup>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35.479"/>
    </inkml:context>
    <inkml:brush xml:id="br0">
      <inkml:brushProperty name="width" value="0.06667" units="cm"/>
      <inkml:brushProperty name="height" value="0.06667" units="cm"/>
    </inkml:brush>
  </inkml:definitions>
  <inkml:traceGroup>
    <inkml:annotationXML>
      <emma:emma xmlns:emma="http://www.w3.org/2003/04/emma" version="1.0">
        <emma:interpretation id="{E16B6A4F-424F-4A87-B82E-F905279BC0D3}" emma:medium="tactile" emma:mode="ink">
          <msink:context xmlns:msink="http://schemas.microsoft.com/ink/2010/main" type="inkDrawing" rotatedBoundingBox="8896,6311 11603,6016 11675,6674 8968,6969" semanticType="connector" shapeName="Other">
            <msink:sourceLink direction="with" ref="{CBD67238-D301-431D-9B91-7CF529638B6A}"/>
            <msink:sourceLink direction="with" ref="{35622A26-52F9-4F6B-BDAA-FA34141525DD}"/>
          </msink:context>
        </emma:interpretation>
      </emma:emma>
    </inkml:annotationXML>
    <inkml:trace contextRef="#ctx0" brushRef="#br0">4754 10787 2944,'-11'-15'1344,"22"15"-1056,-11 0-352,0 0 608,0 0-448,0 0 320,0 0-320,10 0 224,8 0-224,-2 0 480,5 0-448,7 0 128,21-10-192,13 4 704,14-5-608,0 4 384,7 0-384,21-2 256,17 9-320,-7-8 128,-3 8-160,-8-10-32,2 3 0,-5 7-32,-7 0 0,32-7 64,-25-20-32,4 27-32,-21 0 32,3-17 32,-13 3-32,-7 3 352,-7 5-320,-15-5 0,5 5-32,-15-2 32,-3 8-32,-3 0-32,0-9 32,-11 9-32,21 0 0,1 0 0,-12 0 64,-10-8-32,4 8 160,17 0-160,-3 0-160,-4-10 96,-4 10 192,1-6-160,0 6-128,-1 0 96,-9 0-96,3 0 96,-4 0 128,4 0-96,-14-25 0,-7 25 192,10-24-160,0 7 192,0 0-192,-10 0-352,0 10 256,0-3 384,-10 2-288,0 2 32,0-11-32,3 6-32,-14 4 0,4 1 160,-22-5-128,1 5-256,-17-5 160,0 5 32,6-12 32,5 12-288,6-5 224,-1 11 384,1 0-256,0 0 0,3 0-32,-3 0-416,11-7 320,6 7 448,4 0-288,-4 0-128,14 0 32,-3 0-96,10 0 64,0 0 32,17 0 0,4 0 160,7 7-128,-1 4-448,1-5 352,0 1 160,31 4-96,-15-5 32,22 5 0,-11-5 128,1 5-128,-8-5-96,1 1 64,-5 21 96,-5-4-96,-1 0-160,-11-7 128,-9 24-192,-8-10 352,-10 4-96,-10-1 160,2-10-160,-12 10 0,3-10 0,-32 0-576,11 10 416,-27-3 608,9 4-416,11-4-64,-3-3 0,10-4-3872,10-1 3040</inkml:trace>
  </inkml:traceGroup>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40.598"/>
    </inkml:context>
    <inkml:brush xml:id="br0">
      <inkml:brushProperty name="width" value="0.06667" units="cm"/>
      <inkml:brushProperty name="height" value="0.06667" units="cm"/>
    </inkml:brush>
  </inkml:definitions>
  <inkml:traceGroup>
    <inkml:annotationXML>
      <emma:emma xmlns:emma="http://www.w3.org/2003/04/emma" version="1.0">
        <emma:interpretation id="{DD2272B3-FD43-43BC-BD9B-471ABEED1F08}" emma:medium="tactile" emma:mode="ink">
          <msink:context xmlns:msink="http://schemas.microsoft.com/ink/2010/main" type="writingRegion" rotatedBoundingBox="1671,12916 6797,12586 6959,15098 1833,15428"/>
        </emma:interpretation>
      </emma:emma>
    </inkml:annotationXML>
    <inkml:traceGroup>
      <inkml:annotationXML>
        <emma:emma xmlns:emma="http://www.w3.org/2003/04/emma" version="1.0">
          <emma:interpretation id="{48B3F826-D13B-4791-BD3B-C5DE8EEFE9BD}" emma:medium="tactile" emma:mode="ink">
            <msink:context xmlns:msink="http://schemas.microsoft.com/ink/2010/main" type="paragraph" rotatedBoundingBox="1671,12916 6797,12586 6865,13640 1739,13971" alignmentLevel="1"/>
          </emma:interpretation>
        </emma:emma>
      </inkml:annotationXML>
      <inkml:traceGroup>
        <inkml:annotationXML>
          <emma:emma xmlns:emma="http://www.w3.org/2003/04/emma" version="1.0">
            <emma:interpretation id="{883B8F9E-A396-457D-9B29-B879C1A46044}" emma:medium="tactile" emma:mode="ink">
              <msink:context xmlns:msink="http://schemas.microsoft.com/ink/2010/main" type="line" rotatedBoundingBox="1671,12916 6797,12586 6865,13640 1739,13971"/>
            </emma:interpretation>
          </emma:emma>
        </inkml:annotationXML>
        <inkml:traceGroup>
          <inkml:annotationXML>
            <emma:emma xmlns:emma="http://www.w3.org/2003/04/emma" version="1.0">
              <emma:interpretation id="{C53718D5-6D11-43C9-A3C3-6FEF8D07F89F}" emma:medium="tactile" emma:mode="ink">
                <msink:context xmlns:msink="http://schemas.microsoft.com/ink/2010/main" type="inkWord" rotatedBoundingBox="1671,12916 6797,12586 6865,13640 1739,13971"/>
              </emma:interpretation>
              <emma:one-of disjunction-type="recognition" id="oneOf0">
                <emma:interpretation id="interp0" emma:lang="en-US" emma:confidence="1">
                  <emma:literal>threshold</emma:literal>
                </emma:interpretation>
                <emma:interpretation id="interp1" emma:lang="en-US" emma:confidence="0">
                  <emma:literal>theshold</emma:literal>
                </emma:interpretation>
                <emma:interpretation id="interp2" emma:lang="en-US" emma:confidence="0">
                  <emma:literal>Threshold</emma:literal>
                </emma:interpretation>
                <emma:interpretation id="interp3" emma:lang="en-US" emma:confidence="0">
                  <emma:literal>thesholr</emma:literal>
                </emma:interpretation>
                <emma:interpretation id="interp4" emma:lang="en-US" emma:confidence="0">
                  <emma:literal>th=eshold</emma:literal>
                </emma:interpretation>
              </emma:one-of>
            </emma:emma>
          </inkml:annotationXML>
          <inkml:trace contextRef="#ctx0" brushRef="#br0">1278 15529 3840,'-54'-10'1568,"54"20"-1248,10-3-384,-10-7 608,28 18-448,-12-1 224,5 8-224,-3 24 576,25 22-544,-4-4 768,-12-1-672,4 12 256,-15-1-352,2-3 288,2-7-320,-3 11-128,4-19 32,-3-9-288,-9-8 224,-9-14-2560,0-38 2048,-9-8-2752,-3-7 2496,-25-7-480</inkml:trace>
          <inkml:trace contextRef="#ctx0" brushRef="#br0" timeOffset="583">1130 16116 2304,'-45'-10'1152,"34"10"-928,-9 10-288,20-10 768,-7 0-576,7 0 512,0 0-480,0 0 544,0 0-544,17 6 1024,4 6-928,6 1 352,1-2-416,17-4 128,20 3-224,-6-3 128,3-7-192,-3 0-448,-21-7 352,-3-3-1440,-8-8 1152,-6 5-832,-11-15 864,-3-14-352,-7 0 480,0-17 128,0-8 32,-7 8 96,7 3-32,-10-3 256,10 18-224,0 12 416,10 5-352,-3 17 192,14 7-224,-4 18 576,4 5-544,-4 44 512,0 0-480,4 2 544,-3-3-544,2 0 480,-2-6-480,-9-1 0,-1-10-96,2-8 224,0-6-224,-10-10 64,0-8-96,11-10 160,-11-7-160,16-7-96,2-17 64,3-4-192,-4 3 160,4 1 0,-3 0 32,29 7-96,-12 10-32,13 7 96,-2 7 32,-8 10 0,-1 0 64,2-3-32,-12 3 64,1 1-64,-8-1-288,-2 1 192,-1-11-1664,3-1 1344,-20-6-2112,0 0 1920,0 0-2176</inkml:trace>
          <inkml:trace contextRef="#ctx0" brushRef="#br0" timeOffset="1181">2358 16305 2816,'10'0'1248,"1"0"-992,6 0-320,-7 0 768,8 0-576,2 0 160,-2-7-224,-1-3 160,-7 3-192,1-4 352,-1-2-288,-3-5 416,-7 1-384,0-7 640,0 0-576,0-4 352,0 3-384,-7 1 160,-3 7-224,10 0 192,0 3-192,0 3-160,0 4 64,10-3-96,8 10 64,-2 0-160,16 0 160,13 0 96,3 10-64,8-3 288,-1 4-224,1-4 224,2-7-192,-13 0-64,4 0 0,-15-7 32,3-4-32,2 4 160,-11-9-160,0-9 0,-9-3 0,-19-14-32,0 11 64,-9 7-32,-9 24 160,-13 0-160,3 24 0,0 1 0,12 9 32,-5-3-32,14 5-32,-4 5 32,11 0-32,11-6 0,-4-4-96,14-6 64,-5 3 480,6-5-352,-5-5-32,11-12-32,0 1-32,-1 4 0,4-11-896,-3 0 704,0-11-2016,16 4 1696,-5-9-2176,-2-9 2016,-9 1-2016</inkml:trace>
          <inkml:trace contextRef="#ctx0" brushRef="#br0" timeOffset="1545">3755 15608 3328,'-10'-11'1568,"10"22"-1248,-10-11-384,10 0 512,-6 6-384,-5 11 352,2 1-320,-18 23 576,1 0-512,-1-9-64,7 18-32,30-8-64,10-11 448,-3-3-352,9-5-128,1-5 32,9-5 160,0 5-128,1-1 0,6 0 0,-17 0 32,1 0-32,-7-3 64,-11 3-64,-9 0 416,0 7-320,-9 0 192,-11 4-224,3-4-64,-10 0 0,2-7-480,-12 1 352,20-5-1856,-2-3 1504,2-10-1600,7-10 1536,0-3-1984</inkml:trace>
          <inkml:trace contextRef="#ctx0" brushRef="#br0" timeOffset="6251">4050 15326 2304,'-11'-7'1024,"11"7"-800,-7 0-256,7 0 992,0 0-768,0 0 384,0 0-416,7 18 256,4-5-320,-1 22 416,-3 6-384,3 11 448,0 20-416,7 23 96,21-13-192,-11 1 320,-7-11-288,-2-3 416,-2-10-384,-22-17 288,24-1-320,-9-17 64,-2 1-128,3-19-32,0-6 32,-10-13 32,0-15-32,0 4-32,0-25 32,0-10 320,0 1-288,11 10-192,16 6 128,0 8-32,1 9 32,-1 8-96,0 10 64,11 14 32,10 17 0,-3 18 0,-8-1 0,0 0 0,-9 2 0,-1-10 256,0 2-192,-10-4-32,4 4 0,-4-11-768,4-7 576,-15 1-2272,4-11 1888,-10-7-1216,0 0 1280,11-7-2240</inkml:trace>
          <inkml:trace contextRef="#ctx0" brushRef="#br0" timeOffset="6579">4967 15710 3456,'-11'7'1472,"11"3"-1184,0-3-352,0 27 320,0 6-224,11 1 96,-4 0-96,22 0-32,-8-1 32,-3-6 32,4-4-32,-5-5 352,0 2-320,5-13 704,-11-5-576,-4-9 256,14-9-320,-3-5-64,0-3-32,3-24-32,-2-27 0,-9 14 0,0 3 0,-10 10 64,-10 10-32,0 5-96,-9 2 32,-2 7-416,-15 10 352,-3 1-1696,-17-5-1088,16 5 2080,12-12-384</inkml:trace>
          <inkml:trace contextRef="#ctx0" brushRef="#br0" timeOffset="6851">5282 15128 3840,'-10'17'1664,"20"73"-1312,10-38-448,-3-28 480,1 7-320,9 3 224,4 8-192,-3 10-160,-1-4 64,-9 29 256,2 6-192,-3-10 512,-7-4-448,-2-14 32,1-3-96,2-11 32,-1-6-608,18-11 416,-11-7-2048,4-17 1664,-15 0-2656</inkml:trace>
          <inkml:trace contextRef="#ctx0" brushRef="#br0" timeOffset="7231">6042 15721 3200,'-10'17'1472,"10"32"-1184,0-8-352,0-7 224,-8-3-128,-2 4 64,0-4-64,3 3 160,7 0-160,0-3 192,0-3-192,0-4 288,0-7-256,0-17 768,0 0-640,0-11 32,0-5-160,0-9-64,0-16 32,0-34-128,0 2 64,-11-9 128,2-1-96,-2 8 384,4 9-320,-3 16 544,-1 8-480,11 18-224,0 17 96,11 14 64,-1 28-64,8 12 96,2 19-64,-3 20-32,11-5 32,10-15-2656,1-7 2080,26-18-3232</inkml:trace>
        </inkml:traceGroup>
      </inkml:traceGroup>
    </inkml:traceGroup>
    <inkml:traceGroup>
      <inkml:annotationXML>
        <emma:emma xmlns:emma="http://www.w3.org/2003/04/emma" version="1.0">
          <emma:interpretation id="{5F2D6529-A8A0-40A2-92BB-857AACF425E1}" emma:medium="tactile" emma:mode="ink">
            <msink:context xmlns:msink="http://schemas.microsoft.com/ink/2010/main" type="paragraph" rotatedBoundingBox="1958,14143 6234,13893 6307,15142 2031,15392" alignmentLevel="1"/>
          </emma:interpretation>
        </emma:emma>
      </inkml:annotationXML>
      <inkml:traceGroup>
        <inkml:annotationXML>
          <emma:emma xmlns:emma="http://www.w3.org/2003/04/emma" version="1.0">
            <emma:interpretation id="{B70A06F6-96B4-46E1-B9E8-C2A33970F1E0}" emma:medium="tactile" emma:mode="ink">
              <msink:context xmlns:msink="http://schemas.microsoft.com/ink/2010/main" type="line" rotatedBoundingBox="1958,14143 6234,13893 6307,15142 2031,15392"/>
            </emma:interpretation>
          </emma:emma>
        </inkml:annotationXML>
        <inkml:traceGroup>
          <inkml:annotationXML>
            <emma:emma xmlns:emma="http://www.w3.org/2003/04/emma" version="1.0">
              <emma:interpretation id="{AEA069F6-6C37-44A9-BB13-A51F0ECB216D}" emma:medium="tactile" emma:mode="ink">
                <msink:context xmlns:msink="http://schemas.microsoft.com/ink/2010/main" type="inkWord" rotatedBoundingBox="1958,14143 6234,13893 6307,15142 2031,15392"/>
              </emma:interpretation>
              <emma:one-of disjunction-type="recognition" id="oneOf1">
                <emma:interpretation id="interp5" emma:lang="en-US" emma:confidence="1">
                  <emma:literal>(abstract)</emma:literal>
                </emma:interpretation>
                <emma:interpretation id="interp6" emma:lang="en-US" emma:confidence="1">
                  <emma:literal>(abs tract)</emma:literal>
                </emma:interpretation>
                <emma:interpretation id="interp7" emma:lang="en-US" emma:confidence="1">
                  <emma:literal>(abstract )</emma:literal>
                </emma:interpretation>
                <emma:interpretation id="interp8" emma:lang="en-US" emma:confidence="0">
                  <emma:literal>•abs tract)</emma:literal>
                </emma:interpretation>
                <emma:interpretation id="interp9" emma:lang="en-US" emma:confidence="0">
                  <emma:literal>Jabs tract)</emma:literal>
                </emma:interpretation>
              </emma:one-of>
            </emma:emma>
          </inkml:annotationXML>
          <inkml:trace contextRef="#ctx0" brushRef="#br0" timeOffset="276854">1692 16719 3328,'-8'-3'1472,"8"3"-1184,0 0-352,0 0 608,0 0-448,-5 0 672,-3 3-576,-3 7 352,-3 1-384,-4 5 608,-2 21-576,-11 15 352,-12 9-384,2 3 160,3 9-224,5 8-64,6-9 0,3-4-32,7 9 0,6 4-96,8-9 64,6-7 32,8-10 0,11-7-1344,11-7 1056,4-9-2080,5-4 1824,4-16-2720</inkml:trace>
          <inkml:trace contextRef="#ctx0" brushRef="#br0" timeOffset="277365">2117 17280 4224,'-68'0'2304,"63"0"-1824,-4 3-608,4 0 352,-5 2-192,2 11-192,-1-1 128,-2 5-96,3 0 96,-2 4 32,7-1 0,-2 1 0,5-5 0,0 1 64,0-4-32,5-5-32,3-2 32,1-5-32,1-8 0,-1-5-192,1-2 160,12 0 0,-3-6 32,-6 2-96,1 3 64,-4 0 128,12 9-96,-3-2 0,0 10 32,-5 3 32,-1 3-32,-3 4 64,-1 1-64,-1 1-96,3 6 32,3-4-704,-1-19-320,1-3 768,-1-5-1952,1-9 1728,-1-2-768</inkml:trace>
          <inkml:trace contextRef="#ctx0" brushRef="#br0" timeOffset="277837">2422 16564 4224,'-37'32'2400,"26"4"-1888,2-4-640,9-15 640,0 7-448,-5 4 160,5 32-160,0 4-192,0 1 96,0-5 192,0 21-160,0-16-128,0-14 96,0-6 192,0-9-160,5-12 224,0-4-192,-1-7 0,1-7 0,6-12 32,6-14-32,2 0-96,8 0 32,2-5 192,-1 4-128,0 2-160,-1 6 96,3 2 0,-8 3 32,3 8-288,-3 3 224,-3 2 320,-6 2-224,2 1 0,-5 4 0,-2 10 224,-8 1-192,-4 1 320,-5 0-288,-5 0-32,0 1-32,-5-2 32,0-2-32,1-4-736,-11-2 544,8-2-1536,1-6 1280,7 1-1312,-4-4 1280</inkml:trace>
          <inkml:trace contextRef="#ctx0" brushRef="#br0" timeOffset="278263">3058 17028 3840,'-31'14'1760,"18"6"-1376,-11 0-480,16-8 480,-5-1-320,-2 7-128,-6-4 64,-11 4-96,9-7 64,7 1-64,1-3 64,2 0-160,13-9 160,18 0 0,0 0 32,5 0 160,4 0-128,-1 2-160,0 15 96,1-4 96,8-1-64,-8 9-64,-3-1 32,-7 1 288,-4-2-192,-13 2 320,-5-1-288,-3 0 64,-5 1-128,-2-1-32,-1 0 32,-2 0-768,-1-5 576,7-1-832,-2-7 768,1-3-2688,9-4 2240,4-8 0</inkml:trace>
          <inkml:trace contextRef="#ctx0" brushRef="#br0" timeOffset="278750">3085 17197 3584,'11'5'1664,"-3"-5"-1312,28 3-448,-9 0 672,-1 0-480,1 1-32,4-4-32,1-4-224,-1 1 160,5 0-640,5-5 544,3-1-1504,-2-3 1280,-11-2-1856</inkml:trace>
          <inkml:trace contextRef="#ctx0" brushRef="#br0" timeOffset="278538">3338 16716 4352,'-11'17'2400,"16"-9"-1888,-5 13-640,6-6 448,-6 14-288,3-1 0,-3 16 0,0 2-480,0 3 352,0-5-512,0 4 448,-3 1-192,-3 0 256,1-5-480,1-4 448,-1-6-1280,-1-6 1088,0-4-1952</inkml:trace>
          <inkml:trace contextRef="#ctx0" brushRef="#br0" timeOffset="279082">3654 17117 3328,'0'19'1472,"0"-3"-1184,0 2-352,0-6 608,0 12-448,0 12-32,5-4-32,0-1-32,1-4 0,-3 0 0,2-3 0,0-6 704,-2-1-544,-3-5 1024,0-4-928,0-1 640,0-7-672,0-4-128,0-4-32,0-4 96,5-2-128,-1-13 192,-1-13-192,3 1-96,4 0 64,-2 3-640,1 6 512,6-3-1056,-2 6 928,8 8-1440,15-1 1312,-1 4-1824,-4 5 1696,5-1-1312</inkml:trace>
          <inkml:trace contextRef="#ctx0" brushRef="#br0" timeOffset="279485">4328 17050 3200,'-14'16'1344,"4"-8"-1056,-31 4-352,22 0 416,-3 2-288,-7 1 160,-3 6-192,1 11 96,-2 5-96,4 1 64,1-5-64,10-4 160,-1-5-160,6-3 0,4-5 0,4-3 32,5-5-32,5-5-288,4-3 192,1-6-64,4-12 96,4 2-64,-4-9 64,5 0 32,-6 1 0,2 4 64,-3 2-32,-3 6 416,2 9-320,-3 3 736,-2 12-672,-6 9 480,0 2-512,4 3-96,-4-2 0,14 1-352,0-4 224,0-6-1408,-1-1 1152,11-11-1120,-2-3 1056,2-8-2496</inkml:trace>
          <inkml:trace contextRef="#ctx0" brushRef="#br0" timeOffset="279759">4642 17000 3328,'-5'7'1472,"5"6"-1184,-34 8-352,26-6 864,-12 7-640,1 3 128,-6 16-224,8 9 160,-3-5-192,6-4 0,1-3 0,2-9-32,5-1 0,6-3 352,0-8-288,10-5 160,0-3-160,14-6-32,9-6 0,4-6-1024,-3-3 768,0-13-992,4-13 928,1-7-1312,-8-5 1216,13-3-1440</inkml:trace>
          <inkml:trace contextRef="#ctx0" brushRef="#br0" timeOffset="280187">4684 17105 4224,'5'6'2304,"8"-3"-1824,14 0-608,-8 2 544,0-5-352,16 0 64,10 0-96,0-5-640,3-1 480,-3-3-608,-5-2 576,11-9-736,2 0 672,-2-8-2592,-6 4 2208,-5-11-224</inkml:trace>
          <inkml:trace contextRef="#ctx0" brushRef="#br0" timeOffset="279960">5088 16708 2944,'-5'20'1344,"5"-7"-1056,-4 11-352,4-13 512,-3 8-384,-2 10 96,1 15-128,1 0-32,-2 1 32,0-6-32,1 2 0,1-7 0,-2-6 0,0-3-992,2-5 768,-1-8-2144,-8-1 1440</inkml:trace>
          <inkml:trace contextRef="#ctx0" brushRef="#br0" timeOffset="280470">5234 16502 4992,'36'15'3552,"3"26"-2784,6 16-960,-27-37 672,5 6-416,3 7-128,13 2 64,6 27-192,-4-6 160,-10 5 96,-9-3-64,-18 11 96,-4 10-64,-17-8-640,-10-1 480,-4 6-1856,-9 14 1536,-27-4-3232,5-8 2816,5-14-320</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55.981"/>
    </inkml:context>
    <inkml:brush xml:id="br0">
      <inkml:brushProperty name="width" value="0.06667" units="cm"/>
      <inkml:brushProperty name="height" value="0.06667" units="cm"/>
    </inkml:brush>
  </inkml:definitions>
  <inkml:traceGroup>
    <inkml:annotationXML>
      <emma:emma xmlns:emma="http://www.w3.org/2003/04/emma" version="1.0">
        <emma:interpretation id="{DB460FC5-36F2-4718-A105-6BD19C1D9A18}" emma:medium="tactile" emma:mode="ink">
          <msink:context xmlns:msink="http://schemas.microsoft.com/ink/2010/main" type="inkDrawing" rotatedBoundingBox="8219,13039 12665,13148 12654,13611 8208,13503" semanticType="callout" shapeName="Other">
            <msink:sourceLink direction="from" ref="{CBD67238-D301-431D-9B91-7CF529638B6A}"/>
            <msink:sourceLink direction="to" ref="{C623506F-68FA-4A28-AEE1-C26CD2715F4D}"/>
          </msink:context>
        </emma:interpretation>
      </emma:emma>
    </inkml:annotationXML>
    <inkml:trace contextRef="#ctx0" brushRef="#br0">4407 13824 1664,'10'-7'608,"-3"-3"-480,14 20-160,-10-10 256,6 0-192,28 7 96,-7 0-96,21 2 160,-3-9-160,-1 7 448,1-7-352,10 0 288,0 0-320,10 0 224,35 11-224,4-5 192,-4 1-192,11 10 32,20-17-96,18 0 64,-10 0-64,-8 0-32,-3 0 32,31 0-32,-21 0 0,4 0 0,-14-8 0,-18 8 0,22-9 0,-1 2 256,-20 1-192,-11 6 64,-7 0-96,-10 0 64,-11 0-64,4 0 160,-14 0-160,13 6 0,9 1 0,-2 2 224,-16-1-192,-11-8 320,-11 0-288,-10 10-32,4-10-32,-4 6 32,-7 5-32,0-11-96,-10 0 32,0 0 32,0 0 0,-7 0 64,-4 0-32,-7 0-32,-10 0 32,0 0 224,0 0-192,0 0-224,0 0 160,0-11 64,0 11-64,0 0 96,-10-6-64,-7-4-96,-4 2 32,-7-1 32,0 2 0,-10 1 0,-8-5 0,-2 11 0,-7-7 0,6-2-96,15 9 64,-4-7 128,10 7-96,7 0-64,14 0 32,24 0 32,22 7-96,-1-7 64,-4 9 32,15-9 0,6 7-96,1-7 64,3 11 128,-14-5-96,4 1 0,-4 2 32,14-1-32,-14 8 0,-7 25-96,-38 8 64,-10-1 576,0-1-448,3 3-32,-14-10 0,14 1-448,-4-8 320,1-9-2752,3-1 2176</inkml:trace>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29:10.166"/>
    </inkml:context>
    <inkml:brush xml:id="br0">
      <inkml:brushProperty name="width" value="0.06667" units="cm"/>
      <inkml:brushProperty name="height" value="0.06667" units="cm"/>
    </inkml:brush>
  </inkml:definitions>
  <inkml:traceGroup>
    <inkml:annotationXML>
      <emma:emma xmlns:emma="http://www.w3.org/2003/04/emma" version="1.0">
        <emma:interpretation id="{3FA77CE8-4246-4C63-923E-DEAEB8AEFE43}" emma:medium="tactile" emma:mode="ink">
          <msink:context xmlns:msink="http://schemas.microsoft.com/ink/2010/main" type="inkDrawing" rotatedBoundingBox="1081,5856 7145,5203 7158,5324 1094,5977" semanticType="underline" shapeName="Other"/>
        </emma:interpretation>
      </emma:emma>
    </inkml:annotationXML>
    <inkml:trace contextRef="#ctx0" brushRef="#br0">834 10510 2688,'-11'0'1152,"11"7"-928,21-7-288,-11 0 160,-3 0-96,4 0 256,6 0-192,-6 0 416,37 0 96,18 0-416,0 11 736,7-11-704,13 0 384,9 0-416,32-11 160,16 4-224,27 1 480,34-4-448,4 2 320,18-34-352,27 8-32,29-32-32,19 7 32,-13 11-32,31 6 512,-17 7-416,17 0 224,-45 11-256,-21 0 384,-27 6-352,6 1-160,-16 0 32,-26 3 0,-23-3 0,30-1-832,-27 1 672,-31-1-2560,-8 5 2112,-8-5-2176,-27 1 2080</inkml:trace>
  </inkml:traceGroup>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58.400"/>
    </inkml:context>
    <inkml:brush xml:id="br0">
      <inkml:brushProperty name="width" value="0.06667" units="cm"/>
      <inkml:brushProperty name="height" value="0.06667" units="cm"/>
    </inkml:brush>
  </inkml:definitions>
  <inkml:traceGroup>
    <inkml:annotationXML>
      <emma:emma xmlns:emma="http://www.w3.org/2003/04/emma" version="1.0">
        <emma:interpretation id="{739A4CA0-F472-4E33-8EF8-5E2879DCCA71}" emma:medium="tactile" emma:mode="ink">
          <msink:context xmlns:msink="http://schemas.microsoft.com/ink/2010/main" type="writingRegion" rotatedBoundingBox="21584,5293 25741,4872 25863,6074 21706,6495">
            <msink:destinationLink direction="with" ref="{D9F00952-7CCE-4EB7-AEC0-D67DAD91D779}"/>
          </msink:context>
        </emma:interpretation>
      </emma:emma>
    </inkml:annotationXML>
    <inkml:traceGroup>
      <inkml:annotationXML>
        <emma:emma xmlns:emma="http://www.w3.org/2003/04/emma" version="1.0">
          <emma:interpretation id="{62DD43F4-B611-480E-92FC-3027B2E63596}" emma:medium="tactile" emma:mode="ink">
            <msink:context xmlns:msink="http://schemas.microsoft.com/ink/2010/main" type="paragraph" rotatedBoundingBox="21584,5293 25741,4872 25863,6074 21706,6495" alignmentLevel="1"/>
          </emma:interpretation>
        </emma:emma>
      </inkml:annotationXML>
      <inkml:traceGroup>
        <inkml:annotationXML>
          <emma:emma xmlns:emma="http://www.w3.org/2003/04/emma" version="1.0">
            <emma:interpretation id="{3D47244B-CAFA-4E93-B580-62E31C44772F}" emma:medium="tactile" emma:mode="ink">
              <msink:context xmlns:msink="http://schemas.microsoft.com/ink/2010/main" type="line" rotatedBoundingBox="21584,5293 25741,4872 25863,6074 21706,6495"/>
            </emma:interpretation>
          </emma:emma>
        </inkml:annotationXML>
        <inkml:traceGroup>
          <inkml:annotationXML>
            <emma:emma xmlns:emma="http://www.w3.org/2003/04/emma" version="1.0">
              <emma:interpretation id="{8982AB2D-A4B9-47F4-B42D-7E35495CA69D}" emma:medium="tactile" emma:mode="ink">
                <msink:context xmlns:msink="http://schemas.microsoft.com/ink/2010/main" type="inkWord" rotatedBoundingBox="21584,5293 25741,4872 25863,6074 21706,6495">
                  <msink:destinationLink direction="to" ref="{6C105473-0692-4592-B7E7-BCF2140BDEF3}"/>
                </msink:context>
              </emma:interpretation>
              <emma:one-of disjunction-type="recognition" id="oneOf0">
                <emma:interpretation id="interp0" emma:lang="en-US" emma:confidence="0">
                  <emma:literal>that hold</emma:literal>
                </emma:interpretation>
                <emma:interpretation id="interp1" emma:lang="en-US" emma:confidence="0">
                  <emma:literal>thresh old</emma:literal>
                </emma:interpretation>
                <emma:interpretation id="interp2" emma:lang="en-US" emma:confidence="0">
                  <emma:literal>thrash old</emma:literal>
                </emma:interpretation>
                <emma:interpretation id="interp3" emma:lang="en-US" emma:confidence="0">
                  <emma:literal>threshold</emma:literal>
                </emma:interpretation>
                <emma:interpretation id="interp4" emma:lang="en-US" emma:confidence="0">
                  <emma:literal>with old</emma:literal>
                </emma:interpretation>
              </emma:one-of>
            </emma:emma>
          </inkml:annotationXML>
          <inkml:trace contextRef="#ctx0" brushRef="#br0">11465 12486 3456,'-7'-18'1472,"14"18"-1184,3 0-352,-10 0 320,17 0-224,5 0 192,-6 0-192,12 0 352,0 0-288,2 0 320,-12-10-320,10 10 64,9-7-128,-9-11-32,-1 2 32,12-9-32,-11-6 0,-1-4-96,0-30 64,-6-29 32,-4 11 0,11 11 0,0 2 0,-8 15-96,-3 11 64,-7 13-64,1 13 64,-4 11-64,14 14 64,-5 34 192,5 36-128,-14-4 288,4 10-256,-1-1 320,-3-6-288,-7-10 416,0-8-384,0-6 192,0-10 128,0-18-320,0-6-64,10-18-32,0-18 32,8-6-32,2-3-96,8-5 32,0 8-160,-1 7 160,0 17-96,1 0 96,-7 17 32,7-3 0,-1 20 0,-10 1 0,4 13 0,-4-6 0,21-8-1536,-38-10 1216,0 1-1056,0-9 992,0 2-672,0-18 800,0 0-320,0 0 416,0 0 256,0-18 896,28-5-128,0-1-32,-8-11-544,-3 0 448,-6 5-576,-5-5 224,5-7-288,0 8 480,-5-7-448,25 9-128,-3 8 0,-11-4 96,10 4-96,1 6 96,-1 5-64,5 3-192,2 10 128,4 0 96,10 10-64,-3 3 0,-7-2 32,0-11 128,0 7-128,-11-7 96,1 0-96,-11 0-32,5-7 32,-13 7 32,-9-11-32,0 5-32,-9-1 32,-13 7-32,-5-10 0,-1 10 64,1 10-32,-1 3 160,1 15-160,-1-3 0,7 6 0,14 3-32,-3 1 0,10-4 0,0-6 0,10 2 0,8-13 0,-1 3 0,4 0 0,-4-6-384,3-11 320,8 0-2048,-1-11 1632,1-6-1152,20-7 1216,7-10-2400</inkml:trace>
          <inkml:trace contextRef="#ctx0" brushRef="#br0" timeOffset="-1008">11711 11630 2432,'-12'-7'1024,"12"7"-800,-11-10-256,11 10 1152,0 0-896,0 0 224,0 10-320,0 3-96,0 23 0,0 30-32,0 34 0,0 1 64,11 0-32,-11-1 256,12-16-224,-12 41 224,7-24-96,-7-17-160,10-19 0,-10-16 0,12-7-1376,-12-8 1056</inkml:trace>
          <inkml:trace contextRef="#ctx0" brushRef="#br0" timeOffset="305">13595 11803 3200,'0'-24'1472,"0"24"-1184,-7 0-352,7 0 672,-11 17-480,0-3 320,4 27-352,-21 17 512,18 1-480,10-1 128,0-9-192,0 1-32,10-2 0,8-7-32,-1 1 0,5-8 0,-5 0 0,4-9 64,-3-1-32,-8 0-32,-3 0 32,-7 4 128,-7-5-128,-3 1 192,-8 18-192,-3-8 0,4-10 0,-5 0 32,-13-8-32,3-8-1728,-14-39-448,26-10 1504,2-11-1792</inkml:trace>
          <inkml:trace contextRef="#ctx0" brushRef="#br0" timeOffset="673">13541 11474 2944,'-12'-28'1344,"24"28"-1056,-2 10-352,-4-3 160,5 11-96,0 16 352,-4 9-288,4 6 352,-1 28-320,1 32 320,-4-15-320,3-10 512,1-10-480,-4-8 384,-7-13-352,0-18 64,11-10-160,-11-9 256,21-16-256,-4-10-224,1-8 160,11-30 224,2 5-160,5-16-224,-5 17 160,26 35-128,10 39-64,-11 9 128,-10 2-64,-7 9 96,11-3 192,-12 4-128,-10-4 96,1-7-96,-11-8-32,2-9 32,-12-7-1568,3-18-1120,-1-11 1952,7-6-1376</inkml:trace>
          <inkml:trace contextRef="#ctx0" brushRef="#br0" timeOffset="1112">14662 11807 2176,'-10'-17'1024,"3"34"-800,-4-4-256,1 62 608,-7-1 256,-4-17-576,3 7 128,8-7-256,0 0 160,3-10-192,7 0 32,0-13-96,7-11-32,3 1 32,12-14 128,-6-10-128,2-10 96,2-4-96,-2-12 64,20-4-64,-11-4-32,-27-24-64,0 11 32,-10 7-1056,-7-24-2560</inkml:trace>
          <inkml:trace contextRef="#ctx0" brushRef="#br0" timeOffset="1380">14814 11387 3456,'10'-24'1472,"0"-11"-1184,-2 70-352,30-22 160,-9 15-96,10 3 0,-11 10 0,0 10 0,0 8 0,-6 23 160,-5 14-128,5 14 544,-5-21-448,-6-6-64,7-8 0,3-10 0,-14-7-32,3-17-1184,8-7 896,3-9-2400,-3-19 2016,3-6-416</inkml:trace>
          <inkml:trace contextRef="#ctx0" brushRef="#br0" timeOffset="1733">15391 11735 2816,'-8'-11'1248,"-2"22"-992,0 13-320,-1-7 416,4 32-288,-4 34 512,1 2-448,3-2 128,7-7-192,0 1-32,7-19 0,3-9 128,1-7-128,7-18-160,20-7 96,0-24 544,8-20-416,-8-15-544,-10-31 352,0-38 32,-6 3 32,-33 0-64,0 0 64,4-10 384,-20 28-288,-1 21 800,6 10-672,5 34 32,-4 18-160,14 24 32,25 25-64,-1 18-96,21 54 32,1 21-1152,-11-20 928,-1 4-3840</inkml:trace>
        </inkml:traceGroup>
      </inkml:traceGroup>
    </inkml:traceGroup>
  </inkml:traceGroup>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37.136"/>
    </inkml:context>
    <inkml:brush xml:id="br0">
      <inkml:brushProperty name="width" value="0.06667" units="cm"/>
      <inkml:brushProperty name="height" value="0.06667" units="cm"/>
    </inkml:brush>
  </inkml:definitions>
  <inkml:traceGroup>
    <inkml:annotationXML>
      <emma:emma xmlns:emma="http://www.w3.org/2003/04/emma" version="1.0">
        <emma:interpretation id="{A4BEC735-0625-41E1-8120-19CCD0594150}" emma:medium="tactile" emma:mode="ink">
          <msink:context xmlns:msink="http://schemas.microsoft.com/ink/2010/main" type="inkDrawing" rotatedBoundingBox="19093,6196 20734,6152 20749,6742 19109,6785" semanticType="connector" shapeName="Other">
            <msink:sourceLink direction="with" ref="{35622A26-52F9-4F6B-BDAA-FA34141525DD}"/>
            <msink:sourceLink direction="with" ref="{D9F00952-7CCE-4EB7-AEC0-D67DAD91D779}"/>
          </msink:context>
        </emma:interpretation>
      </emma:emma>
    </inkml:annotationXML>
    <inkml:trace contextRef="#ctx0" brushRef="#br0">8891 12827 2304,'0'-14'1024,"0"14"-800,10-10-256,-10 10 704,0 0-544,0 0 256,0 0-288,0 0 128,11 0 0,-1-25-160,8 25 256,10-17-256,-1 24 768,11-21-640,0 14 640,9 7-608,1 0 416,7-14-480,-5 14 0,5-7-96,1-14-64,0 3 32,21 22-32,6-22 0,-7 22 256,-9-4-192,-12 0-224,-5 3 160,-5-10 160,-7 0-160,0 0 128,1 0-96,-12 0-32,1 0 32,0 0 128,-7 0-128,-3 0 96,-2 0-96,-4 0-32,8 0 96,-13 0-64,14 0-32,-4 0 32,1 0-128,-8 0 64,-10 0 128,22 0-96,-16 0-64,4 0 32,1 0 32,-4 0 0,14 0 160,-11-17-128,8 24-96,-8-21 64,-3 3 96,21 4-192,-7-3 96,-3 3 0,2 14 160,-13-14-128,-7 7 0,11-7 0,-22-4-128,4 4 64,-3 7 32,0 0 0,2 0 64,-12-10-32,2 3-32,-3 0 32,4 7-32,-1-28 0,-13 13 160,3-2-128,0-1-96,11 1 64,-4 0 160,-7 2-128,11 5 0,-5 3 0,6 7-128,5-11 64,4 11 128,-3 0-96,10 0-160,0 0 128,0 0 192,17 0-160,4 0-64,-3 0 64,2 0 160,8 0-128,0 0 0,-11 0 0,5 0-32,-6 11 0,12 21-96,-7-4 64,14 13 32,4-9 0,-11 3 0,-1-10 0,12-1 0,-12 1-288,-27 3 512,0-3-224,0 0 128,-17-1-96,0 3-96,-15-2 32,15 0 128,-1-1-96,-2 1-800,2 10 640,-3-10-4000,42 16 736</inkml:trace>
  </inkml:traceGroup>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1:01.712"/>
    </inkml:context>
    <inkml:brush xml:id="br0">
      <inkml:brushProperty name="width" value="0.06667" units="cm"/>
      <inkml:brushProperty name="height" value="0.06667" units="cm"/>
    </inkml:brush>
  </inkml:definitions>
  <inkml:traceGroup>
    <inkml:annotationXML>
      <emma:emma xmlns:emma="http://www.w3.org/2003/04/emma" version="1.0">
        <emma:interpretation id="{6C105473-0692-4592-B7E7-BCF2140BDEF3}" emma:medium="tactile" emma:mode="ink">
          <msink:context xmlns:msink="http://schemas.microsoft.com/ink/2010/main" type="inkDrawing" rotatedBoundingBox="18365,12453 22104,7024 22730,7456 18992,12885" semanticType="callout" shapeName="Other">
            <msink:sourceLink direction="from" ref="{ECAE113C-9495-4B05-8659-10CDD96B4973}"/>
            <msink:sourceLink direction="to" ref="{8982AB2D-A4B9-47F4-B42D-7E35495CA69D}"/>
            <msink:sourceLink direction="from" ref="{C623506F-68FA-4A28-AEE1-C26CD2715F4D}"/>
          </msink:context>
        </emma:interpretation>
      </emma:emma>
    </inkml:annotationXML>
    <inkml:trace contextRef="#ctx0" brushRef="#br0">9482 16158 1792,'-10'-7'736,"10"14"-608,0-7-160,0 0 608,0 0-448,0 0 128,0 0-192,0 0 320,0 0-288,10 0 416,28-7-384,17 0 192,-6-10-224,6-8 288,1-9-288,-1-8 64,11-7-128,10-27 608,27-32-512,18-2 512,10-16-480,1-40 640,27-1-608,0 0 96,-10-17-224,0-17 320,-8 3-288,35-55 64,-16 19-128,-8 9 256,-4-18-224,-16 10 160,26 26-192,-26-37 0,-21 36 0,-8 35-32,-20 12 0,-6 26 64,-12 21-32,-10-22-32,1 29 32,3-11-128,-14 17 64,-7 18 32,7 9 0,-14 5-96,-3 20 64,-1 1-64,-10 6 64,22 1 32,-12-1 64,0 7-32,12 11-96,-12-4 128,1 3-64,-8 9 96,-2 2-64,3-4-192,-4 1 128,-6 10 192,5-4-160,-5-6 32,-1 11 0,-3-2-32,-7-2 0,0 3-96,0 7 64,0-11 128,0 11-96,0-6-64,0 6 32,0 0 128,0-8-96,0-2-64,0 10 32,-7-7 128,-3 7-96,-17 0-64,-12 7 32,1 3 192,0 4-128,0 4 96,10 0-96,-10-2-32,4 9 32,7-8-32,-5 1 0,14-4 64,2 2-32,5-4 64,1-12-64,20-12 160,1 6-160,5-12-352,12 1 256,11-7 192,16-1-128,0-16-64,-7 24 64,8-1-96,-7 18 64,-12 10 32,-2 15 0,3 0 448,-10 16-352,-1 0-128,-6 8 32,-4 3 96,4 14-96,-14-7-896,3 18 736,1-12-3936,-11 2 3200,-11-8-2432</inkml:trace>
  </inkml:traceGroup>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50.111"/>
    </inkml:context>
    <inkml:brush xml:id="br0">
      <inkml:brushProperty name="width" value="0.06667" units="cm"/>
      <inkml:brushProperty name="height" value="0.06667" units="cm"/>
    </inkml:brush>
  </inkml:definitions>
  <inkml:traceGroup>
    <inkml:annotationXML>
      <emma:emma xmlns:emma="http://www.w3.org/2003/04/emma" version="1.0">
        <emma:interpretation id="{42C1DCBE-A223-4402-83E5-581EC8C76320}" emma:medium="tactile" emma:mode="ink">
          <msink:context xmlns:msink="http://schemas.microsoft.com/ink/2010/main" type="writingRegion" rotatedBoundingBox="13237,12503 17974,12058 18230,14781 13493,15227"/>
        </emma:interpretation>
      </emma:emma>
    </inkml:annotationXML>
    <inkml:traceGroup>
      <inkml:annotationXML>
        <emma:emma xmlns:emma="http://www.w3.org/2003/04/emma" version="1.0">
          <emma:interpretation id="{2EC46980-E9D2-4318-BA19-30B184A8644B}" emma:medium="tactile" emma:mode="ink">
            <msink:context xmlns:msink="http://schemas.microsoft.com/ink/2010/main" type="paragraph" rotatedBoundingBox="13237,12503 17974,12058 18077,13153 13340,13599" alignmentLevel="1"/>
          </emma:interpretation>
        </emma:emma>
      </inkml:annotationXML>
      <inkml:traceGroup>
        <inkml:annotationXML>
          <emma:emma xmlns:emma="http://www.w3.org/2003/04/emma" version="1.0">
            <emma:interpretation id="{A373C69B-26F9-4CF4-A055-8515ADC5D0BB}" emma:medium="tactile" emma:mode="ink">
              <msink:context xmlns:msink="http://schemas.microsoft.com/ink/2010/main" type="line" rotatedBoundingBox="13237,12503 17974,12058 18077,13153 13340,13599"/>
            </emma:interpretation>
          </emma:emma>
        </inkml:annotationXML>
        <inkml:traceGroup>
          <inkml:annotationXML>
            <emma:emma xmlns:emma="http://www.w3.org/2003/04/emma" version="1.0">
              <emma:interpretation id="{C623506F-68FA-4A28-AEE1-C26CD2715F4D}" emma:medium="tactile" emma:mode="ink">
                <msink:context xmlns:msink="http://schemas.microsoft.com/ink/2010/main" type="inkWord" rotatedBoundingBox="13237,12503 17974,12058 18077,13153 13340,13599">
                  <msink:destinationLink direction="from" ref="{6C105473-0692-4592-B7E7-BCF2140BDEF3}"/>
                  <msink:destinationLink direction="to" ref="{DB460FC5-36F2-4718-A105-6BD19C1D9A18}"/>
                </msink:context>
              </emma:interpretation>
              <emma:one-of disjunction-type="recognition" id="oneOf0">
                <emma:interpretation id="interp0" emma:lang="en-US" emma:confidence="1">
                  <emma:literal>threshold</emma:literal>
                </emma:interpretation>
                <emma:interpretation id="interp1" emma:lang="en-US" emma:confidence="1">
                  <emma:literal>thresh old</emma:literal>
                </emma:interpretation>
                <emma:interpretation id="interp2" emma:lang="en-US" emma:confidence="0">
                  <emma:literal>thrush old</emma:literal>
                </emma:interpretation>
                <emma:interpretation id="interp3" emma:lang="en-US" emma:confidence="0">
                  <emma:literal>Thresh old</emma:literal>
                </emma:interpretation>
                <emma:interpretation id="interp4" emma:lang="en-US" emma:confidence="0">
                  <emma:literal>thrash old</emma:literal>
                </emma:interpretation>
              </emma:one-of>
            </emma:emma>
          </inkml:annotationXML>
          <inkml:trace contextRef="#ctx0" brushRef="#br0">12984 15061 2944,'0'-70'1248,"10"115"-992,-3-73-320,-7 28 512,0 0-384,0 0 160,11 60 576,-1 6-640,0 17 864,-2 1-768,2 2 480,0-13-544,-3 22 256,4-5-320,-1-14 32,0-9-128,-10-19 64,0-6-64,0-7 160,0-18-160,0-10-1952,-10-25 1504,-11-13-1472,-14-10 1376,-24-1-768,4 7 928,0 3 192,7 5 96,3 13 768,7-3-544,0-1 480,10 8-480,11 3 448,7 0-448,-1 7 544,11 0-544,21 0 928,-4 0-832,21-11 416,28 4-480,-11-3 320,11-4-352,-1-4-32,-9 2-64,-1-2-64,4-6 32,-15 0-32,5-12 0,-21 5-448,0-4 352,-12-17-416,5 4 384,-14-11 64,-7 10 32,0-3 32,0 10 0,0 11 0,0 6 0,11 8-96,-1 6 64,7 64 288,3 6 160,19 7-288,-5 0 96,-6-1-160,3-5 160,4-8-192,3-3 96,-28 0-96,-10-8 160,0-6-160,0-11 448,0-6-352,0-18 384,0 0-384,28-18-448,-1-6 288,-6-11-192,-4 4 160,1-4-160,2 11 192,-2 6 0,10 11 32,-8 7-96,-3 7 64,4 18 128,-3 10-96,-2 0 96,6-4-64,-5 21-96,3-4 32,-2 12 192,0-12-128,-8-6-160,-1-7 96,2 0-1600,-4-11 1248,-7-7-2080,10-3 1888,-10-14-2720</inkml:trace>
          <inkml:trace contextRef="#ctx0" brushRef="#br0" timeOffset="868">14044 15829 2304,'10'0'1024,"-3"0"-800,4 0-256,-11-24 896,0 24-416,0-24-288,0 7 288,0-7-352,0-3 576,0 2-512,0 1 480,0-10-480,0 3 0,0-3-96,0 10 32,10 0-64,-3-4 64,4 14-64,-1-3-96,28 1 32,-3-2 32,14 1 0,-3 10 0,2 0 64,-9 7-32,-1 7-32,-3 10 32,4 0 320,-1-3-288,0 3 96,1 1-128,-11-1 64,-1-11-64,1-6 160,-7 0-160,-3-6 448,-8-5-352,-10-3 0,-10-3-64,-1 1-64,-7 8 32,-2-2 416,2 3-352,1 7-32,-5 7-32,6 11-32,-6 15 0,16-2 64,-5 10-32,11 1-96,11 16 32,-5-6 192,16-11-128,-6-10 96,6-7-96,-5-7-384,1-6 288,13-5-1696,-3-23 1376,0 0-1280,0-7 1216,17-7-736,4-4 864,-11 2-992,19-9 992,-9 1-192,-13-1 352,-7 1 1088,3 10-736,-13-2 1024,-8-26-96,-3 18-800,-7 6 672,0 11-768,0 24 160,0 18-256,0-2 0,0 9-96,11-1 64,-1 3-64,1-3-32,6 1 32,0-2 576,-7-5-480,2 5 416,-5 2-384,3 2 64,0-3-160,-10-7-32,0 7 0,-10 17-32,0 0 0,3-6 64,-5-11-32,2 0-544,4-7 384,-5-10-2176,-17-31 352,0-10 1312,8-7-2240</inkml:trace>
          <inkml:trace contextRef="#ctx0" brushRef="#br0" timeOffset="1216">15284 14735 3456,'10'0'1568,"-3"7"-1248,4 21-384,-1-13 416,0 12-288,-3 4-32,-7 64 0,0-5 672,0-6-544,0-1 480,0-6-480,0-10 448,0-15-448,0-11 192,0-9-256,0-14 288,0-18-288,10 0-32,8-18-32,9 1-128,4-8 64,-4 8 32,1 3 0,0-3 0,16 6 0,-6 11-96,21 17 64,-14 8 128,3 10-96,-14 0 0,4-4 32,0-6-768,-10 3 576,-8-15-1824,-2-3 1536,-2-10-2496,-5-10 2240,-1-3-672</inkml:trace>
          <inkml:trace contextRef="#ctx0" brushRef="#br0" timeOffset="2058">16187 14965 3072,'-17'-14'1344,"17"20"-1056,-11 2-352,11-8 160,0 67-96,-7-4 0,-4 2 352,11 9-288,0-16 448,11-5-384,-4-2 640,4-10-576,6-8 544,4-2-576,-2-7 288,9-15-320,10-9 32,1-16-128,18-1-96,-7-14 32,-4-2 192,-7-25-128,-10-16 96,-9 10-96,-12 6 64,-36 12-256,-19 12 160,-2 10-1632,2 7 1248,-2 4-1632,10-4 1536,10-1-2304</inkml:trace>
          <inkml:trace contextRef="#ctx0" brushRef="#br0" timeOffset="2312">16639 14611 3712,'0'32'1664,"7"3"-1312,14 7-448,-15-7 224,4 6-128,2 2 0,4 58 0,-5-10 0,-1-7 0,-3 0 0,4-7 0,-1-17 0,0-11 0,-2 3 0,1-20 0,1 3-1280,-2-17 1024,2-12-2624</inkml:trace>
          <inkml:trace contextRef="#ctx0" brushRef="#br0" timeOffset="2693">17077 14947 3328,'-80'7'1568,"69"85"-1248,-7 44-384,18-85 320,-10-4-224,3 11 96,-5 0-96,12-10-32,0 3 32,12-10 32,-5-11-32,14-2 864,-3-15-672,22-13 64,-11-7-192,21-17-160,-13-16 64,2-18-288,-10-41 224,3 0 32,-13-6 32,-9 7 352,-3 16-288,-24 17 896,-2 14-736,9 21 256,-1 12-352,0 25-64,4 20-32,25 28 32,3 26-32,-2 4-192,-2-13 128,12 3-2592,4-17 2048,-5-11-3392</inkml:trace>
        </inkml:traceGroup>
      </inkml:traceGroup>
    </inkml:traceGroup>
    <inkml:traceGroup>
      <inkml:annotationXML>
        <emma:emma xmlns:emma="http://www.w3.org/2003/04/emma" version="1.0">
          <emma:interpretation id="{FC276FD8-EA43-4D33-A0E4-88564FD5FD12}" emma:medium="tactile" emma:mode="ink">
            <msink:context xmlns:msink="http://schemas.microsoft.com/ink/2010/main" type="paragraph" rotatedBoundingBox="13525,13947 17394,13234 17647,14608 13778,15320" alignmentLevel="1"/>
          </emma:interpretation>
        </emma:emma>
      </inkml:annotationXML>
      <inkml:traceGroup>
        <inkml:annotationXML>
          <emma:emma xmlns:emma="http://www.w3.org/2003/04/emma" version="1.0">
            <emma:interpretation id="{E005CA7A-CDA4-4C6D-94CE-72CB8E2DEE58}" emma:medium="tactile" emma:mode="ink">
              <msink:context xmlns:msink="http://schemas.microsoft.com/ink/2010/main" type="line" rotatedBoundingBox="13525,13947 17394,13234 17647,14608 13778,15320"/>
            </emma:interpretation>
          </emma:emma>
        </inkml:annotationXML>
        <inkml:traceGroup>
          <inkml:annotationXML>
            <emma:emma xmlns:emma="http://www.w3.org/2003/04/emma" version="1.0">
              <emma:interpretation id="{00C74399-8EBF-4713-A69D-3FFCDFC866D5}" emma:medium="tactile" emma:mode="ink">
                <msink:context xmlns:msink="http://schemas.microsoft.com/ink/2010/main" type="inkWord" rotatedBoundingBox="13525,13947 17394,13234 17647,14608 13778,15320"/>
              </emma:interpretation>
              <emma:one-of disjunction-type="recognition" id="oneOf1">
                <emma:interpretation id="interp5" emma:lang="en-US" emma:confidence="1">
                  <emma:literal>(abstract)</emma:literal>
                </emma:interpretation>
                <emma:interpretation id="interp6" emma:lang="en-US" emma:confidence="0">
                  <emma:literal>(abs tract)</emma:literal>
                </emma:interpretation>
                <emma:interpretation id="interp7" emma:lang="en-US" emma:confidence="0">
                  <emma:literal>(abs trait)</emma:literal>
                </emma:interpretation>
                <emma:interpretation id="interp8" emma:lang="en-US" emma:confidence="0">
                  <emma:literal>(abs tract</emma:literal>
                </emma:interpretation>
                <emma:interpretation id="interp9" emma:lang="en-US" emma:confidence="0">
                  <emma:literal>(abs tray)</emma:literal>
                </emma:interpretation>
              </emma:one-of>
            </emma:emma>
          </inkml:annotationXML>
          <inkml:trace contextRef="#ctx0" brushRef="#br0" timeOffset="271811">13323 16348 4480,'-54'20'2496,"46"-3"-1952,-36 15-672,35-15 1184,-9 20-864,0 7 288,-5 4-352,1 9 96,0 11-160,3 14-32,3 2 0,3-3 320,3 11-288,5-3 160,5-8-160,0 8 64,5 6-96,0-15-1824,4-8 1440,0-7-3136,4-12 2656,6-16-1856</inkml:trace>
          <inkml:trace contextRef="#ctx0" brushRef="#br0" timeOffset="272266">13626 17166 3584,'-71'0'1568,"63"5"-1248,-10 2-384,9-2 512,-6 5-384,1 9-96,-4 14 32,1-3 96,-2-1-96,0-3-64,5 4 32,4-4 32,7-5 0,3-6 0,3-1 0,7-7-192,4-3 160,-1-4 0,6-8 32,0-4-96,0-14 64,-5-10 32,8 1 0,-4 3 64,-5 3-32,2 8 256,-5 6-224,-2 7 160,3 4-192,-3 8 0,11 25 0,-1 0-32,-1-1 0,2-3 0,-1-4-384,2-1 320,-2-7-800,1-9 672,-2-4-2688,7-8 2208,-6-26-64</inkml:trace>
          <inkml:trace contextRef="#ctx0" brushRef="#br0" timeOffset="272684">13837 16587 4480,'-9'70'2496,"14"-50"-1952,-5 20-672,0-19 288,0 20-160,4 7 64,-4 5-32,5 4-288,-5-8 192,5-8 128,-5-1-64,3-11 0,2-5 32,0-4 128,3-11-128,2-9 0,12-9 0,10-6-128,0-2 64,-5-4 32,1-7 0,-1-1 0,-5 9 0,1-7-192,-1 18 160,-4 5-96,1 20 192,-11 4-64,-3 4-64,-5 5 32,-5-4 192,-3 5-128,-6 5 192,1 11-192,-14-11-544,4-1 416,4-8-1504,-12-5 1248,9-5-2912,22-16 2304</inkml:trace>
          <inkml:trace contextRef="#ctx0" brushRef="#br0" timeOffset="273077">14561 16693 3840,'-13'8'1568,"4"-5"-1248,-7 9-384,5-6 416,3 1-288,-4 1-224,-2 5 160,0-1-128,1 0 96,4 0 32,0-1 0,5 3 0,4 10 0,4 8 0,5-3 0,0 0 0,4 0 0,-4 0 0,4 3 0,-4 0 0,0 9 0,-5-9 0,-4 6 0,-4 3 0,-5-4 0,0-5 0,1-4 0,-6-4-192,1 2 160,-1-6-992,-3-4 800,0-8-2336,17 0 1984,0-11-128</inkml:trace>
          <inkml:trace contextRef="#ctx0" brushRef="#br0" timeOffset="273596">14594 17013 4224,'5'7'2400,"26"2"-1888,-14 2-640,-7-6 1184,8 1-864,3-6-64,3 0-64,-3-6-704,3-2 512,3-12-512,-2 4 480,-1-15-704,-2 3 640,9 6-1504,11-3 1312,-13 5-2048</inkml:trace>
          <inkml:trace contextRef="#ctx0" brushRef="#br0" timeOffset="273360">14840 16450 4224,'0'20'2304,"2"-8"-1824,2 40-608,-4-20 448,-4 3-288,2 6 0,-1 2 0,-1 25-128,1 0 64,0-3 128,3-11-96,0-5-64,0-4 32,0-6-960,3-10 768,-3-10-704,0-3 672,0-5-2016,0-3 1760,-3-11-768</inkml:trace>
          <inkml:trace contextRef="#ctx0" brushRef="#br0" timeOffset="273916">15112 16811 3840,'5'21'1664,"0"16"-1312,-5 22-448,3-44 832,2 11-608,1 3 160,-2-2-224,-1 8-32,3-6 0,-2-5 32,0-3-32,1 0 704,-1-10-576,-4 1 576,0-12-576,0 9 480,0-9-480,0-4 288,0-7-352,0-6 64,0-8-128,0-12 64,6-13-64,-2 5-192,5-1 128,-1 5-352,0 3 288,3 2-928,-3 4 768,5 2-2016,-4-2 1728,13 3-2272,2 8 2112,12 4-800</inkml:trace>
          <inkml:trace contextRef="#ctx0" brushRef="#br0" timeOffset="274366">15569 16733 3456,'-5'3'1472,"2"2"-1184,-8 4-352,7-2 320,-5 7-224,-5-2 0,1 3 0,-14 27-32,3-6 0,6-3 160,4 2-128,6-8 0,-2-1 0,20-5 320,-2-6-288,6-7-288,0-2 192,-1-12-96,6 3 96,-1-17-160,0-13 160,-4-2-96,-1 8 96,1-2 128,-4 3-96,-2 6 192,-2 4-160,-3-1 96,-3 9-96,0-1 256,0 9 32,0 9-224,0 3 160,0 13-224,5 7 288,0 1-256,4-3 160,1-1-192,9-6 0,7-2 0,-4-4-768,3-5 576,-4-3-1088,3-9 928,-6-9-2784,4 1 2368,-4-16-32</inkml:trace>
          <inkml:trace contextRef="#ctx0" brushRef="#br0" timeOffset="274875">15923 16533 4224,'-4'16'2400,"4"13"-1888,-6 20-640,6-33 992,0 5-704,0-1 32,-3 4-128,3 0-64,0 1 32,0-1-32,0-5 0,9 10 0,-1 4 0,2-4 160,-2-10-128,16 2-96,11-16 64,-3-5-96,-3-12 64,-2-4-416,0-1 352,-4-4-352,-1 1 352,2-9-864,-7 2 768,1-30-32,1 4 128,-5-1 256,-5 10-128,0 4-160,0 2 96,1 6 192,-5 8-160,-2 4 576,-3 3-448,5 5 224,-5 4-256,0 3-64,0 5 0,0 8-32,0 3 0,0 7-192,0 2 160,0 12-96,5 9 96,-2-4 128,2 0-96,1-8 0,-1-5 32,-2-1-128,-3-2 64,0-4-864,0-6 704,0-1-1280,-3-7 1120,-8-3-2272</inkml:trace>
          <inkml:trace contextRef="#ctx0" brushRef="#br0" timeOffset="275086">16059 16597 3840,'0'0'1664,"5"4"-1312,33-4-448,-29 5 1632,4-5-1216,6 3 256,0-3-416,3 0 64,2 0-160,4-12-576,9-1 416,4 6-704,-2-3 608,-3-2-1248,1-2 1120,-4 1-2560,-1 2 2208,-5-2-448</inkml:trace>
          <inkml:trace contextRef="#ctx0" brushRef="#br0" timeOffset="275450">16451 16022 4864,'45'15'3456,"-17"5"-2720,13 9-928,-19-12 768,15 32-512,8 3-192,1 0 128,-1 5-32,-5 27 32,-3-7-96,-5-4 64,-10 8 32,-7 7 0,-12-7-1440,-6 0 1120,-26 8-2112,-19 0 1856,-8-12-2432</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29:11.232"/>
    </inkml:context>
    <inkml:brush xml:id="br0">
      <inkml:brushProperty name="width" value="0.06667" units="cm"/>
      <inkml:brushProperty name="height" value="0.06667" units="cm"/>
    </inkml:brush>
  </inkml:definitions>
  <inkml:traceGroup>
    <inkml:annotationXML>
      <emma:emma xmlns:emma="http://www.w3.org/2003/04/emma" version="1.0">
        <emma:interpretation id="{7F1C11DA-369C-49A6-AF6A-81F6485E7B52}" emma:medium="tactile" emma:mode="ink">
          <msink:context xmlns:msink="http://schemas.microsoft.com/ink/2010/main" type="inkDrawing" rotatedBoundingBox="1094,8682 8181,7405 8200,7510 1113,8787" semanticType="underline" shapeName="Other">
            <msink:sourceLink direction="with" ref="{1AF7057E-947E-4608-9A08-88B529E2CB2E}"/>
          </msink:context>
        </emma:interpretation>
      </emma:emma>
    </inkml:annotationXML>
    <inkml:trace contextRef="#ctx0" brushRef="#br0">845 12254 2432,'-10'6'1152,"10"-12"-928,10 6-288,-10 0 320,7 0-224,14 0 288,-14 0-256,14-7 416,17 7-352,7 0 384,10 0-384,4 0 288,-3-11-320,19 4 512,9-3-480,37 3 128,11-10-192,17-25 608,59 1-544,-11-25 256,9 7-288,36 0 32,4 1-96,35-1 256,-11 12-224,-6-2 320,26 7-288,-9 1 320,20 7-320,-30-1 224,-25 11-224,-14-11 288,14 11-288,-20-18 224,-22 1-224,22-17 32,-39 9-96,-17 8-96,-10 6 32,-11 4 128,-28 3-96,3 5 0,-2 5 32,-11 4-128,-7-3 64,0 0-2496,-11 0 1984,0 0-2496,18 10 2304,14-11-2336</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29:12.148"/>
    </inkml:context>
    <inkml:brush xml:id="br0">
      <inkml:brushProperty name="width" value="0.06667" units="cm"/>
      <inkml:brushProperty name="height" value="0.06667" units="cm"/>
    </inkml:brush>
  </inkml:definitions>
  <inkml:traceGroup>
    <inkml:annotationXML>
      <emma:emma xmlns:emma="http://www.w3.org/2003/04/emma" version="1.0">
        <emma:interpretation id="{F5967AB2-90AF-4509-8D3E-FCE0584BE20D}" emma:medium="tactile" emma:mode="ink">
          <msink:context xmlns:msink="http://schemas.microsoft.com/ink/2010/main" type="inkDrawing" rotatedBoundingBox="993,10753 8702,9580 8720,9698 1011,10871" semanticType="underline" shapeName="Other">
            <msink:sourceLink direction="with" ref="{7A0A1ED3-6454-4BD4-90B7-FB86DA23ABD8}"/>
          </msink:context>
        </emma:interpretation>
      </emma:emma>
    </inkml:annotationXML>
    <inkml:trace contextRef="#ctx0" brushRef="#br0">797 13248 2688,'0'0'1152,"11"0"-928,6 0-288,-17 0 512,18 0-384,3 0 256,7 0-224,16-6 288,33-4-288,0 3 512,5-4-480,13 4 768,-2 1-704,50-29 480,6 11-512,0 0 288,60-28-352,-22 10 128,1 8-160,10 3 64,7-4-96,4 11 256,16-11-224,12 11 320,-12-7-288,8 3 128,3 4-160,-3 0 256,-25 0-256,18-3 320,-22 2-288,-6 1 64,-17 0-128,17-1 512,-10-2-416,-11 13 480,-17-4-448,0-23 288,0 7-352,-11-1 128,-18 11-160,2-24 160,-18 6-192,-15 18-96,14-3 64,9 3 352,-20 6-288,-19 5-192,9 1 128,1 6-32,-6-4 32,43 2 0,-30 2 0,21-5-96,-18 5 64,-17-5-2560,-14 4 2016,-18-3-5184,4-32 2816</inkml:trace>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29:03.740"/>
    </inkml:context>
    <inkml:brush xml:id="br0">
      <inkml:brushProperty name="width" value="0.06667" units="cm"/>
      <inkml:brushProperty name="height" value="0.06667" units="cm"/>
    </inkml:brush>
  </inkml:definitions>
  <inkml:traceGroup>
    <inkml:annotationXML>
      <emma:emma xmlns:emma="http://www.w3.org/2003/04/emma" version="1.0">
        <emma:interpretation id="{D2D57AF8-9552-43A3-84A0-7C985BB7493F}" emma:medium="tactile" emma:mode="ink">
          <msink:context xmlns:msink="http://schemas.microsoft.com/ink/2010/main" type="writingRegion" rotatedBoundingBox="778,4695 7025,3365 8633,10918 2385,12248">
            <msink:destinationLink direction="with" ref="{CBD67238-D301-431D-9B91-7CF529638B6A}"/>
          </msink:context>
        </emma:interpretation>
      </emma:emma>
    </inkml:annotationXML>
    <inkml:traceGroup>
      <inkml:annotationXML>
        <emma:emma xmlns:emma="http://www.w3.org/2003/04/emma" version="1.0">
          <emma:interpretation id="{1334D206-E887-4783-939B-92E9080AAEBB}" emma:medium="tactile" emma:mode="ink">
            <msink:context xmlns:msink="http://schemas.microsoft.com/ink/2010/main" type="paragraph" rotatedBoundingBox="3217,4175 7025,3365 7236,4355 3427,5165" alignmentLevel="2"/>
          </emma:interpretation>
        </emma:emma>
      </inkml:annotationXML>
      <inkml:traceGroup>
        <inkml:annotationXML>
          <emma:emma xmlns:emma="http://www.w3.org/2003/04/emma" version="1.0">
            <emma:interpretation id="{2C665EF3-D265-4454-AA4E-437C001EC763}" emma:medium="tactile" emma:mode="ink">
              <msink:context xmlns:msink="http://schemas.microsoft.com/ink/2010/main" type="line" rotatedBoundingBox="3217,4175 7025,3365 7236,4355 3427,5165"/>
            </emma:interpretation>
          </emma:emma>
        </inkml:annotationXML>
        <inkml:traceGroup>
          <inkml:annotationXML>
            <emma:emma xmlns:emma="http://www.w3.org/2003/04/emma" version="1.0">
              <emma:interpretation id="{DA65559D-82A0-4F3D-937D-E20604F33C9E}" emma:medium="tactile" emma:mode="ink">
                <msink:context xmlns:msink="http://schemas.microsoft.com/ink/2010/main" type="inkWord" rotatedBoundingBox="3217,4175 7025,3365 7236,4355 3427,5165"/>
              </emma:interpretation>
              <emma:one-of disjunction-type="recognition" id="oneOf0">
                <emma:interpretation id="interp0" emma:lang="en-US" emma:confidence="0">
                  <emma:literal>ower</emma:literal>
                </emma:interpretation>
                <emma:interpretation id="interp1" emma:lang="en-US" emma:confidence="1">
                  <emma:literal>owe r</emma:literal>
                </emma:interpretation>
                <emma:interpretation id="interp2" emma:lang="en-US" emma:confidence="0">
                  <emma:literal>over</emma:literal>
                </emma:interpretation>
                <emma:interpretation id="interp3" emma:lang="en-US" emma:confidence="0">
                  <emma:literal>owner</emma:literal>
                </emma:interpretation>
                <emma:interpretation id="interp4" emma:lang="en-US" emma:confidence="0">
                  <emma:literal>owes</emma:literal>
                </emma:interpretation>
              </emma:one-of>
            </emma:emma>
          </inkml:annotationXML>
          <inkml:trace contextRef="#ctx0" brushRef="#br0">2861 6596 2816,'-55'65'1248,"44"-48"-992,3 76-320,8-52 512,-21 8-384,3 9 96,1 1-128,-5-1-32,12 25 32,3 6-32,7-13 0,0-17 160,28-11 256,18-13-320,4-19 320,-5-26-320,6-21-128,-12-20 32,0-8 96,-11-6-96,1-11 640,-12-14-512,-6-17 64,-22 15-128,-6 19-64,-33 14 32,-17 8-1376,-2 20 1056,3 3-3328,2 46 2784,3 23 96</inkml:trace>
          <inkml:trace contextRef="#ctx0" brushRef="#br0" timeOffset="580">3309 6667 3328,'7'-10'1568,"-7"20"-1248,21 67-384,-14-53 160,3 18-96,0 8 160,-10 9-128,29 8 96,-1 17-96,-1-7 64,22 15-64,-11-15-32,-10-18 384,0-17-320,0-7 160,-11-21-160,11-63 160,-7 0-192,-4-11 0,4 1-96,-3-8 32,10 8 32,-8 6 0,-2 11-96,9 10 64,-6 15-160,7 17 160,0 17 192,0 15-160,0 3-128,0 7 96,-1-6 192,-6 12-160,-3-6 32,0-7 0,2-35 1376,-2-10-96,-8-7-896,0-8 192,-10-7-480,0-9 480,0-12-480,0-32 32,0-23-96,0-1-128,0 7 32,0 8-1856,0 20 1472,0-4-2720,0 30 2400</inkml:trace>
          <inkml:trace contextRef="#ctx0" brushRef="#br0" timeOffset="991">4456 7027 2816,'7'18'1248,"24"-18"-992,3 18-320,-14-18 608,-2-11-448,9-7-128,1-6 32,10-11 96,-1-32-96,18-17 384,21 1-320,-11-2 608,0 1-512,-10 0 288,-6 7-320,-15-7 32,-3 17-128,-14 18-32,-17 7 32,-11 14 32,-15 28-32,-30 17-32,2 8 32,-5 17-224,-6 11 160,9 31 0,12 35 32,-4-21 64,20 3-32,12-17-32,4 0 32,24-13 32,-6-15-32,15-14 64,6-7-64,18-11-32,3-6 32,7-26-768,0-2 576,-7-3-1440,-3-16 1216,-8 5-2624</inkml:trace>
          <inkml:trace contextRef="#ctx0" brushRef="#br0" timeOffset="1332">5516 6231 3968,'21'17'1888,"-4"19"-1504,-7 12-480,19-24 384,-8 11-256,-4 31 0,-6 35 0,-4-24-128,3-4 64,1-4 288,-11-9-192,0-19 1120,0 1-896,0-17 1024,0-2-960,0-23 800,-11-6 384,11-22-1120,11-45 288,-1-3-512,18-1-320,7-7 128,4 1 160,9-1-160,9 18-128,9-35 96,29 10-1344,-18 15 1088,17 17-4128,-21 10 3424,14-3-3552</inkml:trace>
        </inkml:traceGroup>
      </inkml:traceGroup>
    </inkml:traceGroup>
    <inkml:traceGroup>
      <inkml:annotationXML>
        <emma:emma xmlns:emma="http://www.w3.org/2003/04/emma" version="1.0">
          <emma:interpretation id="{BF9900DE-E92F-4CA1-8EBA-457306AA7879}" emma:medium="tactile" emma:mode="ink">
            <msink:context xmlns:msink="http://schemas.microsoft.com/ink/2010/main" type="paragraph" rotatedBoundingBox="1358,6886 6494,5707 6813,7097 1677,8276" alignmentLevel="1"/>
          </emma:interpretation>
        </emma:emma>
      </inkml:annotationXML>
      <inkml:traceGroup>
        <inkml:annotationXML>
          <emma:emma xmlns:emma="http://www.w3.org/2003/04/emma" version="1.0">
            <emma:interpretation id="{1AF7057E-947E-4608-9A08-88B529E2CB2E}" emma:medium="tactile" emma:mode="ink">
              <msink:context xmlns:msink="http://schemas.microsoft.com/ink/2010/main" type="line" rotatedBoundingBox="1358,6886 6494,5707 6813,7097 1677,8276">
                <msink:destinationLink direction="with" ref="{7F1C11DA-369C-49A6-AF6A-81F6485E7B52}"/>
              </msink:context>
            </emma:interpretation>
          </emma:emma>
        </inkml:annotationXML>
        <inkml:traceGroup>
          <inkml:annotationXML>
            <emma:emma xmlns:emma="http://www.w3.org/2003/04/emma" version="1.0">
              <emma:interpretation id="{CDC60DD3-2170-4EC5-95BC-AC9359D8C0D0}" emma:medium="tactile" emma:mode="ink">
                <msink:context xmlns:msink="http://schemas.microsoft.com/ink/2010/main" type="inkWord" rotatedBoundingBox="1457,7320 2753,7022 2946,7865 1651,8163"/>
              </emma:interpretation>
              <emma:one-of disjunction-type="recognition" id="oneOf1">
                <emma:interpretation id="interp5" emma:lang="en-US" emma:confidence="1">
                  <emma:literal>on</emma:literal>
                </emma:interpretation>
                <emma:interpretation id="interp6" emma:lang="en-US" emma:confidence="0">
                  <emma:literal>own</emma:literal>
                </emma:interpretation>
                <emma:interpretation id="interp7" emma:lang="en-US" emma:confidence="0">
                  <emma:literal>one</emma:literal>
                </emma:interpretation>
                <emma:interpretation id="interp8" emma:lang="en-US" emma:confidence="0">
                  <emma:literal>On</emma:literal>
                </emma:interpretation>
                <emma:interpretation id="interp9" emma:lang="en-US" emma:confidence="0">
                  <emma:literal>•n</emma:literal>
                </emma:interpretation>
              </emma:one-of>
            </emma:emma>
          </inkml:annotationXML>
          <inkml:trace contextRef="#ctx0" brushRef="#br0" timeOffset="13993">1201 9765 2176,'-7'-11'928,"7"4"-736,0 0-224,0 7 608,0 0-448,-10-11 480,-1 11-448,5 0 352,-15 0-352,3 0-32,-3 18-64,-6 0-64,-1 6 32,-1 12 32,2 5-32,-1 2-32,0 24 32,7 17 224,14-7-192,-4-11 64,11 1-96,11-7-32,-4-11 32,14-7 224,7-7-192,10 1 224,-3-13-192,4-4 32,-1-13-96,17-6 160,22-17-160,-21-1 288,10-6-256,-17-1 160,-10-23-192,-5-23 96,-6 4-96,-7 0 64,-11 8-64,-10-1 64,-10 11-64,-57 6-32,12 19-608,-11-3 480,-11 12-1568,0-2 1280,4 6-2144,-14 11 1952,-14 11-960</inkml:trace>
          <inkml:trace contextRef="#ctx0" brushRef="#br0" timeOffset="14653">1690 9677 2944,'0'-7'1248,"10"7"-992,8 7-320,-7 3 160,-1 7-96,-10 14 256,7 10-192,3 0 224,1 11-192,-11 21 128,0 10-192,0-8 192,0-10-192,0-6 192,0-18-192,0-6 192,0-11-192,0-7 192,0-10-192,0-7 192,0-24-192,0-35-96,11 1 64,6-7-96,1 6 64,3 1 32,-3 2 0,10 5 64,12 9-32,-2 8-288,1 9 192,7 19 224,-8 6-160,1 24 32,-11 10 0,-10-2 32,4 36-32,-5 15 64,-7-11-64,1-13-32,-11-1 32,7-16-928,-7-8 704,11-10-2112,-1-7 1792,8-44-1408</inkml:trace>
        </inkml:traceGroup>
        <inkml:traceGroup>
          <inkml:annotationXML>
            <emma:emma xmlns:emma="http://www.w3.org/2003/04/emma" version="1.0">
              <emma:interpretation id="{1DD3EC37-B144-4634-ADBA-2483B7CAAB3A}" emma:medium="tactile" emma:mode="ink">
                <msink:context xmlns:msink="http://schemas.microsoft.com/ink/2010/main" type="inkWord" rotatedBoundingBox="3035,6501 6494,5707 6813,7097 3355,7891"/>
              </emma:interpretation>
              <emma:one-of disjunction-type="recognition" id="oneOf2">
                <emma:interpretation id="interp10" emma:lang="en-US" emma:confidence="0">
                  <emma:literal>watts</emma:literal>
                </emma:interpretation>
                <emma:interpretation id="interp11" emma:lang="en-US" emma:confidence="0">
                  <emma:literal>Watts</emma:literal>
                </emma:interpretation>
                <emma:interpretation id="interp12" emma:lang="en-US" emma:confidence="0">
                  <emma:literal>watt's</emma:literal>
                </emma:interpretation>
                <emma:interpretation id="interp13" emma:lang="en-US" emma:confidence="0">
                  <emma:literal>wafts</emma:literal>
                </emma:interpretation>
                <emma:interpretation id="interp14" emma:lang="en-US" emma:confidence="0">
                  <emma:literal>watt</emma:literal>
                </emma:interpretation>
              </emma:one-of>
            </emma:emma>
          </inkml:annotationXML>
          <inkml:trace contextRef="#ctx0" brushRef="#br0" timeOffset="15203">2416 9206 2688,'0'0'1152,"7"14"-928,3 14-288,0-15 512,-2 40-384,12 31 256,-2-8-224,2-3 128,8-3-192,0-3 288,0-7-256,-11-12 320,21-6-288,-10-7 64,0-11-128,-7-6 256,-4-18-224,4-18-32,-14-6 0,3-17-224,0-30 160,18-19 192,0 5-160,-11 9 32,4 16 0,-3 19-320,3-1 224,-4 27 32,11 15 32,-1 43 0,1 12 0,-7 16 0,7-6 0,-1-5 64,-9-11-32,2-8 704,-2-5-576,-8-12 736,0-7-672,-10-17 352,-10-10-416,0-14 256,3-35-320,-4-15 512,1-2-480,0-8 480,3 0-448,-4-7-256,1-4 96,-7 19-576,6-8 448,4 10-2176,-3 15 1792,-1 6-2336,11 22 2144</inkml:trace>
          <inkml:trace contextRef="#ctx0" brushRef="#br0" timeOffset="15749">3876 9474 3072,'-17'-7'1344,"7"7"-1056,-19-70-352,18 56 512,-7 4-384,-3-7 160,2 52-160,-1-11-32,-17 28 0,-2-3 224,-22 9-192,26 2 224,24 7-192,-18-9-64,29-10 0,0-5 32,29-9 64,0-16-96,-1-18 64,0-10-64,-6-8-192,-4-6 128,3-7-96,-3-39 96,-7 14 32,-3-21 0,2 19 0,-10 16 0,0 35 0,0 7 0,0 31 256,10 3-192,-3 8 320,5 1-288,-2-1 64,8-8-128,-7-3-32,17 4 32,-6-10 32,-5-9-32,1 2-480,4-11 384,-4-7-1344,3-7 1088,-3-11-2304,-1-5 2016,5-5-640</inkml:trace>
          <inkml:trace contextRef="#ctx0" brushRef="#br0" timeOffset="16198">3920 9302 3840,'-10'0'1568,"10"10"-1248,10-10-384,-10 0 512,0 0-384,21 0 0,-3 0-32,10 0-32,-1-10 0,22 3 512,25-4-384,-9 4-64,2-10 0,-8-1-704,-3-5 512,-1-1-2208,1 0 1824,-7-11-1792</inkml:trace>
          <inkml:trace contextRef="#ctx0" brushRef="#br0" timeOffset="15981">4083 8608 3584,'-6'-7'1664,"6"24"-1312,6-10-448,-6-7 288,0 17-160,0 59-32,0-4 32,0 3-32,0 1 0,9-4 0,0 28 352,1 23-288,-4-23 0,18 0-32,3-24 32,-11-12-32,-1-15-96,-5-15 32,-2-17-1952,-8-27 1568,-24-21-2208</inkml:trace>
          <inkml:trace contextRef="#ctx0" brushRef="#br0" timeOffset="16672">4606 9246 3584,'-18'0'1568,"18"6"-1248,0-6-384,0 0 672,0 0-480,18 0 224,-1 0-256,15-6 192,2-1-192,4-4 384,18-5-352,20 2 0,-10-3-64,1 0-320,-12 0 192,0-6-1664,5 6 1344,-5 0-2016,1 3 1824,-1-3-992</inkml:trace>
          <inkml:trace contextRef="#ctx0" brushRef="#br0" timeOffset="16472">4831 8485 4224,'0'17'2304,"10"-3"-1824,-20 21-608,10-18 352,0 8-192,0 27-32,0 21 32,0 3-128,0 7 64,10 1 288,17-8-192,0 15 416,-9 16-352,19-13 0,-11-11-64,2-17 32,-1-18-64,-7-12-928,-3-2 736,-7-52-1504,-20-23-1600,-7-11 2432,7 10-128</inkml:trace>
          <inkml:trace contextRef="#ctx0" brushRef="#br0" timeOffset="17034">5947 8854 2176,'28'0'928,"-18"42"-736,-10-18-224,0-24 992,0 7-768,-10 4 448,0 6-448,-8-3 160,-9 4-256,-23-2 288,-16 9-288,10 0 224,10 2-224,-3-2 128,4-1-192,7 0 192,-1-6-192,11-1 0,7 0 0,14-10-32,7-7 0,18 0-96,20 0 64,29 0 32,-1-7 0,-10 7 64,0 0-32,4 0-96,-15 0 32,-6 7 384,-23 0-288,-16 10 608,-6 8-512,-43 20 224,-18 38-288,1-17 192,-8-6-192,-2-5-64,9 4 0,1-7-1760,10-10 1376,7-18-2400,21 0 2080</inkml:trace>
        </inkml:traceGroup>
      </inkml:traceGroup>
    </inkml:traceGroup>
    <inkml:traceGroup>
      <inkml:annotationXML>
        <emma:emma xmlns:emma="http://www.w3.org/2003/04/emma" version="1.0">
          <emma:interpretation id="{03036A47-2603-4F38-8E98-810363D10BA7}" emma:medium="tactile" emma:mode="ink">
            <msink:context xmlns:msink="http://schemas.microsoft.com/ink/2010/main" type="paragraph" rotatedBoundingBox="1682,9314 5662,8165 6068,9571 2088,10720" alignmentLevel="1"/>
          </emma:interpretation>
        </emma:emma>
      </inkml:annotationXML>
      <inkml:traceGroup>
        <inkml:annotationXML>
          <emma:emma xmlns:emma="http://www.w3.org/2003/04/emma" version="1.0">
            <emma:interpretation id="{7A0A1ED3-6454-4BD4-90B7-FB86DA23ABD8}" emma:medium="tactile" emma:mode="ink">
              <msink:context xmlns:msink="http://schemas.microsoft.com/ink/2010/main" type="line" rotatedBoundingBox="1682,9314 5662,8165 6068,9571 2088,10720">
                <msink:destinationLink direction="with" ref="{F5967AB2-90AF-4509-8D3E-FCE0584BE20D}"/>
              </msink:context>
            </emma:interpretation>
          </emma:emma>
        </inkml:annotationXML>
        <inkml:traceGroup>
          <inkml:annotationXML>
            <emma:emma xmlns:emma="http://www.w3.org/2003/04/emma" version="1.0">
              <emma:interpretation id="{450EFFA0-52FA-41FD-831F-A67A52696F59}" emma:medium="tactile" emma:mode="ink">
                <msink:context xmlns:msink="http://schemas.microsoft.com/ink/2010/main" type="inkWord" rotatedBoundingBox="1682,9314 5662,8165 6068,9571 2088,10720"/>
              </emma:interpretation>
              <emma:one-of disjunction-type="recognition" id="oneOf3">
                <emma:interpretation id="interp15" emma:lang="en-US" emma:confidence="0">
                  <emma:literal>pro bono</emma:literal>
                </emma:interpretation>
                <emma:interpretation id="interp16" emma:lang="en-US" emma:confidence="0">
                  <emma:literal>pro bowl</emma:literal>
                </emma:interpretation>
                <emma:interpretation id="interp17" emma:lang="en-US" emma:confidence="0">
                  <emma:literal>Pro bono</emma:literal>
                </emma:interpretation>
                <emma:interpretation id="interp18" emma:lang="en-US" emma:confidence="0">
                  <emma:literal>probon</emma:literal>
                </emma:interpretation>
                <emma:interpretation id="interp19" emma:lang="en-US" emma:confidence="0">
                  <emma:literal>preborn</emma:literal>
                </emma:interpretation>
              </emma:one-of>
            </emma:emma>
          </inkml:annotationXML>
          <inkml:trace contextRef="#ctx0" brushRef="#br0" timeOffset="19531">1351 12661 2688,'0'28'1248,"11"-13"-992,54 26-320,-44-13 224,-4 3-128,1 21-96,2-3 32,-3 10 288,-6-11-192,-1-6 416,-10 0-352,0-8 288,0-10-320,0-6 64,-10-18-128,-28-49-32,-7-10-64,-3 0 32,10 0 192,0-6-128,21-2-96,7-2 64,20-45 0,34 13 0,5 7 160,-1 10-128,7 12 0,1 6 0,-2 14 320,1 10-288,-7 7 0,-10 22-32,0 2 224,-11 11-192,-10 17 608,-17 1-544,-17 30 416,-10 29-384,-11 6 64,-10-7-160,-18-3 64,-15-3-96,5-15-640,10-13 480,21-7-2400,-10-17 1984,28-12-2944</inkml:trace>
          <inkml:trace contextRef="#ctx0" brushRef="#br0" timeOffset="19878">2256 12422 3456,'0'-92'1568,"0"84"-1248,0-85-384,0 69 224,0 0-128,0 0 64,0-3-64,0 3 64,0-1-64,0 1 64,11 0-64,-3 7-96,4-7 32,-1-4 32,8 14 0,4-3-1184,-5-7 928,2 6-2048,3 2 1760,7-2-384</inkml:trace>
          <inkml:trace contextRef="#ctx0" brushRef="#br0" timeOffset="20649">3003 11227 2560,'-7'32'1152,"14"-4"-928,2 3-288,-9-13 224,11 17-128,-4 14-32,3 29 32,1-12-32,5-7 0,5-9 704,-4 2-544,0-10 384,-6-10-384,-1 3 256,0-17-320,-10-1 128,0-17-160,0 0-32,8-11 0,1-6 32,9-25-32,2-18-96,8 11 32,-1 1 32,28 5 0,-7 1 0,17 7 0,-10 11 160,0 6-128,-7 7-160,-4 11 96,-6 35 192,-10 18-160,-8-4 480,-20-7-352,-10 7 384,-28-7-384,-16 0 288,-12 0-320,1 4-32,0-4-32,0-10-1760,10-8 1376,7-6-2592,13-1 2272,5-17-1248</inkml:trace>
          <inkml:trace contextRef="#ctx0" brushRef="#br0" timeOffset="21265">2569 11851 2688,'-10'-7'1248,"10"14"-992,-11-7-320,11 0 160,-6 0-96,-4 10 64,-1-3-32,5 10 352,-4 0-320,0 6 256,-1 1-224,5 0 32,6-1-96,0 4 64,6-13-64,15 3 64,-5-7-64,5-10 64,-4-10-64,10 3 64,19-17-64,-9-3-32,-3 4 32,-4-8-128,-13 4 64,-7 4 576,-10-1-448,-20 7 416,-7 0-352,0 10-544,-10-3 320,-6 10-2240,-4 17 1792,3 0-2048</inkml:trace>
          <inkml:trace contextRef="#ctx0" brushRef="#br0" timeOffset="22396">4382 11209 2432,'-10'-25'1152,"20"25"-928,-66 7-288,45 4 608,-10-4-448,-14 10 32,-4 1-64,1-5 320,9 15-320,1-3 256,0 34-224,-4 25 128,14-10-192,0 3 0,8 0 0,10-10-32,0-8 0,18 0 256,3-16-192,53-19 416,-8-7-288,1-17-96,1-17 32,-12-7-96,5-36-32,-16-17 32,-6 0-32,-10-7 0,-2 10 512,-16 4-384,-11 4 384,-11 6-352,-6 12-192,-12-1 32,-27 14-352,-22 10 256,1 15-1664,9 20 1376,1 8-3168,1 6 2720,9 1 0</inkml:trace>
          <inkml:trace contextRef="#ctx0" brushRef="#br0" timeOffset="22969">4775 11616 2560,'17'-7'1248,"-6"7"-992,-1 7-320,-10-7 608,0 33-448,0 0 320,0-3-320,0 11 320,0-2-320,0 1 576,0-7-512,0 1 576,0-11-576,0 0 384,0-7-384,0-16 352,0 0-384,7-9-160,21-5 32,-1-13 0,22 4 0,0-33 0,-15 16 0,4-23 0,1 16 0,-1 8 64,0 29-32,-10 10 416,-1 32-320,1-1 96,0 8-160,-8 1-32,-2 0 0,-1 3-224,4-13 160,-14 4-2048,3-4 1600,1-4-4288</inkml:trace>
        </inkml:traceGroup>
      </inkml:traceGroup>
    </inkml:traceGroup>
    <inkml:traceGroup>
      <inkml:annotationXML>
        <emma:emma xmlns:emma="http://www.w3.org/2003/04/emma" version="1.0">
          <emma:interpretation id="{568DF3DE-E243-49E4-8173-51A8A2A88B84}" emma:medium="tactile" emma:mode="ink">
            <msink:context xmlns:msink="http://schemas.microsoft.com/ink/2010/main" type="paragraph" rotatedBoundingBox="2219,10915 8125,10008 8301,11160 2395,12066" alignmentLevel="1"/>
          </emma:interpretation>
        </emma:emma>
      </inkml:annotationXML>
      <inkml:traceGroup>
        <inkml:annotationXML>
          <emma:emma xmlns:emma="http://www.w3.org/2003/04/emma" version="1.0">
            <emma:interpretation id="{F8A4BB8B-3C5D-4C19-ACE6-DD6113E6AFD6}" emma:medium="tactile" emma:mode="ink">
              <msink:context xmlns:msink="http://schemas.microsoft.com/ink/2010/main" type="line" rotatedBoundingBox="2219,10915 8125,10008 8301,11160 2395,12066"/>
            </emma:interpretation>
          </emma:emma>
        </inkml:annotationXML>
        <inkml:traceGroup>
          <inkml:annotationXML>
            <emma:emma xmlns:emma="http://www.w3.org/2003/04/emma" version="1.0">
              <emma:interpretation id="{6C7CA9A0-CDB1-4319-A223-6A1AD7CB676B}" emma:medium="tactile" emma:mode="ink">
                <msink:context xmlns:msink="http://schemas.microsoft.com/ink/2010/main" type="inkWord" rotatedBoundingBox="2222,10938 4261,10625 4434,11753 2395,12066"/>
              </emma:interpretation>
              <emma:one-of disjunction-type="recognition" id="oneOf4">
                <emma:interpretation id="interp20" emma:lang="en-US" emma:confidence="1">
                  <emma:literal>off</emma:literal>
                </emma:interpretation>
                <emma:interpretation id="interp21" emma:lang="en-US" emma:confidence="0">
                  <emma:literal>of</emma:literal>
                </emma:interpretation>
                <emma:interpretation id="interp22" emma:lang="en-US" emma:confidence="0">
                  <emma:literal>offs</emma:literal>
                </emma:interpretation>
                <emma:interpretation id="interp23" emma:lang="en-US" emma:confidence="0">
                  <emma:literal>oaf</emma:literal>
                </emma:interpretation>
                <emma:interpretation id="interp24" emma:lang="en-US" emma:confidence="0">
                  <emma:literal>oof</emma:literal>
                </emma:interpretation>
              </emma:one-of>
            </emma:emma>
          </inkml:annotationXML>
          <inkml:trace contextRef="#ctx0" brushRef="#br0" timeOffset="24937">1733 13971 2944,'-20'0'1344,"40"-10"-1056,-20 10-352,0 10 160,-10 4-96,0 3 64,-7 6-32,7 12 256,-1-1-224,4 6 320,7 1-288,7 6 416,14 4-384,-4-10-64,10-17-32,4-24 416,4-10-352,22-14-32,-1-7-32,9-9 32,-10-1-32,-7 0 64,-14 0-64,-7-3 608,-6-20-512,-11-18 64,-31 17-128,5 7-128,-32 28 32,3 20-1216,-14 44 960,-2-4-2304,-14 21 1984,9-3-1632</inkml:trace>
          <inkml:trace contextRef="#ctx0" brushRef="#br0" timeOffset="25378">2951 14294 3072,'0'0'1344,"0"6"-1056,-12-6-352,12 0 672,0 0-480,-10-6 128,10-11-192,-27-8 864,9 1-704,-19-11 800,-1-7-768,10-7 480,0-37-544,1-11 192,6 3-288,3 11 384,8-1-352,3 19-256,7-2 128,0 16 64,28 2-64,-12 7-160,34 0-224,-5 1 256,2 13-1344,-1-14 1120,-9 29-1472,1 2 1376,-10 11-2464,-11 11 2240,-17 2-448</inkml:trace>
          <inkml:trace contextRef="#ctx0" brushRef="#br0" timeOffset="25613">2292 14065 3968,'21'-6'1760,"7"-1"-1376,11-21-480,-22 21 480,11-10-320,11 0-32,-1-31 0,28 7 32,18 0-32,-7-17-96,-4 10 32,-7 6-160,-6 8 160,-5 11-1344,-9-2 1088,-8 9-2880</inkml:trace>
          <inkml:trace contextRef="#ctx0" brushRef="#br0" timeOffset="26204">3118 13878 3328,'0'6'1568,"0"-6"-1248,11-6-384,9 6 1056,-3-28-800,1 3 736,2-23-704,8 5 64,0-9-192,27 10-160,21 1-32,-11 9-1792,-10-3 1440,-7 0-3232</inkml:trace>
          <inkml:trace contextRef="#ctx0" brushRef="#br0" timeOffset="26009">3525 14276 3456,'11'0'1472,"46"-16"-1184,-29 5-352,-18 11 512,-31 0-384,32-7 704,-33 0-576,5-10 1504,-22-8-1280,1-3 896,2-2-992,-3-11 480,0-1-608,1-27 0,-1-21-128,0 7-64,11 6 32,0 5 320,9 3-288,-1 13-288,12 5 192,8 9 288,8 1-224,12 7-96,9 2 64,-1-3-1248,22-6 960,17 23-1760,-11-12 1536,0 19-1632,-6 11 1600,-14 11-1408,-9-5 1440,-16 12-1344</inkml:trace>
        </inkml:traceGroup>
        <inkml:traceGroup>
          <inkml:annotationXML>
            <emma:emma xmlns:emma="http://www.w3.org/2003/04/emma" version="1.0">
              <emma:interpretation id="{BF8D261C-55AC-44E5-A64B-7069ECB0578F}" emma:medium="tactile" emma:mode="ink">
                <msink:context xmlns:msink="http://schemas.microsoft.com/ink/2010/main" type="inkWord" rotatedBoundingBox="4651,10541 8125,10008 8297,11130 4823,11663"/>
              </emma:interpretation>
              <emma:one-of disjunction-type="recognition" id="oneOf5">
                <emma:interpretation id="interp25" emma:lang="en-US" emma:confidence="0">
                  <emma:literal>watts</emma:literal>
                </emma:interpretation>
                <emma:interpretation id="interp26" emma:lang="en-US" emma:confidence="0">
                  <emma:literal>Watts</emma:literal>
                </emma:interpretation>
                <emma:interpretation id="interp27" emma:lang="en-US" emma:confidence="0">
                  <emma:literal>Wants</emma:literal>
                </emma:interpretation>
                <emma:interpretation id="interp28" emma:lang="en-US" emma:confidence="0">
                  <emma:literal>warts</emma:literal>
                </emma:interpretation>
                <emma:interpretation id="interp29" emma:lang="en-US" emma:confidence="0">
                  <emma:literal>waits</emma:literal>
                </emma:interpretation>
              </emma:one-of>
            </emma:emma>
          </inkml:annotationXML>
          <inkml:trace contextRef="#ctx0" brushRef="#br0" timeOffset="26784">4004 13115 4864,'0'59'3456,"17"-49"-2720,4 4-928,-21-14 224,7 17-64,3 7 0,1 10 32,6 2 0,21 5 0,-11 0 0,1 25 0,-7 17 608,24-8-480,-7-8 160,-10-9-224,-1-16-32,-7-12 0,-2-12 128,-1-8-128,4-38 0,-4-19 0,-7-12-320,1 10 224,6-2-320,4 2 288,-14 8-32,3 7 64,0 9-32,8 8 64,-1 10 128,-6 14-96,9 17-64,-2 28 32,-1-11 32,4 25 0,-4-1-96,4-6 64,-4-18 288,0 1-192,-6-18 512,9-7-448,-20-17 480,7-59-640,3 4 96,1-14 736,-11 4-640,7-11 864,2 3-768,3-20 32,-12-15-192,10 19 224,-10 13-256,6 10-384,-6 15 256,0 9-2400,0 11 1920,0 14-4192,0 17 3616,0 0-1824</inkml:trace>
          <inkml:trace contextRef="#ctx0" brushRef="#br0" timeOffset="27308">5524 13398 2304,'0'-18'1152,"0"11"-928,-10-3-288,10 10 864,-7 0-640,-15 0 576,-6 10-576,-1 8 672,-10 6-640,0 1 608,10 34-576,1 33 64,-1-8-224,11-7-128,7-18 64,1 1 96,10-18-96,0-10 96,10-4-64,1-21-32,7-7 32,3-7 32,-3-35-32,0-29-192,4 16 128,-5-5 0,5 0 32,-4 8-96,-7 10 64,-5 10 288,5 7-192,-11 8 224,0 6-192,0 11 32,11 18-96,0 24 160,-4 25-160,14-39 0,-3 38 0,0-17-32,14-7 0,-3-7 64,17-17-832,-7-11 608,1-7-1472,-1-25 1248,-11-34-1376,1 10 1344,-1-11-2240</inkml:trace>
          <inkml:trace contextRef="#ctx0" brushRef="#br0" timeOffset="27780">5734 13415 3968,'66'0'1888,"-38"-10"-1504,11 4-480,-22 6 384,10-7-256,1-4-160,11 4 96,-1-3 256,1 3-160,6 0-32,15-3 0,-5 3-480,18-3 352,-6 3-1600,-19 0 1312</inkml:trace>
          <inkml:trace contextRef="#ctx0" brushRef="#br0" timeOffset="27556">6016 12922 2432,'-10'0'1152,"10"7"-928,-8-7-288,8 0 320,0 0-224,0 35 352,0 14 352,0 4-544,0-4 96,8 4-224,2-5 320,1 5-288,-4-4-32,15 0-32,-15-7-32,5-7 0,-2-11-96,-10 4 64,0-14-1056,-10-3 864,-2-11-3072</inkml:trace>
          <inkml:trace contextRef="#ctx0" brushRef="#br0" timeOffset="28329">6286 13279 3712,'77'0'1568,"-67"-7"-1248,64 7-384,-42 0 160,-4-6-96,0-4 256,11 4-192,-4-5 960,4 11-800,-2-7 192,2 7-288,0-6-96,-1 6 0,-10 0-1120,1-11 864,-1 5-1536,-11 6 1312</inkml:trace>
          <inkml:trace contextRef="#ctx0" brushRef="#br0" timeOffset="28073">6478 12738 4224,'64'7'2400,"-54"10"-1888,1 7-640,-1-7 288,-3 0-160,4 65-96,-1-7 160,-2-3-64,-8-5 448,0-2-320,10-7-64,-10-11-32,0-5-32,0-8 0,0-10-736,0-1 576,0-6-1440,0-17 1216,0-7-2976</inkml:trace>
          <inkml:trace contextRef="#ctx0" brushRef="#br0" timeOffset="28671">7444 12863 3968,'-6'11'1888,"-14"-5"-1504,-7 11-480,9 1 384,-2 6-256,2 6 96,-19 12-96,-1 0 256,11-8-224,10 0 224,-3-10-192,40 1 288,7-2 160,1 5-384,10-3 288,6-2-352,3-5 224,8-1-224,-11-3 736,21-4-96,-45-3 288,-20 9-704,-20-8-352,-7 9 64,-11 1-2496,-6-2 1952,-31 1-4576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01.622"/>
    </inkml:context>
    <inkml:brush xml:id="br0">
      <inkml:brushProperty name="width" value="0.06667" units="cm"/>
      <inkml:brushProperty name="height" value="0.06667" units="cm"/>
    </inkml:brush>
  </inkml:definitions>
  <inkml:traceGroup>
    <inkml:annotationXML>
      <emma:emma xmlns:emma="http://www.w3.org/2003/04/emma" version="1.0">
        <emma:interpretation id="{35622A26-52F9-4F6B-BDAA-FA34141525DD}" emma:medium="tactile" emma:mode="ink">
          <msink:context xmlns:msink="http://schemas.microsoft.com/ink/2010/main" type="inkDrawing" rotatedBoundingBox="19281,755 19405,12061 11796,12145 11672,839" hotPoints="18303,641 18975,11444 12389,11853 11718,1051" semanticType="enclosure" shapeName="Rectangle">
            <msink:sourceLink direction="with" ref="{51B27E19-ABC0-4162-B018-31B6334C4DD0}"/>
            <msink:sourceLink direction="with" ref="{910846BC-DC1F-4B76-A850-A7E4315BF572}"/>
            <msink:sourceLink direction="with" ref="{BE0DDA61-FAA5-40C8-A0B8-7515F49D1D3F}"/>
            <msink:destinationLink direction="with" ref="{E16B6A4F-424F-4A87-B82E-F905279BC0D3}"/>
            <msink:destinationLink direction="with" ref="{A4BEC735-0625-41E1-8120-19CCD0594150}"/>
          </msink:context>
        </emma:interpretation>
      </emma:emma>
    </inkml:annotationXML>
    <inkml:trace contextRef="#ctx0" brushRef="#br0">6175 7764 768,'0'-10'288,"0"20"-224,0-10-64,0 0 96,0 0-64,0 14 416,0 3-320,0 1 544,0-1-512,0 1 288,0 6-320,0 0 96,-7 11-160,-4 13 160,11 18-192,0 35-96,-10-1 64,-1 1 256,11-1-192,0 33 64,0-16-96,0-10 64,0-6-64,0 7 64,0 3-64,11 38 64,-1 10-64,1-10 64,6 1-64,1 15-96,2-12 32,-2-21 128,2-7-96,-3-7 192,11 13-160,0 22 192,-7-4-192,-4-18 0,4 5 0,6-4-32,-19 3 0,12-17 64,-12-11-32,12-6 160,-9-11-160,-11 4 0,17-4 0,-17 17-32,11 18 0,-5 0 64,-6-25-32,10 1-32,-10-8 32,0-2-32,0 9 0,-10 1 0,4-11 0,-5-6 0,11-8 0,0 0 160,0-10-128,0 0-160,0-7 96,0-1 0,11 16 32,-11 26 160,6-7-128,-12-10 0,12 1 0,-6-8-128,10-3 64,-10 3 32,0 7 0,0 8 64,12-8-32,-12 0 64,10 4-64,-4-4-192,-6 1 128,11 22 0,6 20 32,4-8 0,-4 13 0,4-13 160,-3 14-128,-8 3-96,-3-20 64,4-4 0,-1-4 0,7-6 0,-7-1 0,1 14 64,-4 11-32,3 4-96,0-4 32,-2-11 32,2-3 0,0 3 0,-10-6 0,0-8 160,0-6-128,0-11-96,11-10 64,-11 13 96,0-12-96,7-8 0,-7-8 32,0-6 128,0 14-128,10-7-96,-10 24 64,0 0-96,0-17 64,0-7 32,0 0 0,0-10 0,0 3 0,0-11 160,0 1-128,0-11 0,0 4 0,-10-1 32,10-9-32,-7-1 64,7 0-64,0 18-32,0-7 32,0-11-224,0 0 160,0 18-96,0-8 96,0 1 192,0-10-128,0-1 96,0-7-96,0 7-96,0-6 32,0-2 128,0-16-96,0 0 96,0 0-64,0 0-32,0 0 32,0 0-32,0 0 0,17 8 0,0-8 0,5 0-192,6 0 160,-1 0 96,1-8-64,10-2 0,28 4 32,17-5 32,-7 4-32,0 0-32,-2-27 32,12 10-128,-3-1 64,11-27 128,10 21-96,18-4 0,-12 11 32,5-4 32,-11 4-32,28-8-32,-4 5 32,-13 2 32,-11 1-32,-3 1-32,-4 5 32,3 1 32,-13 10-32,7-4-96,6 4 32,-3 0 128,-14-10-96,-6 7 96,-4-8-64,-7 4 64,0-3-64,-1 7 64,-9-4-64,20 4-32,8 2 32,-8-2-32,0 4 0,-13-2 0,2-2 0,-5 3 64,6 7-32,-11 0-32,0 0 32,1 0-32,-7 0 0,17-10-96,17 2 64,-7 1 128,-3-3-96,3 10-64,-10 0 32,11 0 32,-12 0 0,1 0 64,17 10-32,22-3-192,-33 1 128,-6 2 192,0-3-160,-10 3-64,3-2 64,-3-2 96,-1 4-96,1-2-64,2 2 32,-2-3 128,9-7-96,-20 0 96,32 0 192,-11-7-192,-11 7 128,1 0-192,-8 0-96,-3 0 64,4 0 96,-4-10-96,14 10 96,-14-8-64,4-2-32,17 10 32,-11-6-128,12 6 64,-13 0 32,-5 0 0,-3 0 160,2 0-128,-3 0-160,-7 0 96,1 0 192,-2-8-160,1 8-64,-3 0 64,4-10 0,-1 3 0,-10-3 64,-1 10-32,1-8-96,0 1 32,3 7 128,-14 0-96,21-10 192,-10 3-320,0-3 288,10-21-128,-11 6 64,1-3-64,-7 15 64,-4-4-64,-6-36 64,6-5 128,-45 9-192,11-10 352,-4-7-288,-17 0 128,11-35-160,-1-23 416,0-1-352,0-10 288,0-32-320,1-16 416,-4 9-384,3 8 0,0-11-64,-10-24 320,3 3-320,-3-55-96,10 21 32,0 24 96,8-11-96,2-7 0,-3 19 32,5-8-128,-6-3 64,5 27 128,0 14-96,-4 28 96,4-42-64,-21 25-32,10 6 32,0 11-32,-27-59 0,5 24 0,12 25 0,11 10-96,10 14 64,-4 10 32,3-7 0,-2 7-96,2 0 64,1-10 128,-4-7-96,4-18 0,-4 22 32,4 3-128,6 17 64,4 10 128,-3 1-96,-1-11-64,1 17 32,3 0 32,7 5 0,-11-5-192,1-24 160,4-10 0,-6 17 32,2 11 160,0 6-128,10 4 0,0 10 0,0 4-32,0 0 0,0-18-192,0 18 160,0 0 0,0 10 32,0-3 0,0-1 0,-7 5 160,7-29-128,0-6-160,0 13 96,0 21-96,0 15 96,0-2 128,0 8-96,0 4 0,0 7 32,0-1-224,0 7 160,0-6 96,0 10-64,0 3-64,7 3 32,3 1-64,-10 6 64,0 1 128,0 3-96,0 4 0,0 3 32,-10-3-128,3 3 64,-13 0 192,2-4-128,-10 4-160,0-3 96,-20 10 0,-7 0 32,-1 0 0,-10 0 0,0 0 0,-10 0 0,3 10-288,-3-3 224,0-7 224,-19 0-160,-16 0-128,-3 0 96,10 0 0,-17 0 32,-1 0 0,1 11 0,6-11-96,4 7 64,0-7 128,-3 0-96,10 0 288,-7 0-224,-21-7-288,0-4 160,11 4 320,-1-3-224,-10 4-256,1-2 160,-1-2 224,10 3-160,1 7-128,6 0 96,-16 0 0,-8 0 32,-3 0 0,20 0 0,11 0 160,-21 0-128,1 7-256,9-7 160,7 10 32,-6-2 32,0-2 64,-21 4-32,-18-3-32,1 4 32,-11-4-416,-17 10 320,20-10-2592,7 3 2080,18 4-4352,31-4 3744</inkml:trace>
  </inkml:traceGroup>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02.734"/>
    </inkml:context>
    <inkml:brush xml:id="br0">
      <inkml:brushProperty name="width" value="0.06667" units="cm"/>
      <inkml:brushProperty name="height" value="0.06667" units="cm"/>
    </inkml:brush>
  </inkml:definitions>
  <inkml:traceGroup>
    <inkml:annotationXML>
      <emma:emma xmlns:emma="http://www.w3.org/2003/04/emma" version="1.0">
        <emma:interpretation id="{8D13BCBE-3033-4F5F-85FA-85032EFB1901}" emma:medium="tactile" emma:mode="ink">
          <msink:context xmlns:msink="http://schemas.microsoft.com/ink/2010/main" type="inkDrawing" rotatedBoundingBox="11829,4893 18797,4528 18805,4696 11838,5060" semanticType="underline" shapeName="Other">
            <msink:sourceLink direction="with" ref="{51B27E19-ABC0-4162-B018-31B6334C4DD0}"/>
          </msink:context>
        </emma:interpretation>
      </emma:emma>
    </inkml:annotationXML>
    <inkml:trace contextRef="#ctx0" brushRef="#br0">6216 10008 1280,'0'-8'608,"7"8"-480,3-7-160,-10 7 160,21 0-96,-4 0 256,11 0-224,20 0 224,8-10-192,11-8 384,-2 4-352,8-3 288,13-1-320,19 11 128,16-10-160,1-19-32,0 12 0,9-1-32,11 7 0,7 8 64,1 3-32,-1-1 64,31-9-64,-9 6-32,-12 4 32,-9 0 32,-12-4-32,43 11-32,-22 0 32,11 0 32,-21-6-32,29-5 64,-19 4-64,1 0 160,-8-4-160,-13 5 0,20 6 0,-9-12 32,3 12-32,-15 0 64,22 0-64,0-7 160,-8 1-160,-3-5 0,-7 4 0,-13 7-32,3 0 0,0 0 352,-17 0-288,-5 0 0,-6 0-32,-21 0-32,-6 0 0,0 0 0,-15 0 0,-3 0 0,13 7 0,16-7 0,-16 0 0,4 0 0,1 0 0,-4 0-992,3 0 768,0 0-3232</inkml:trace>
  </inkml:traceGroup>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04.159"/>
    </inkml:context>
    <inkml:brush xml:id="br0">
      <inkml:brushProperty name="width" value="0.06667" units="cm"/>
      <inkml:brushProperty name="height" value="0.06667" units="cm"/>
    </inkml:brush>
  </inkml:definitions>
  <inkml:traceGroup>
    <inkml:annotationXML>
      <emma:emma xmlns:emma="http://www.w3.org/2003/04/emma" version="1.0">
        <emma:interpretation id="{51B27E19-ABC0-4162-B018-31B6334C4DD0}" emma:medium="tactile" emma:mode="ink">
          <msink:context xmlns:msink="http://schemas.microsoft.com/ink/2010/main" type="writingRegion" rotatedBoundingBox="11847,2497 17310,2134 17451,4257 11988,4620">
            <msink:destinationLink direction="with" ref="{35622A26-52F9-4F6B-BDAA-FA34141525DD}"/>
            <msink:destinationLink direction="with" ref="{8D13BCBE-3033-4F5F-85FA-85032EFB1901}"/>
          </msink:context>
        </emma:interpretation>
      </emma:emma>
    </inkml:annotationXML>
    <inkml:traceGroup>
      <inkml:annotationXML>
        <emma:emma xmlns:emma="http://www.w3.org/2003/04/emma" version="1.0">
          <emma:interpretation id="{2424FE73-A4B8-434A-A1E0-63B308BA56BB}" emma:medium="tactile" emma:mode="ink">
            <msink:context xmlns:msink="http://schemas.microsoft.com/ink/2010/main" type="paragraph" rotatedBoundingBox="11847,2497 17310,2134 17451,4257 11988,4620" alignmentLevel="1"/>
          </emma:interpretation>
        </emma:emma>
      </inkml:annotationXML>
      <inkml:traceGroup>
        <inkml:annotationXML>
          <emma:emma xmlns:emma="http://www.w3.org/2003/04/emma" version="1.0">
            <emma:interpretation id="{CAE871DD-77BC-4CEC-9ABC-9B34D1B8E6C2}" emma:medium="tactile" emma:mode="ink">
              <msink:context xmlns:msink="http://schemas.microsoft.com/ink/2010/main" type="line" rotatedBoundingBox="11847,2497 17310,2134 17451,4257 11988,4620"/>
            </emma:interpretation>
          </emma:emma>
        </inkml:annotationXML>
        <inkml:traceGroup>
          <inkml:annotationXML>
            <emma:emma xmlns:emma="http://www.w3.org/2003/04/emma" version="1.0">
              <emma:interpretation id="{89D27989-6BC4-4C23-AC2A-DEF4C415C513}" emma:medium="tactile" emma:mode="ink">
                <msink:context xmlns:msink="http://schemas.microsoft.com/ink/2010/main" type="inkWord" rotatedBoundingBox="11847,2497 17310,2134 17451,4257 11988,4620"/>
              </emma:interpretation>
              <emma:one-of disjunction-type="recognition" id="oneOf0">
                <emma:interpretation id="interp0" emma:lang="en-US" emma:confidence="1">
                  <emma:literal>Appliance</emma:literal>
                </emma:interpretation>
                <emma:interpretation id="interp1" emma:lang="en-US" emma:confidence="0">
                  <emma:literal>appliance</emma:literal>
                </emma:interpretation>
                <emma:interpretation id="interp2" emma:lang="en-US" emma:confidence="0">
                  <emma:literal>Appliances</emma:literal>
                </emma:interpretation>
                <emma:interpretation id="interp3" emma:lang="en-US" emma:confidence="0">
                  <emma:literal>Applicant</emma:literal>
                </emma:interpretation>
                <emma:interpretation id="interp4" emma:lang="en-US" emma:confidence="0">
                  <emma:literal>Apian</emma:literal>
                </emma:interpretation>
              </emma:one-of>
            </emma:emma>
          </inkml:annotationXML>
          <inkml:trace contextRef="#ctx0" brushRef="#br0">6335 9210 3456,'-38'-17'1568,"76"10"-1248,0-4-384,-10 5 320,10-1-224,1-3 0,6 10 0,14-8-32,-4-2 0,1 4 64,28 6-32,13 0-96,-13 0 32,-8 0-512,-10 0 416,-10-25-2272,-1 8 1856,1 0-768</inkml:trace>
          <inkml:trace contextRef="#ctx0" brushRef="#br0" timeOffset="-209">6287 10096 2688,'-10'-16'1152,"10"8"-928,10-9-288,7-1 512,3-6-384,-3-43 96,4-26-128,-15 2 64,4-10-64,1 0 352,-1-25-320,17-10 256,0-3-224,1 3-64,-1 11 0,0-8-32,0 4 0,1 31 0,9 15 0,0 23 0,1 32 0,-1 56-192,-3 14 160,4 18 96,19 5-64,-12 26-64,19 21 32,-16-22 128,-15-6-96,5-7 0,-11-11 32,-34-7 32,-3 1-32,-27-12-1728,-1-6 1344,1-7-2144</inkml:trace>
          <inkml:trace contextRef="#ctx0" brushRef="#br0" timeOffset="405">7662 9100 1792,'10'91'736,"-3"-56"-608,3 31-160,0-31 160,-3 7-96,2 73-32,-9-21 32,0-10 32,0-7-32,0-11 800,0-17-672,0-7 416,-9-18-416,-8-13-32,0-11-64,-3-11 32,3-61-64,-3-5-32,3-8 32,0-5 32,7 6-32,10 0-32,0-10 32,10-7-128,7 9 64,10 9-64,0 13 64,10 14 32,0 15 0,-11 5-96,12 19 64,-2 17 32,-9 11 0,-27 20 0,0 21 0,-27-3 160,-3 0-128,4 4 0,-8-5 0,4-6-416,3 0 320,10-7-3040</inkml:trace>
          <inkml:trace contextRef="#ctx0" brushRef="#br0" timeOffset="893">8038 9001 2560,'20'112'1152,"-3"-81"-928,1 30-288,3-26 224,-5 6-128,6 9-32,-5 51 32,-1-9-32,-4-8 0,-3-7 448,-9-10-352,0-14 128,0-10-160,-9-12 256,-3-13-256,-4-8 64,-1-20-96,-5-32-32,-5-32 32,-1-14 32,-9-4-32,9 1-32,0-22 32,28 4-128,0 8 64,10 16 32,18 7 0,10 12 0,7 6 0,4 18-192,-4 18 160,19 6 0,2 18 32,0 11 0,-11 31 0,-34 8 0,-15 1 0,-22-1 0,-12 3 0,-10-4 64,-10-7-32,2 1 64,-2-8-64,-6-10-32,-13-9 32,12-16-1920,7-10 1472,13 4-1728</inkml:trace>
          <inkml:trace contextRef="#ctx0" brushRef="#br0" timeOffset="1172">8303 7854 2560,'-11'-24'1152,"29"31"-928,-8 10-288,0 1-32,8 6 64,20 17 96,-10 42-64,0 17 448,11 6-320,-1-5 96,-10-1-160,0-11-32,-11 12 0,4-19 32,-4 11 64,-6-20-96,0-14-384,-4-8 288,3-10-2848,0-10 2272</inkml:trace>
          <inkml:trace contextRef="#ctx0" brushRef="#br0" timeOffset="1368">8936 8699 2816,'-9'16'1248,"18"19"-992,0 13-320,1-7 224,-3 18-128,2 0-32,0-11 32,-9 2-32,0-8 0,0-1 0,0-10 0,-9-3-832,0-15 672,2-13-2208</inkml:trace>
          <inkml:trace contextRef="#ctx0" brushRef="#br0" timeOffset="1516">8900 8423 3712,'0'-281'1568,"10"281"-1248,-2-17-384,-8 17 160,21 0-96,-3 0-96,3 17 64,-4 83-2496,11-1 736</inkml:trace>
          <inkml:trace contextRef="#ctx0" brushRef="#br0" timeOffset="1905">9530 8692 2048,'-17'17'928,"1"-3"-736,-15 32-224,24-22 800,-31 18-608,1 0 192,-1 8-224,1 2 0,9-3-96,1-7-32,10 0 32,-3-7 32,13-3-32,14-14-32,13-1 32,7-17 32,0-7-32,1-10-192,-1-19 128,0 5-96,1-11 96,-8 7-64,-2 0 64,2 10 32,-3 8 0,-7 17 0,7 10 0,4 22 160,-4 3-128,0 0 96,4-4-96,-5 4 64,5-3-64,-5-4-32,5-3 32,-4-8-32,-7-3 0,-3-3-1344,-7-11 1056</inkml:trace>
          <inkml:trace contextRef="#ctx0" brushRef="#br0" timeOffset="2350">9754 8797 3200,'11'-10'1344,"-2"20"-1056,9 7-352,19-4 64,-9 28-32,0 10 128,10-3-96,-11 3-64,1-11 32,-8-9 128,-2 3-96,-8-10 544,-3-8 32,3 1-416,-10-17-32,-10-10-96,20-21 128,0-26-128,8-7-160,3-4 96,-4 14 0,10-4 32,1 7-288,-1 21 224,4 2-64,-3 21 96,-1 14 32,1 10 0,-1 10 0,1 21 0,-7 16 0,-4-6 0,-7-11 0,-3 5 0,-7-12 0,0-6 0,0-3 64,0-8-32,0 4-928,0-13 736,0 3-2752,0 0 2240,10-11-64</inkml:trace>
          <inkml:trace contextRef="#ctx0" brushRef="#br0" timeOffset="2890">10802 8668 2688,'-21'41'1152,"-17"-16"-928,10 16-288,28-17 160,-18 18-96,-2 24 0,2-7 0,7-7 352,4-4-288,14-7 96,4-6-128,-1-4 64,-2-3-64,30-14 160,0-3-160,11-5 0,-14-6 0,14-6-32,0-5 0,-14 4 0,3 0-96,0-3 64,-10 3 32,0-4 0,0-2 0,-7-15 0,-3 3 0,2-23 0,8 7 64,-21-1-32,4 1-96,-11-1 32,-11 7 128,4 11-96,-13 0 384,2 6-320,-3 8 96,4 3-128,6 14 256,4 10-224,-3 1 64,10 23-96,10-6 256,-3 13-224,14-6-32,-3-7 0,2-4 128,36 3-128,0-10 96,0-6-96,3-1 64,4-17-64,4 0-1376,9-24 1088,1-4-3520</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4-29T04:30:09.474"/>
    </inkml:context>
    <inkml:brush xml:id="br0">
      <inkml:brushProperty name="width" value="0.06667" units="cm"/>
      <inkml:brushProperty name="height" value="0.06667" units="cm"/>
    </inkml:brush>
  </inkml:definitions>
  <inkml:traceGroup>
    <inkml:annotationXML>
      <emma:emma xmlns:emma="http://www.w3.org/2003/04/emma" version="1.0">
        <emma:interpretation id="{A2166904-FADE-4103-A632-6CDBF89BC06C}" emma:medium="tactile" emma:mode="ink">
          <msink:context xmlns:msink="http://schemas.microsoft.com/ink/2010/main" type="inkDrawing" rotatedBoundingBox="12069,7412 18394,6688 18429,7001 12105,7725" semanticType="underline" shapeName="Other"/>
        </emma:interpretation>
      </emma:emma>
    </inkml:annotationXML>
    <inkml:trace contextRef="#ctx0" brushRef="#br0">6333 11394 2304,'-10'-7'1024,"20"-4"-800,-10 11-256,0 0 448,28 0-256,10 0-96,10-6 64,-2-2-96,10-3 352,2 4-320,8-3 256,17 2-224,22-9 288,-5 10-288,4-12 224,0 9-224,7 2-160,41 1 64,-2-11 160,-1 1-128,38 10 96,-18-12-96,1 1 64,-10 12-64,10-12-32,17 0 32,-11-1 128,5 2-128,13-26 352,-14 11-288,-14-22 512,-6 4-480,-8 14 480,-3 12-448,1 5 96,-8 19-192,-21-18-32,-6 18 0,-15-14 32,-7 4-32,12 2-32,9-9 32,-13 9 128,-14-3-128,-15-6 192,5 17-192,-12 0 192,1 0-192,-11 0 96,1 0-96,-8-8-32,-3 8 32,4-7 32,6 7-32,22 0-96,-11 0 32,-1 0 128,2 0-96,5 0-800,5 0 640,-2 0-2368,19 0 1952,-10 32-2560,19 36 2368,-58-7-704</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0B47826-518E-4B6B-B117-556D27E757A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40A11-21EC-4E4E-9DEE-1FF619459441}" type="slidenum">
              <a:rPr lang="en-US" smtClean="0"/>
              <a:t>‹#›</a:t>
            </a:fld>
            <a:endParaRPr lang="en-US"/>
          </a:p>
        </p:txBody>
      </p:sp>
    </p:spTree>
    <p:extLst>
      <p:ext uri="{BB962C8B-B14F-4D97-AF65-F5344CB8AC3E}">
        <p14:creationId xmlns:p14="http://schemas.microsoft.com/office/powerpoint/2010/main" val="90351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0B47826-518E-4B6B-B117-556D27E757A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40A11-21EC-4E4E-9DEE-1FF619459441}" type="slidenum">
              <a:rPr lang="en-US" smtClean="0"/>
              <a:t>‹#›</a:t>
            </a:fld>
            <a:endParaRPr lang="en-US"/>
          </a:p>
        </p:txBody>
      </p:sp>
    </p:spTree>
    <p:extLst>
      <p:ext uri="{BB962C8B-B14F-4D97-AF65-F5344CB8AC3E}">
        <p14:creationId xmlns:p14="http://schemas.microsoft.com/office/powerpoint/2010/main" val="67380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0B47826-518E-4B6B-B117-556D27E757A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40A11-21EC-4E4E-9DEE-1FF619459441}" type="slidenum">
              <a:rPr lang="en-US" smtClean="0"/>
              <a:t>‹#›</a:t>
            </a:fld>
            <a:endParaRPr lang="en-US"/>
          </a:p>
        </p:txBody>
      </p:sp>
    </p:spTree>
    <p:extLst>
      <p:ext uri="{BB962C8B-B14F-4D97-AF65-F5344CB8AC3E}">
        <p14:creationId xmlns:p14="http://schemas.microsoft.com/office/powerpoint/2010/main" val="423897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90B47826-518E-4B6B-B117-556D27E757A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40A11-21EC-4E4E-9DEE-1FF619459441}" type="slidenum">
              <a:rPr lang="en-US" smtClean="0"/>
              <a:t>‹#›</a:t>
            </a:fld>
            <a:endParaRPr lang="en-US"/>
          </a:p>
        </p:txBody>
      </p:sp>
    </p:spTree>
    <p:extLst>
      <p:ext uri="{BB962C8B-B14F-4D97-AF65-F5344CB8AC3E}">
        <p14:creationId xmlns:p14="http://schemas.microsoft.com/office/powerpoint/2010/main" val="339502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B47826-518E-4B6B-B117-556D27E757AC}" type="datetimeFigureOut">
              <a:rPr lang="en-US" smtClean="0"/>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40A11-21EC-4E4E-9DEE-1FF619459441}" type="slidenum">
              <a:rPr lang="en-US" smtClean="0"/>
              <a:t>‹#›</a:t>
            </a:fld>
            <a:endParaRPr lang="en-US"/>
          </a:p>
        </p:txBody>
      </p:sp>
    </p:spTree>
    <p:extLst>
      <p:ext uri="{BB962C8B-B14F-4D97-AF65-F5344CB8AC3E}">
        <p14:creationId xmlns:p14="http://schemas.microsoft.com/office/powerpoint/2010/main" val="307856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90B47826-518E-4B6B-B117-556D27E757AC}"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40A11-21EC-4E4E-9DEE-1FF619459441}" type="slidenum">
              <a:rPr lang="en-US" smtClean="0"/>
              <a:t>‹#›</a:t>
            </a:fld>
            <a:endParaRPr lang="en-US"/>
          </a:p>
        </p:txBody>
      </p:sp>
    </p:spTree>
    <p:extLst>
      <p:ext uri="{BB962C8B-B14F-4D97-AF65-F5344CB8AC3E}">
        <p14:creationId xmlns:p14="http://schemas.microsoft.com/office/powerpoint/2010/main" val="233664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90B47826-518E-4B6B-B117-556D27E757AC}" type="datetimeFigureOut">
              <a:rPr lang="en-US" smtClean="0"/>
              <a:t>4/28/2016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C40A11-21EC-4E4E-9DEE-1FF619459441}" type="slidenum">
              <a:rPr lang="en-US" smtClean="0"/>
              <a:t>‹#›</a:t>
            </a:fld>
            <a:endParaRPr lang="en-US"/>
          </a:p>
        </p:txBody>
      </p:sp>
    </p:spTree>
    <p:extLst>
      <p:ext uri="{BB962C8B-B14F-4D97-AF65-F5344CB8AC3E}">
        <p14:creationId xmlns:p14="http://schemas.microsoft.com/office/powerpoint/2010/main" val="340633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0B47826-518E-4B6B-B117-556D27E757AC}" type="datetimeFigureOut">
              <a:rPr lang="en-US" smtClean="0"/>
              <a:t>4/28/2016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40A11-21EC-4E4E-9DEE-1FF619459441}" type="slidenum">
              <a:rPr lang="en-US" smtClean="0"/>
              <a:t>‹#›</a:t>
            </a:fld>
            <a:endParaRPr lang="en-US"/>
          </a:p>
        </p:txBody>
      </p:sp>
    </p:spTree>
    <p:extLst>
      <p:ext uri="{BB962C8B-B14F-4D97-AF65-F5344CB8AC3E}">
        <p14:creationId xmlns:p14="http://schemas.microsoft.com/office/powerpoint/2010/main" val="211034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47826-518E-4B6B-B117-556D27E757AC}" type="datetimeFigureOut">
              <a:rPr lang="en-US" smtClean="0"/>
              <a:t>4/28/2016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40A11-21EC-4E4E-9DEE-1FF619459441}" type="slidenum">
              <a:rPr lang="en-US" smtClean="0"/>
              <a:t>‹#›</a:t>
            </a:fld>
            <a:endParaRPr lang="en-US"/>
          </a:p>
        </p:txBody>
      </p:sp>
    </p:spTree>
    <p:extLst>
      <p:ext uri="{BB962C8B-B14F-4D97-AF65-F5344CB8AC3E}">
        <p14:creationId xmlns:p14="http://schemas.microsoft.com/office/powerpoint/2010/main" val="305914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B47826-518E-4B6B-B117-556D27E757AC}"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40A11-21EC-4E4E-9DEE-1FF619459441}" type="slidenum">
              <a:rPr lang="en-US" smtClean="0"/>
              <a:t>‹#›</a:t>
            </a:fld>
            <a:endParaRPr lang="en-US"/>
          </a:p>
        </p:txBody>
      </p:sp>
    </p:spTree>
    <p:extLst>
      <p:ext uri="{BB962C8B-B14F-4D97-AF65-F5344CB8AC3E}">
        <p14:creationId xmlns:p14="http://schemas.microsoft.com/office/powerpoint/2010/main" val="1177608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B47826-518E-4B6B-B117-556D27E757AC}" type="datetimeFigureOut">
              <a:rPr lang="en-US" smtClean="0"/>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40A11-21EC-4E4E-9DEE-1FF619459441}" type="slidenum">
              <a:rPr lang="en-US" smtClean="0"/>
              <a:t>‹#›</a:t>
            </a:fld>
            <a:endParaRPr lang="en-US"/>
          </a:p>
        </p:txBody>
      </p:sp>
    </p:spTree>
    <p:extLst>
      <p:ext uri="{BB962C8B-B14F-4D97-AF65-F5344CB8AC3E}">
        <p14:creationId xmlns:p14="http://schemas.microsoft.com/office/powerpoint/2010/main" val="306298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47826-518E-4B6B-B117-556D27E757AC}" type="datetimeFigureOut">
              <a:rPr lang="en-US" smtClean="0"/>
              <a:t>4/28/2016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40A11-21EC-4E4E-9DEE-1FF619459441}" type="slidenum">
              <a:rPr lang="en-US" smtClean="0"/>
              <a:t>‹#›</a:t>
            </a:fld>
            <a:endParaRPr lang="en-US"/>
          </a:p>
        </p:txBody>
      </p:sp>
    </p:spTree>
    <p:extLst>
      <p:ext uri="{BB962C8B-B14F-4D97-AF65-F5344CB8AC3E}">
        <p14:creationId xmlns:p14="http://schemas.microsoft.com/office/powerpoint/2010/main" val="3268256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19.png"/><Relationship Id="rId3" Type="http://schemas.openxmlformats.org/officeDocument/2006/relationships/image" Target="../media/image1.png"/><Relationship Id="rId21" Type="http://schemas.openxmlformats.org/officeDocument/2006/relationships/image" Target="../media/image10.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4.png"/><Relationship Id="rId41"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9.png"/><Relationship Id="rId31" Type="http://schemas.openxmlformats.org/officeDocument/2006/relationships/image" Target="../media/image15.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a:t>
            </a:r>
            <a:r>
              <a:rPr lang="en-US" dirty="0" err="1"/>
              <a:t>Kinda-ish</a:t>
            </a:r>
            <a:r>
              <a:rPr lang="en-US" dirty="0"/>
              <a:t> Final Project</a:t>
            </a:r>
          </a:p>
        </p:txBody>
      </p:sp>
      <p:sp>
        <p:nvSpPr>
          <p:cNvPr id="3" name="Subtitle 2"/>
          <p:cNvSpPr>
            <a:spLocks noGrp="1"/>
          </p:cNvSpPr>
          <p:nvPr>
            <p:ph type="subTitle" idx="1"/>
          </p:nvPr>
        </p:nvSpPr>
        <p:spPr/>
        <p:txBody>
          <a:bodyPr/>
          <a:lstStyle/>
          <a:p>
            <a:r>
              <a:rPr lang="en-US" dirty="0"/>
              <a:t>By Robert Judka</a:t>
            </a:r>
          </a:p>
        </p:txBody>
      </p:sp>
      <p:sp>
        <p:nvSpPr>
          <p:cNvPr id="4" name="TextBox 3"/>
          <p:cNvSpPr txBox="1"/>
          <p:nvPr/>
        </p:nvSpPr>
        <p:spPr>
          <a:xfrm>
            <a:off x="9179626" y="6488668"/>
            <a:ext cx="4318660" cy="369332"/>
          </a:xfrm>
          <a:prstGeom prst="rect">
            <a:avLst/>
          </a:prstGeom>
          <a:noFill/>
        </p:spPr>
        <p:txBody>
          <a:bodyPr wrap="square" rtlCol="0">
            <a:spAutoFit/>
          </a:bodyPr>
          <a:lstStyle/>
          <a:p>
            <a:r>
              <a:rPr lang="en-US" dirty="0"/>
              <a:t>PS – please have mercy on me</a:t>
            </a:r>
          </a:p>
        </p:txBody>
      </p:sp>
    </p:spTree>
    <p:extLst>
      <p:ext uri="{BB962C8B-B14F-4D97-AF65-F5344CB8AC3E}">
        <p14:creationId xmlns:p14="http://schemas.microsoft.com/office/powerpoint/2010/main" val="180882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5" name="Ink 14"/>
              <p14:cNvContentPartPr/>
              <p14:nvPr/>
            </p14:nvContentPartPr>
            <p14:xfrm>
              <a:off x="155604" y="228502"/>
              <a:ext cx="3461040" cy="4248360"/>
            </p14:xfrm>
          </p:contentPart>
        </mc:Choice>
        <mc:Fallback>
          <p:pic>
            <p:nvPicPr>
              <p:cNvPr id="15" name="Ink 14"/>
              <p:cNvPicPr/>
              <p:nvPr/>
            </p:nvPicPr>
            <p:blipFill>
              <a:blip r:embed="rId3"/>
              <a:stretch>
                <a:fillRect/>
              </a:stretch>
            </p:blipFill>
            <p:spPr>
              <a:xfrm>
                <a:off x="151644" y="217702"/>
                <a:ext cx="3477960" cy="4269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Ink 16"/>
              <p14:cNvContentPartPr/>
              <p14:nvPr/>
            </p14:nvContentPartPr>
            <p14:xfrm>
              <a:off x="389604" y="1886302"/>
              <a:ext cx="2184480" cy="228960"/>
            </p14:xfrm>
          </p:contentPart>
        </mc:Choice>
        <mc:Fallback>
          <p:pic>
            <p:nvPicPr>
              <p:cNvPr id="17" name="Ink 16"/>
              <p:cNvPicPr/>
              <p:nvPr/>
            </p:nvPicPr>
            <p:blipFill>
              <a:blip r:embed="rId5"/>
              <a:stretch>
                <a:fillRect/>
              </a:stretch>
            </p:blipFill>
            <p:spPr>
              <a:xfrm>
                <a:off x="384204" y="1881622"/>
                <a:ext cx="21945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p14:cNvContentPartPr/>
              <p14:nvPr/>
            </p14:nvContentPartPr>
            <p14:xfrm>
              <a:off x="396804" y="2689462"/>
              <a:ext cx="2553120" cy="451440"/>
            </p14:xfrm>
          </p:contentPart>
        </mc:Choice>
        <mc:Fallback>
          <p:pic>
            <p:nvPicPr>
              <p:cNvPr id="18" name="Ink 17"/>
              <p:cNvPicPr/>
              <p:nvPr/>
            </p:nvPicPr>
            <p:blipFill>
              <a:blip r:embed="rId7"/>
              <a:stretch>
                <a:fillRect/>
              </a:stretch>
            </p:blipFill>
            <p:spPr>
              <a:xfrm>
                <a:off x="391764" y="2685502"/>
                <a:ext cx="2562120" cy="460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p14:cNvContentPartPr/>
              <p14:nvPr/>
            </p14:nvContentPartPr>
            <p14:xfrm>
              <a:off x="359364" y="3457702"/>
              <a:ext cx="2775240" cy="425520"/>
            </p14:xfrm>
          </p:contentPart>
        </mc:Choice>
        <mc:Fallback>
          <p:pic>
            <p:nvPicPr>
              <p:cNvPr id="20" name="Ink 19"/>
              <p:cNvPicPr/>
              <p:nvPr/>
            </p:nvPicPr>
            <p:blipFill>
              <a:blip r:embed="rId9"/>
              <a:stretch>
                <a:fillRect/>
              </a:stretch>
            </p:blipFill>
            <p:spPr>
              <a:xfrm>
                <a:off x="354324" y="3453742"/>
                <a:ext cx="2784240" cy="435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3" name="Ink 32"/>
              <p14:cNvContentPartPr/>
              <p14:nvPr/>
            </p14:nvContentPartPr>
            <p14:xfrm>
              <a:off x="565644" y="1251622"/>
              <a:ext cx="2406240" cy="3015360"/>
            </p14:xfrm>
          </p:contentPart>
        </mc:Choice>
        <mc:Fallback>
          <p:pic>
            <p:nvPicPr>
              <p:cNvPr id="33" name="Ink 32"/>
              <p:cNvPicPr/>
              <p:nvPr/>
            </p:nvPicPr>
            <p:blipFill>
              <a:blip r:embed="rId11"/>
              <a:stretch>
                <a:fillRect/>
              </a:stretch>
            </p:blipFill>
            <p:spPr>
              <a:xfrm>
                <a:off x="559164" y="1247302"/>
                <a:ext cx="2422440" cy="3026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2" name="Ink 51"/>
              <p14:cNvContentPartPr/>
              <p14:nvPr/>
            </p14:nvContentPartPr>
            <p14:xfrm>
              <a:off x="4207764" y="293302"/>
              <a:ext cx="2775240" cy="4077000"/>
            </p14:xfrm>
          </p:contentPart>
        </mc:Choice>
        <mc:Fallback>
          <p:pic>
            <p:nvPicPr>
              <p:cNvPr id="52" name="Ink 51"/>
              <p:cNvPicPr/>
              <p:nvPr/>
            </p:nvPicPr>
            <p:blipFill>
              <a:blip r:embed="rId13"/>
              <a:stretch>
                <a:fillRect/>
              </a:stretch>
            </p:blipFill>
            <p:spPr>
              <a:xfrm>
                <a:off x="4202364" y="283582"/>
                <a:ext cx="2788920" cy="4093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5" name="Ink 54"/>
              <p14:cNvContentPartPr/>
              <p14:nvPr/>
            </p14:nvContentPartPr>
            <p14:xfrm>
              <a:off x="4261764" y="1682542"/>
              <a:ext cx="2508480" cy="140040"/>
            </p14:xfrm>
          </p:contentPart>
        </mc:Choice>
        <mc:Fallback>
          <p:pic>
            <p:nvPicPr>
              <p:cNvPr id="55" name="Ink 54"/>
              <p:cNvPicPr/>
              <p:nvPr/>
            </p:nvPicPr>
            <p:blipFill>
              <a:blip r:embed="rId15"/>
              <a:stretch>
                <a:fillRect/>
              </a:stretch>
            </p:blipFill>
            <p:spPr>
              <a:xfrm>
                <a:off x="4257804" y="1676062"/>
                <a:ext cx="25164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1" name="Ink 60"/>
              <p14:cNvContentPartPr/>
              <p14:nvPr/>
            </p14:nvContentPartPr>
            <p14:xfrm>
              <a:off x="4315404" y="847702"/>
              <a:ext cx="1952280" cy="816120"/>
            </p14:xfrm>
          </p:contentPart>
        </mc:Choice>
        <mc:Fallback>
          <p:pic>
            <p:nvPicPr>
              <p:cNvPr id="61" name="Ink 60"/>
              <p:cNvPicPr/>
              <p:nvPr/>
            </p:nvPicPr>
            <p:blipFill>
              <a:blip r:embed="rId17"/>
              <a:stretch>
                <a:fillRect/>
              </a:stretch>
            </p:blipFill>
            <p:spPr>
              <a:xfrm>
                <a:off x="4310004" y="842662"/>
                <a:ext cx="1961640" cy="825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7" name="Ink 66"/>
              <p14:cNvContentPartPr/>
              <p14:nvPr/>
            </p14:nvContentPartPr>
            <p14:xfrm>
              <a:off x="4348884" y="2462662"/>
              <a:ext cx="2286360" cy="241200"/>
            </p14:xfrm>
          </p:contentPart>
        </mc:Choice>
        <mc:Fallback>
          <p:pic>
            <p:nvPicPr>
              <p:cNvPr id="67" name="Ink 66"/>
              <p:cNvPicPr/>
              <p:nvPr/>
            </p:nvPicPr>
            <p:blipFill>
              <a:blip r:embed="rId19"/>
              <a:stretch>
                <a:fillRect/>
              </a:stretch>
            </p:blipFill>
            <p:spPr>
              <a:xfrm>
                <a:off x="4344204" y="2454022"/>
                <a:ext cx="22946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1" name="Ink 70"/>
              <p14:cNvContentPartPr/>
              <p14:nvPr/>
            </p14:nvContentPartPr>
            <p14:xfrm>
              <a:off x="4497924" y="3382462"/>
              <a:ext cx="2223000" cy="203400"/>
            </p14:xfrm>
          </p:contentPart>
        </mc:Choice>
        <mc:Fallback>
          <p:pic>
            <p:nvPicPr>
              <p:cNvPr id="71" name="Ink 70"/>
              <p:cNvPicPr/>
              <p:nvPr/>
            </p:nvPicPr>
            <p:blipFill>
              <a:blip r:embed="rId21"/>
              <a:stretch>
                <a:fillRect/>
              </a:stretch>
            </p:blipFill>
            <p:spPr>
              <a:xfrm>
                <a:off x="4492884" y="3373102"/>
                <a:ext cx="223452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5" name="Ink 74"/>
              <p14:cNvContentPartPr/>
              <p14:nvPr/>
            </p14:nvContentPartPr>
            <p14:xfrm>
              <a:off x="4803204" y="1962982"/>
              <a:ext cx="898560" cy="463680"/>
            </p14:xfrm>
          </p:contentPart>
        </mc:Choice>
        <mc:Fallback>
          <p:pic>
            <p:nvPicPr>
              <p:cNvPr id="75" name="Ink 74"/>
              <p:cNvPicPr/>
              <p:nvPr/>
            </p:nvPicPr>
            <p:blipFill>
              <a:blip r:embed="rId23"/>
              <a:stretch>
                <a:fillRect/>
              </a:stretch>
            </p:blipFill>
            <p:spPr>
              <a:xfrm>
                <a:off x="4797804" y="1957582"/>
                <a:ext cx="907560" cy="473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8" name="Ink 77"/>
              <p14:cNvContentPartPr/>
              <p14:nvPr/>
            </p14:nvContentPartPr>
            <p14:xfrm>
              <a:off x="4870884" y="2947582"/>
              <a:ext cx="1457640" cy="1243800"/>
            </p14:xfrm>
          </p:contentPart>
        </mc:Choice>
        <mc:Fallback>
          <p:pic>
            <p:nvPicPr>
              <p:cNvPr id="78" name="Ink 77"/>
              <p:cNvPicPr/>
              <p:nvPr/>
            </p:nvPicPr>
            <p:blipFill>
              <a:blip r:embed="rId25"/>
              <a:stretch>
                <a:fillRect/>
              </a:stretch>
            </p:blipFill>
            <p:spPr>
              <a:xfrm>
                <a:off x="4866204" y="2943622"/>
                <a:ext cx="1466280" cy="1255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3" name="Ink 82"/>
              <p14:cNvContentPartPr/>
              <p14:nvPr/>
            </p14:nvContentPartPr>
            <p14:xfrm>
              <a:off x="629724" y="874342"/>
              <a:ext cx="597240" cy="938520"/>
            </p14:xfrm>
          </p:contentPart>
        </mc:Choice>
        <mc:Fallback>
          <p:pic>
            <p:nvPicPr>
              <p:cNvPr id="83" name="Ink 82"/>
              <p:cNvPicPr/>
              <p:nvPr/>
            </p:nvPicPr>
            <p:blipFill>
              <a:blip r:embed="rId27"/>
              <a:stretch>
                <a:fillRect/>
              </a:stretch>
            </p:blipFill>
            <p:spPr>
              <a:xfrm>
                <a:off x="624684" y="868582"/>
                <a:ext cx="608400" cy="951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5" name="Ink 84"/>
              <p14:cNvContentPartPr/>
              <p14:nvPr/>
            </p14:nvContentPartPr>
            <p14:xfrm>
              <a:off x="7303044" y="190342"/>
              <a:ext cx="2851200" cy="3848040"/>
            </p14:xfrm>
          </p:contentPart>
        </mc:Choice>
        <mc:Fallback>
          <p:pic>
            <p:nvPicPr>
              <p:cNvPr id="85" name="Ink 84"/>
              <p:cNvPicPr/>
              <p:nvPr/>
            </p:nvPicPr>
            <p:blipFill>
              <a:blip r:embed="rId29"/>
              <a:stretch>
                <a:fillRect/>
              </a:stretch>
            </p:blipFill>
            <p:spPr>
              <a:xfrm>
                <a:off x="7298004" y="179542"/>
                <a:ext cx="2867760" cy="3868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9" name="Ink 88"/>
              <p14:cNvContentPartPr/>
              <p14:nvPr/>
            </p14:nvContentPartPr>
            <p14:xfrm>
              <a:off x="7557204" y="664462"/>
              <a:ext cx="1287360" cy="444600"/>
            </p14:xfrm>
          </p:contentPart>
        </mc:Choice>
        <mc:Fallback>
          <p:pic>
            <p:nvPicPr>
              <p:cNvPr id="89" name="Ink 88"/>
              <p:cNvPicPr/>
              <p:nvPr/>
            </p:nvPicPr>
            <p:blipFill>
              <a:blip r:embed="rId31"/>
              <a:stretch>
                <a:fillRect/>
              </a:stretch>
            </p:blipFill>
            <p:spPr>
              <a:xfrm>
                <a:off x="7552524" y="657262"/>
                <a:ext cx="129600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2" name="Ink 91"/>
              <p14:cNvContentPartPr/>
              <p14:nvPr/>
            </p14:nvContentPartPr>
            <p14:xfrm>
              <a:off x="7540644" y="1404982"/>
              <a:ext cx="1682640" cy="209880"/>
            </p14:xfrm>
          </p:contentPart>
        </mc:Choice>
        <mc:Fallback>
          <p:pic>
            <p:nvPicPr>
              <p:cNvPr id="92" name="Ink 91"/>
              <p:cNvPicPr/>
              <p:nvPr/>
            </p:nvPicPr>
            <p:blipFill>
              <a:blip r:embed="rId33"/>
              <a:stretch>
                <a:fillRect/>
              </a:stretch>
            </p:blipFill>
            <p:spPr>
              <a:xfrm>
                <a:off x="7536324" y="1398142"/>
                <a:ext cx="169524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4" name="Ink 93"/>
              <p14:cNvContentPartPr/>
              <p14:nvPr/>
            </p14:nvContentPartPr>
            <p14:xfrm>
              <a:off x="3212364" y="2192302"/>
              <a:ext cx="978120" cy="228960"/>
            </p14:xfrm>
          </p:contentPart>
        </mc:Choice>
        <mc:Fallback>
          <p:pic>
            <p:nvPicPr>
              <p:cNvPr id="94" name="Ink 93"/>
              <p:cNvPicPr/>
              <p:nvPr/>
            </p:nvPicPr>
            <p:blipFill>
              <a:blip r:embed="rId35"/>
              <a:stretch>
                <a:fillRect/>
              </a:stretch>
            </p:blipFill>
            <p:spPr>
              <a:xfrm>
                <a:off x="3206964" y="2183302"/>
                <a:ext cx="99252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8" name="Ink 107"/>
              <p14:cNvContentPartPr/>
              <p14:nvPr/>
            </p14:nvContentPartPr>
            <p14:xfrm>
              <a:off x="618204" y="4551022"/>
              <a:ext cx="1849680" cy="953152"/>
            </p14:xfrm>
          </p:contentPart>
        </mc:Choice>
        <mc:Fallback>
          <p:pic>
            <p:nvPicPr>
              <p:cNvPr id="108" name="Ink 107"/>
              <p:cNvPicPr/>
              <p:nvPr/>
            </p:nvPicPr>
            <p:blipFill>
              <a:blip r:embed="rId37"/>
              <a:stretch>
                <a:fillRect/>
              </a:stretch>
            </p:blipFill>
            <p:spPr>
              <a:xfrm>
                <a:off x="611724" y="4545983"/>
                <a:ext cx="1860120" cy="962151"/>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7" name="Ink 116"/>
              <p14:cNvContentPartPr/>
              <p14:nvPr/>
            </p14:nvContentPartPr>
            <p14:xfrm>
              <a:off x="2958204" y="4722382"/>
              <a:ext cx="1600560" cy="177840"/>
            </p14:xfrm>
          </p:contentPart>
        </mc:Choice>
        <mc:Fallback>
          <p:pic>
            <p:nvPicPr>
              <p:cNvPr id="117" name="Ink 116"/>
              <p:cNvPicPr/>
              <p:nvPr/>
            </p:nvPicPr>
            <p:blipFill>
              <a:blip r:embed="rId39"/>
              <a:stretch>
                <a:fillRect/>
              </a:stretch>
            </p:blipFill>
            <p:spPr>
              <a:xfrm>
                <a:off x="2954244" y="4718062"/>
                <a:ext cx="16113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26" name="Ink 125"/>
              <p14:cNvContentPartPr/>
              <p14:nvPr/>
            </p14:nvContentPartPr>
            <p14:xfrm>
              <a:off x="7800564" y="1791982"/>
              <a:ext cx="1497600" cy="502920"/>
            </p14:xfrm>
          </p:contentPart>
        </mc:Choice>
        <mc:Fallback>
          <p:pic>
            <p:nvPicPr>
              <p:cNvPr id="126" name="Ink 125"/>
              <p:cNvPicPr/>
              <p:nvPr/>
            </p:nvPicPr>
            <p:blipFill>
              <a:blip r:embed="rId41"/>
              <a:stretch>
                <a:fillRect/>
              </a:stretch>
            </p:blipFill>
            <p:spPr>
              <a:xfrm>
                <a:off x="7794804" y="1786222"/>
                <a:ext cx="1507320" cy="514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7" name="Ink 126"/>
              <p14:cNvContentPartPr/>
              <p14:nvPr/>
            </p14:nvContentPartPr>
            <p14:xfrm>
              <a:off x="6876444" y="2219302"/>
              <a:ext cx="590760" cy="209880"/>
            </p14:xfrm>
          </p:contentPart>
        </mc:Choice>
        <mc:Fallback>
          <p:pic>
            <p:nvPicPr>
              <p:cNvPr id="127" name="Ink 126"/>
              <p:cNvPicPr/>
              <p:nvPr/>
            </p:nvPicPr>
            <p:blipFill>
              <a:blip r:embed="rId43"/>
              <a:stretch>
                <a:fillRect/>
              </a:stretch>
            </p:blipFill>
            <p:spPr>
              <a:xfrm>
                <a:off x="6871404" y="2210302"/>
                <a:ext cx="6048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8" name="Ink 127"/>
              <p14:cNvContentPartPr/>
              <p14:nvPr/>
            </p14:nvContentPartPr>
            <p14:xfrm>
              <a:off x="6616524" y="2575702"/>
              <a:ext cx="1486440" cy="1911600"/>
            </p14:xfrm>
          </p:contentPart>
        </mc:Choice>
        <mc:Fallback>
          <p:pic>
            <p:nvPicPr>
              <p:cNvPr id="128" name="Ink 127"/>
              <p:cNvPicPr/>
              <p:nvPr/>
            </p:nvPicPr>
            <p:blipFill>
              <a:blip r:embed="rId45"/>
              <a:stretch>
                <a:fillRect/>
              </a:stretch>
            </p:blipFill>
            <p:spPr>
              <a:xfrm>
                <a:off x="6611124" y="2567062"/>
                <a:ext cx="1498320" cy="1926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48" name="Ink 147"/>
              <p14:cNvContentPartPr/>
              <p14:nvPr/>
            </p14:nvContentPartPr>
            <p14:xfrm>
              <a:off x="4787364" y="4364902"/>
              <a:ext cx="1710720" cy="1107952"/>
            </p14:xfrm>
          </p:contentPart>
        </mc:Choice>
        <mc:Fallback>
          <p:pic>
            <p:nvPicPr>
              <p:cNvPr id="148" name="Ink 147"/>
              <p:cNvPicPr/>
              <p:nvPr/>
            </p:nvPicPr>
            <p:blipFill>
              <a:blip r:embed="rId47"/>
              <a:stretch>
                <a:fillRect/>
              </a:stretch>
            </p:blipFill>
            <p:spPr>
              <a:xfrm>
                <a:off x="4780884" y="4359863"/>
                <a:ext cx="1721160" cy="1116591"/>
              </a:xfrm>
              <a:prstGeom prst="rect">
                <a:avLst/>
              </a:prstGeom>
            </p:spPr>
          </p:pic>
        </mc:Fallback>
      </mc:AlternateContent>
    </p:spTree>
    <p:extLst>
      <p:ext uri="{BB962C8B-B14F-4D97-AF65-F5344CB8AC3E}">
        <p14:creationId xmlns:p14="http://schemas.microsoft.com/office/powerpoint/2010/main" val="207124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15439028"/>
              </p:ext>
            </p:extLst>
          </p:nvPr>
        </p:nvGraphicFramePr>
        <p:xfrm>
          <a:off x="166254" y="213753"/>
          <a:ext cx="11863450" cy="4967846"/>
        </p:xfrm>
        <a:graphic>
          <a:graphicData uri="http://schemas.openxmlformats.org/drawingml/2006/table">
            <a:tbl>
              <a:tblPr firstRow="1" firstCol="1" bandRow="1">
                <a:tableStyleId>{5C22544A-7EE6-4342-B048-85BDC9FD1C3A}</a:tableStyleId>
              </a:tblPr>
              <a:tblGrid>
                <a:gridCol w="4835560">
                  <a:extLst>
                    <a:ext uri="{9D8B030D-6E8A-4147-A177-3AD203B41FA5}">
                      <a16:colId xmlns:a16="http://schemas.microsoft.com/office/drawing/2014/main" val="1398461201"/>
                    </a:ext>
                  </a:extLst>
                </a:gridCol>
                <a:gridCol w="5723981">
                  <a:extLst>
                    <a:ext uri="{9D8B030D-6E8A-4147-A177-3AD203B41FA5}">
                      <a16:colId xmlns:a16="http://schemas.microsoft.com/office/drawing/2014/main" val="2079995583"/>
                    </a:ext>
                  </a:extLst>
                </a:gridCol>
                <a:gridCol w="1303909">
                  <a:extLst>
                    <a:ext uri="{9D8B030D-6E8A-4147-A177-3AD203B41FA5}">
                      <a16:colId xmlns:a16="http://schemas.microsoft.com/office/drawing/2014/main" val="3778712957"/>
                    </a:ext>
                  </a:extLst>
                </a:gridCol>
              </a:tblGrid>
              <a:tr h="1317850">
                <a:tc>
                  <a:txBody>
                    <a:bodyPr/>
                    <a:lstStyle/>
                    <a:p>
                      <a:pPr marL="0" marR="0" algn="l">
                        <a:lnSpc>
                          <a:spcPct val="107000"/>
                        </a:lnSpc>
                        <a:spcBef>
                          <a:spcPts val="0"/>
                        </a:spcBef>
                        <a:spcAft>
                          <a:spcPts val="0"/>
                        </a:spcAft>
                      </a:pPr>
                      <a:r>
                        <a:rPr lang="en-US" sz="2000">
                          <a:effectLst/>
                        </a:rPr>
                        <a:t>Test Case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b"/>
                </a:tc>
                <a:tc>
                  <a:txBody>
                    <a:bodyPr/>
                    <a:lstStyle/>
                    <a:p>
                      <a:pPr marL="0" marR="0" algn="l">
                        <a:lnSpc>
                          <a:spcPct val="107000"/>
                        </a:lnSpc>
                        <a:spcBef>
                          <a:spcPts val="0"/>
                        </a:spcBef>
                        <a:spcAft>
                          <a:spcPts val="0"/>
                        </a:spcAft>
                      </a:pPr>
                      <a:r>
                        <a:rPr lang="en-US" sz="2000">
                          <a:effectLst/>
                        </a:rPr>
                        <a:t>Output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b"/>
                </a:tc>
                <a:tc>
                  <a:txBody>
                    <a:bodyPr/>
                    <a:lstStyle/>
                    <a:p>
                      <a:pPr marL="0" marR="0" algn="l">
                        <a:lnSpc>
                          <a:spcPct val="107000"/>
                        </a:lnSpc>
                        <a:spcBef>
                          <a:spcPts val="0"/>
                        </a:spcBef>
                        <a:spcAft>
                          <a:spcPts val="0"/>
                        </a:spcAft>
                      </a:pPr>
                      <a:r>
                        <a:rPr lang="en-US" sz="2000">
                          <a:effectLst/>
                        </a:rPr>
                        <a:t>Tested?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b"/>
                </a:tc>
                <a:extLst>
                  <a:ext uri="{0D108BD9-81ED-4DB2-BD59-A6C34878D82A}">
                    <a16:rowId xmlns:a16="http://schemas.microsoft.com/office/drawing/2014/main" val="2474453970"/>
                  </a:ext>
                </a:extLst>
              </a:tr>
              <a:tr h="814782">
                <a:tc>
                  <a:txBody>
                    <a:bodyPr/>
                    <a:lstStyle/>
                    <a:p>
                      <a:pPr marL="0" marR="0" algn="l">
                        <a:lnSpc>
                          <a:spcPct val="107000"/>
                        </a:lnSpc>
                        <a:spcBef>
                          <a:spcPts val="0"/>
                        </a:spcBef>
                        <a:spcAft>
                          <a:spcPts val="0"/>
                        </a:spcAft>
                      </a:pPr>
                      <a:r>
                        <a:rPr lang="en-US" sz="2000" dirty="0">
                          <a:effectLst/>
                        </a:rPr>
                        <a:t>List all</a:t>
                      </a:r>
                      <a:r>
                        <a:rPr lang="en-US" sz="2000" baseline="0" dirty="0">
                          <a:effectLst/>
                        </a:rPr>
                        <a:t> appliances in a specific location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tc>
                  <a:txBody>
                    <a:bodyPr/>
                    <a:lstStyle/>
                    <a:p>
                      <a:pPr marL="0" marR="0" algn="l">
                        <a:lnSpc>
                          <a:spcPct val="107000"/>
                        </a:lnSpc>
                        <a:spcBef>
                          <a:spcPts val="0"/>
                        </a:spcBef>
                        <a:spcAft>
                          <a:spcPts val="0"/>
                        </a:spcAft>
                      </a:pPr>
                      <a:r>
                        <a:rPr lang="en-US" sz="2000" dirty="0">
                          <a:effectLst/>
                        </a:rPr>
                        <a:t>List all appliances in</a:t>
                      </a:r>
                      <a:r>
                        <a:rPr lang="en-US" sz="2000" baseline="0" dirty="0">
                          <a:effectLst/>
                        </a:rPr>
                        <a:t> of a single location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tc>
                  <a:txBody>
                    <a:bodyPr/>
                    <a:lstStyle/>
                    <a:p>
                      <a:pPr marL="0" marR="0" algn="ctr">
                        <a:lnSpc>
                          <a:spcPct val="107000"/>
                        </a:lnSpc>
                        <a:spcBef>
                          <a:spcPts val="0"/>
                        </a:spcBef>
                        <a:spcAft>
                          <a:spcPts val="0"/>
                        </a:spcAft>
                      </a:pPr>
                      <a:r>
                        <a:rPr lang="en-US" sz="12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extLst>
                  <a:ext uri="{0D108BD9-81ED-4DB2-BD59-A6C34878D82A}">
                    <a16:rowId xmlns:a16="http://schemas.microsoft.com/office/drawing/2014/main" val="431744407"/>
                  </a:ext>
                </a:extLst>
              </a:tr>
              <a:tr h="862641">
                <a:tc>
                  <a:txBody>
                    <a:bodyPr/>
                    <a:lstStyle/>
                    <a:p>
                      <a:pPr marL="0" marR="0" algn="l">
                        <a:lnSpc>
                          <a:spcPct val="107000"/>
                        </a:lnSpc>
                        <a:spcBef>
                          <a:spcPts val="0"/>
                        </a:spcBef>
                        <a:spcAft>
                          <a:spcPts val="0"/>
                        </a:spcAft>
                      </a:pPr>
                      <a:r>
                        <a:rPr lang="en-US" sz="2000" dirty="0">
                          <a:effectLst/>
                        </a:rPr>
                        <a:t>List all</a:t>
                      </a:r>
                      <a:r>
                        <a:rPr lang="en-US" sz="2000" baseline="0" dirty="0">
                          <a:effectLst/>
                        </a:rPr>
                        <a:t> appliances of a specific type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tc>
                  <a:txBody>
                    <a:bodyPr/>
                    <a:lstStyle/>
                    <a:p>
                      <a:pPr marL="0" marR="0" algn="l">
                        <a:lnSpc>
                          <a:spcPct val="107000"/>
                        </a:lnSpc>
                        <a:spcBef>
                          <a:spcPts val="0"/>
                        </a:spcBef>
                        <a:spcAft>
                          <a:spcPts val="0"/>
                        </a:spcAft>
                      </a:pPr>
                      <a:r>
                        <a:rPr lang="en-US" sz="2000" dirty="0">
                          <a:effectLst/>
                        </a:rPr>
                        <a:t>List all appliances that</a:t>
                      </a:r>
                      <a:r>
                        <a:rPr lang="en-US" sz="2000" baseline="0" dirty="0">
                          <a:effectLst/>
                        </a:rPr>
                        <a:t> are either smart or not smart, user decides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tc>
                  <a:txBody>
                    <a:bodyPr/>
                    <a:lstStyle/>
                    <a:p>
                      <a:pPr marL="0" marR="0" algn="ctr">
                        <a:lnSpc>
                          <a:spcPct val="107000"/>
                        </a:lnSpc>
                        <a:spcBef>
                          <a:spcPts val="0"/>
                        </a:spcBef>
                        <a:spcAft>
                          <a:spcPts val="0"/>
                        </a:spcAft>
                      </a:pPr>
                      <a:r>
                        <a:rPr lang="en-US" sz="12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extLst>
                  <a:ext uri="{0D108BD9-81ED-4DB2-BD59-A6C34878D82A}">
                    <a16:rowId xmlns:a16="http://schemas.microsoft.com/office/drawing/2014/main" val="3303361546"/>
                  </a:ext>
                </a:extLst>
              </a:tr>
              <a:tr h="908649">
                <a:tc>
                  <a:txBody>
                    <a:bodyPr/>
                    <a:lstStyle/>
                    <a:p>
                      <a:pPr marL="0" marR="0" algn="l">
                        <a:lnSpc>
                          <a:spcPct val="107000"/>
                        </a:lnSpc>
                        <a:spcBef>
                          <a:spcPts val="0"/>
                        </a:spcBef>
                        <a:spcAft>
                          <a:spcPts val="0"/>
                        </a:spcAft>
                      </a:pPr>
                      <a:r>
                        <a:rPr lang="en-US" sz="2000" dirty="0">
                          <a:effectLst/>
                        </a:rPr>
                        <a:t>Wattage warning level = 500,000</a:t>
                      </a:r>
                      <a:r>
                        <a:rPr lang="en-US" sz="2000" baseline="0" dirty="0">
                          <a:effectLst/>
                        </a:rPr>
                        <a:t>; total wattage of all appliances is 200,000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tc>
                  <a:txBody>
                    <a:bodyPr/>
                    <a:lstStyle/>
                    <a:p>
                      <a:pPr marL="0" marR="0" algn="l">
                        <a:lnSpc>
                          <a:spcPct val="107000"/>
                        </a:lnSpc>
                        <a:spcBef>
                          <a:spcPts val="0"/>
                        </a:spcBef>
                        <a:spcAft>
                          <a:spcPts val="0"/>
                        </a:spcAft>
                      </a:pPr>
                      <a:r>
                        <a:rPr lang="en-US" sz="2000" dirty="0">
                          <a:effectLst/>
                        </a:rPr>
                        <a:t>No changes</a:t>
                      </a:r>
                      <a:r>
                        <a:rPr lang="en-US" sz="2000" baseline="0" dirty="0">
                          <a:effectLst/>
                        </a:rPr>
                        <a:t> to power grid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tc>
                  <a:txBody>
                    <a:bodyPr/>
                    <a:lstStyle/>
                    <a:p>
                      <a:pPr marL="0" marR="0" algn="ctr">
                        <a:lnSpc>
                          <a:spcPct val="107000"/>
                        </a:lnSpc>
                        <a:spcBef>
                          <a:spcPts val="0"/>
                        </a:spcBef>
                        <a:spcAft>
                          <a:spcPts val="0"/>
                        </a:spcAft>
                      </a:pPr>
                      <a:r>
                        <a:rPr lang="en-US" sz="1200">
                          <a:effectLst/>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extLst>
                  <a:ext uri="{0D108BD9-81ED-4DB2-BD59-A6C34878D82A}">
                    <a16:rowId xmlns:a16="http://schemas.microsoft.com/office/drawing/2014/main" val="1954783544"/>
                  </a:ext>
                </a:extLst>
              </a:tr>
              <a:tr h="1063924">
                <a:tc>
                  <a:txBody>
                    <a:bodyPr/>
                    <a:lstStyle/>
                    <a:p>
                      <a:pPr marL="0" marR="0" algn="l">
                        <a:lnSpc>
                          <a:spcPct val="107000"/>
                        </a:lnSpc>
                        <a:spcBef>
                          <a:spcPts val="0"/>
                        </a:spcBef>
                        <a:spcAft>
                          <a:spcPts val="0"/>
                        </a:spcAft>
                      </a:pPr>
                      <a:r>
                        <a:rPr lang="en-US" sz="2000" dirty="0">
                          <a:effectLst/>
                        </a:rPr>
                        <a:t>Wattage warning level = 50,000</a:t>
                      </a:r>
                      <a:r>
                        <a:rPr lang="en-US" sz="2000" baseline="0" dirty="0">
                          <a:effectLst/>
                        </a:rPr>
                        <a:t>; total wattage of all appliances is 200,000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tc>
                  <a:txBody>
                    <a:bodyPr/>
                    <a:lstStyle/>
                    <a:p>
                      <a:pPr marL="0" marR="0" algn="l">
                        <a:lnSpc>
                          <a:spcPct val="107000"/>
                        </a:lnSpc>
                        <a:spcBef>
                          <a:spcPts val="0"/>
                        </a:spcBef>
                        <a:spcAft>
                          <a:spcPts val="0"/>
                        </a:spcAft>
                      </a:pPr>
                      <a:r>
                        <a:rPr lang="en-US" sz="2000" dirty="0">
                          <a:effectLst/>
                        </a:rPr>
                        <a:t>After browning out and turning smart appliances</a:t>
                      </a:r>
                      <a:r>
                        <a:rPr lang="en-US" sz="2000" baseline="0" dirty="0">
                          <a:effectLst/>
                        </a:rPr>
                        <a:t> off, total wattage of all appliances should be &lt; 50,000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tc>
                  <a:txBody>
                    <a:bodyPr/>
                    <a:lstStyle/>
                    <a:p>
                      <a:pPr marL="0" marR="0" algn="ctr">
                        <a:lnSpc>
                          <a:spcPct val="107000"/>
                        </a:lnSpc>
                        <a:spcBef>
                          <a:spcPts val="0"/>
                        </a:spcBef>
                        <a:spcAft>
                          <a:spcPts val="0"/>
                        </a:spcAft>
                      </a:pPr>
                      <a:r>
                        <a:rPr lang="en-US" sz="120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3270" marR="33270" marT="0" marB="0" anchor="ctr"/>
                </a:tc>
                <a:extLst>
                  <a:ext uri="{0D108BD9-81ED-4DB2-BD59-A6C34878D82A}">
                    <a16:rowId xmlns:a16="http://schemas.microsoft.com/office/drawing/2014/main" val="2347216544"/>
                  </a:ext>
                </a:extLst>
              </a:tr>
            </a:tbl>
          </a:graphicData>
        </a:graphic>
      </p:graphicFrame>
    </p:spTree>
    <p:extLst>
      <p:ext uri="{BB962C8B-B14F-4D97-AF65-F5344CB8AC3E}">
        <p14:creationId xmlns:p14="http://schemas.microsoft.com/office/powerpoint/2010/main" val="124980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Greatest </a:t>
            </a:r>
            <a:r>
              <a:rPr lang="en-US"/>
              <a:t>Algorithm Conceived!</a:t>
            </a:r>
            <a:endParaRPr lang="en-US" dirty="0"/>
          </a:p>
        </p:txBody>
      </p:sp>
      <p:sp>
        <p:nvSpPr>
          <p:cNvPr id="3" name="Content Placeholder 2"/>
          <p:cNvSpPr>
            <a:spLocks noGrp="1"/>
          </p:cNvSpPr>
          <p:nvPr>
            <p:ph idx="1"/>
          </p:nvPr>
        </p:nvSpPr>
        <p:spPr>
          <a:xfrm>
            <a:off x="838200" y="1397479"/>
            <a:ext cx="10515600" cy="4779484"/>
          </a:xfrm>
        </p:spPr>
        <p:txBody>
          <a:bodyPr>
            <a:normAutofit lnSpcReduction="10000"/>
          </a:bodyPr>
          <a:lstStyle/>
          <a:p>
            <a:r>
              <a:rPr lang="en-US" dirty="0"/>
              <a:t>Check if the total wattage of the power system is less than the wattage warning level</a:t>
            </a:r>
          </a:p>
          <a:p>
            <a:pPr lvl="1"/>
            <a:r>
              <a:rPr lang="en-US" dirty="0"/>
              <a:t>If not, turn off all smart appliances</a:t>
            </a:r>
          </a:p>
          <a:p>
            <a:pPr lvl="2"/>
            <a:r>
              <a:rPr lang="en-US" dirty="0"/>
              <a:t>Turning off smart appliances one by on sorted by wattage size could have worked, but this allowed me to brown out less rooms in the event that turning off all the smart didn’t put the total wattage below the wattage warning level</a:t>
            </a:r>
          </a:p>
          <a:p>
            <a:pPr lvl="2"/>
            <a:r>
              <a:rPr lang="en-US" dirty="0"/>
              <a:t>Also no where it never stated that turning the smart appliances to a low power state affected the functionality of the appliance, so it is no harm in trying to save the planet as well </a:t>
            </a:r>
            <a:r>
              <a:rPr lang="en-US" dirty="0">
                <a:sym typeface="Wingdings" panose="05000000000000000000" pitchFamily="2" charset="2"/>
              </a:rPr>
              <a:t></a:t>
            </a:r>
          </a:p>
          <a:p>
            <a:pPr lvl="1"/>
            <a:r>
              <a:rPr lang="en-US" dirty="0"/>
              <a:t>If turning off all smart appliances did not lower the total power below the wattage warning level, brown out the locations with the highest wattage appliances first</a:t>
            </a:r>
          </a:p>
          <a:p>
            <a:pPr lvl="2"/>
            <a:r>
              <a:rPr lang="en-US" dirty="0"/>
              <a:t>Even if the location with the highest wattage appliance could have no other high wattage appliances, I feel like it would be safer to shut off the most power-consuming appliances first</a:t>
            </a:r>
          </a:p>
        </p:txBody>
      </p:sp>
    </p:spTree>
    <p:extLst>
      <p:ext uri="{BB962C8B-B14F-4D97-AF65-F5344CB8AC3E}">
        <p14:creationId xmlns:p14="http://schemas.microsoft.com/office/powerpoint/2010/main" val="3716336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276</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Times New Roman</vt:lpstr>
      <vt:lpstr>Wingdings</vt:lpstr>
      <vt:lpstr>Office Theme</vt:lpstr>
      <vt:lpstr>The Kinda-ish Final Project</vt:lpstr>
      <vt:lpstr>PowerPoint Presentation</vt:lpstr>
      <vt:lpstr>PowerPoint Presentation</vt:lpstr>
      <vt:lpstr>The Greatest Algorithm Conceived!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Kinda-ish Final Project</dc:title>
  <dc:creator>Robert Judka</dc:creator>
  <cp:lastModifiedBy>Robert Judka</cp:lastModifiedBy>
  <cp:revision>4</cp:revision>
  <dcterms:created xsi:type="dcterms:W3CDTF">2016-04-29T04:35:41Z</dcterms:created>
  <dcterms:modified xsi:type="dcterms:W3CDTF">2016-04-29T04:48:09Z</dcterms:modified>
</cp:coreProperties>
</file>