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7" r:id="rId4"/>
    <p:sldId id="261" r:id="rId5"/>
    <p:sldId id="260" r:id="rId6"/>
    <p:sldId id="258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10" d="100"/>
          <a:sy n="110" d="100"/>
        </p:scale>
        <p:origin x="16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44E1E-1646-4747-95F3-18B71A893760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6147DE9-D993-4F91-B589-881E68D9571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Adaptability</a:t>
          </a:r>
        </a:p>
      </dgm:t>
    </dgm:pt>
    <dgm:pt modelId="{98BF3D2D-4192-4250-8A14-F306B254888D}" type="parTrans" cxnId="{BBBE8AF1-FC1C-4852-BA04-769A9468D5C7}">
      <dgm:prSet/>
      <dgm:spPr/>
      <dgm:t>
        <a:bodyPr/>
        <a:lstStyle/>
        <a:p>
          <a:endParaRPr lang="en-US"/>
        </a:p>
      </dgm:t>
    </dgm:pt>
    <dgm:pt modelId="{19D0A23B-A405-46E6-93C8-A88646758B57}" type="sibTrans" cxnId="{BBBE8AF1-FC1C-4852-BA04-769A9468D5C7}">
      <dgm:prSet phldrT="1"/>
      <dgm:spPr/>
      <dgm:t>
        <a:bodyPr/>
        <a:lstStyle/>
        <a:p>
          <a:endParaRPr lang="en-US"/>
        </a:p>
      </dgm:t>
    </dgm:pt>
    <dgm:pt modelId="{1DA3E028-3019-4D2B-AE03-7BAAA379009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Automation</a:t>
          </a:r>
        </a:p>
      </dgm:t>
    </dgm:pt>
    <dgm:pt modelId="{55DF5BA8-E0B9-4155-B774-B6DACB3A842F}" type="parTrans" cxnId="{441F752A-ED66-441E-AF2C-58E33DBFAE5A}">
      <dgm:prSet/>
      <dgm:spPr/>
      <dgm:t>
        <a:bodyPr/>
        <a:lstStyle/>
        <a:p>
          <a:endParaRPr lang="en-US"/>
        </a:p>
      </dgm:t>
    </dgm:pt>
    <dgm:pt modelId="{DCB5C8D9-E0FD-4109-9A67-9AB660774F72}" type="sibTrans" cxnId="{441F752A-ED66-441E-AF2C-58E33DBFAE5A}">
      <dgm:prSet phldrT="2"/>
      <dgm:spPr/>
      <dgm:t>
        <a:bodyPr/>
        <a:lstStyle/>
        <a:p>
          <a:endParaRPr lang="en-US"/>
        </a:p>
      </dgm:t>
    </dgm:pt>
    <dgm:pt modelId="{6F278A1D-DFD1-4C39-AAE3-AC8F842FD27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Appeal</a:t>
          </a:r>
        </a:p>
      </dgm:t>
    </dgm:pt>
    <dgm:pt modelId="{327923F3-220E-4C77-96CF-B1AD81A005C8}" type="parTrans" cxnId="{AB3398D6-57B7-4B51-B4D0-22AA64A4D48F}">
      <dgm:prSet/>
      <dgm:spPr/>
      <dgm:t>
        <a:bodyPr/>
        <a:lstStyle/>
        <a:p>
          <a:endParaRPr lang="en-US"/>
        </a:p>
      </dgm:t>
    </dgm:pt>
    <dgm:pt modelId="{997892FB-60B6-485F-9ADC-AD234F965512}" type="sibTrans" cxnId="{AB3398D6-57B7-4B51-B4D0-22AA64A4D48F}">
      <dgm:prSet phldrT="3"/>
      <dgm:spPr/>
      <dgm:t>
        <a:bodyPr/>
        <a:lstStyle/>
        <a:p>
          <a:endParaRPr lang="en-US"/>
        </a:p>
      </dgm:t>
    </dgm:pt>
    <dgm:pt modelId="{32A78DCE-853A-4696-90F4-FBD00DCB4A8E}" type="pres">
      <dgm:prSet presAssocID="{42244E1E-1646-4747-95F3-18B71A893760}" presName="linear" presStyleCnt="0">
        <dgm:presLayoutVars>
          <dgm:animLvl val="lvl"/>
          <dgm:resizeHandles val="exact"/>
        </dgm:presLayoutVars>
      </dgm:prSet>
      <dgm:spPr/>
    </dgm:pt>
    <dgm:pt modelId="{D6936F6C-C4CB-4860-B5F5-B40F9F7339D8}" type="pres">
      <dgm:prSet presAssocID="{A6147DE9-D993-4F91-B589-881E68D957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81AC6B-0362-4732-B1BF-3403BD908E92}" type="pres">
      <dgm:prSet presAssocID="{19D0A23B-A405-46E6-93C8-A88646758B57}" presName="spacer" presStyleCnt="0"/>
      <dgm:spPr/>
    </dgm:pt>
    <dgm:pt modelId="{DD5FFBA6-92F1-48BD-BC2E-38816984348A}" type="pres">
      <dgm:prSet presAssocID="{1DA3E028-3019-4D2B-AE03-7BAAA37900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C97C95-16EB-454B-BF3C-11DDDCCC66B4}" type="pres">
      <dgm:prSet presAssocID="{DCB5C8D9-E0FD-4109-9A67-9AB660774F72}" presName="spacer" presStyleCnt="0"/>
      <dgm:spPr/>
    </dgm:pt>
    <dgm:pt modelId="{E73C4F27-F449-448A-BBF9-ECA7A6A9ED27}" type="pres">
      <dgm:prSet presAssocID="{6F278A1D-DFD1-4C39-AAE3-AC8F842FD2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1F752A-ED66-441E-AF2C-58E33DBFAE5A}" srcId="{42244E1E-1646-4747-95F3-18B71A893760}" destId="{1DA3E028-3019-4D2B-AE03-7BAAA3790092}" srcOrd="1" destOrd="0" parTransId="{55DF5BA8-E0B9-4155-B774-B6DACB3A842F}" sibTransId="{DCB5C8D9-E0FD-4109-9A67-9AB660774F72}"/>
    <dgm:cxn modelId="{1C28CB30-5E4B-4C57-A893-788B4F421C58}" type="presOf" srcId="{6F278A1D-DFD1-4C39-AAE3-AC8F842FD270}" destId="{E73C4F27-F449-448A-BBF9-ECA7A6A9ED27}" srcOrd="0" destOrd="0" presId="urn:microsoft.com/office/officeart/2005/8/layout/vList2"/>
    <dgm:cxn modelId="{7431AE40-A04B-4275-9A98-732E6FCDD161}" type="presOf" srcId="{42244E1E-1646-4747-95F3-18B71A893760}" destId="{32A78DCE-853A-4696-90F4-FBD00DCB4A8E}" srcOrd="0" destOrd="0" presId="urn:microsoft.com/office/officeart/2005/8/layout/vList2"/>
    <dgm:cxn modelId="{66256B5C-337F-4AE8-95DE-904CB97726CD}" type="presOf" srcId="{A6147DE9-D993-4F91-B589-881E68D9571B}" destId="{D6936F6C-C4CB-4860-B5F5-B40F9F7339D8}" srcOrd="0" destOrd="0" presId="urn:microsoft.com/office/officeart/2005/8/layout/vList2"/>
    <dgm:cxn modelId="{AB3398D6-57B7-4B51-B4D0-22AA64A4D48F}" srcId="{42244E1E-1646-4747-95F3-18B71A893760}" destId="{6F278A1D-DFD1-4C39-AAE3-AC8F842FD270}" srcOrd="2" destOrd="0" parTransId="{327923F3-220E-4C77-96CF-B1AD81A005C8}" sibTransId="{997892FB-60B6-485F-9ADC-AD234F965512}"/>
    <dgm:cxn modelId="{FA1B7AE5-AAF1-43B2-9024-DD6FAF3A90BF}" type="presOf" srcId="{1DA3E028-3019-4D2B-AE03-7BAAA3790092}" destId="{DD5FFBA6-92F1-48BD-BC2E-38816984348A}" srcOrd="0" destOrd="0" presId="urn:microsoft.com/office/officeart/2005/8/layout/vList2"/>
    <dgm:cxn modelId="{BBBE8AF1-FC1C-4852-BA04-769A9468D5C7}" srcId="{42244E1E-1646-4747-95F3-18B71A893760}" destId="{A6147DE9-D993-4F91-B589-881E68D9571B}" srcOrd="0" destOrd="0" parTransId="{98BF3D2D-4192-4250-8A14-F306B254888D}" sibTransId="{19D0A23B-A405-46E6-93C8-A88646758B57}"/>
    <dgm:cxn modelId="{86440FB7-B104-4AEB-ABE0-8DF30F410114}" type="presParOf" srcId="{32A78DCE-853A-4696-90F4-FBD00DCB4A8E}" destId="{D6936F6C-C4CB-4860-B5F5-B40F9F7339D8}" srcOrd="0" destOrd="0" presId="urn:microsoft.com/office/officeart/2005/8/layout/vList2"/>
    <dgm:cxn modelId="{C9229C1E-3F0A-4E7B-9E42-EA1FC32F93FE}" type="presParOf" srcId="{32A78DCE-853A-4696-90F4-FBD00DCB4A8E}" destId="{E781AC6B-0362-4732-B1BF-3403BD908E92}" srcOrd="1" destOrd="0" presId="urn:microsoft.com/office/officeart/2005/8/layout/vList2"/>
    <dgm:cxn modelId="{1B9AE665-1868-4E51-8EE3-1268FCB24152}" type="presParOf" srcId="{32A78DCE-853A-4696-90F4-FBD00DCB4A8E}" destId="{DD5FFBA6-92F1-48BD-BC2E-38816984348A}" srcOrd="2" destOrd="0" presId="urn:microsoft.com/office/officeart/2005/8/layout/vList2"/>
    <dgm:cxn modelId="{80C51D1C-E1FA-4A58-9022-F84FE2CB553F}" type="presParOf" srcId="{32A78DCE-853A-4696-90F4-FBD00DCB4A8E}" destId="{18C97C95-16EB-454B-BF3C-11DDDCCC66B4}" srcOrd="3" destOrd="0" presId="urn:microsoft.com/office/officeart/2005/8/layout/vList2"/>
    <dgm:cxn modelId="{0DAD654C-E452-4630-A57E-97D1DA50BF31}" type="presParOf" srcId="{32A78DCE-853A-4696-90F4-FBD00DCB4A8E}" destId="{E73C4F27-F449-448A-BBF9-ECA7A6A9ED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36F6C-C4CB-4860-B5F5-B40F9F7339D8}">
      <dsp:nvSpPr>
        <dsp:cNvPr id="0" name=""/>
        <dsp:cNvSpPr/>
      </dsp:nvSpPr>
      <dsp:spPr>
        <a:xfrm>
          <a:off x="0" y="12171"/>
          <a:ext cx="8065294" cy="110331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Adaptability</a:t>
          </a:r>
        </a:p>
      </dsp:txBody>
      <dsp:txXfrm>
        <a:off x="53859" y="66030"/>
        <a:ext cx="7957576" cy="995592"/>
      </dsp:txXfrm>
    </dsp:sp>
    <dsp:sp modelId="{DD5FFBA6-92F1-48BD-BC2E-38816984348A}">
      <dsp:nvSpPr>
        <dsp:cNvPr id="0" name=""/>
        <dsp:cNvSpPr/>
      </dsp:nvSpPr>
      <dsp:spPr>
        <a:xfrm>
          <a:off x="0" y="1247961"/>
          <a:ext cx="8065294" cy="110331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Automation</a:t>
          </a:r>
        </a:p>
      </dsp:txBody>
      <dsp:txXfrm>
        <a:off x="53859" y="1301820"/>
        <a:ext cx="7957576" cy="995592"/>
      </dsp:txXfrm>
    </dsp:sp>
    <dsp:sp modelId="{E73C4F27-F449-448A-BBF9-ECA7A6A9ED27}">
      <dsp:nvSpPr>
        <dsp:cNvPr id="0" name=""/>
        <dsp:cNvSpPr/>
      </dsp:nvSpPr>
      <dsp:spPr>
        <a:xfrm>
          <a:off x="0" y="2483751"/>
          <a:ext cx="8065294" cy="110331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Appeal</a:t>
          </a:r>
        </a:p>
      </dsp:txBody>
      <dsp:txXfrm>
        <a:off x="53859" y="2537610"/>
        <a:ext cx="7957576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2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13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#!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4577C3E-F51A-4535-8175-95E55D5CF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1" t="8700" r="17761"/>
          <a:stretch/>
        </p:blipFill>
        <p:spPr>
          <a:xfrm>
            <a:off x="0" y="2"/>
            <a:ext cx="9144000" cy="6857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30FD7-4CDF-48C5-8EA4-6BDF1F8104DB}"/>
              </a:ext>
            </a:extLst>
          </p:cNvPr>
          <p:cNvSpPr txBox="1"/>
          <p:nvPr/>
        </p:nvSpPr>
        <p:spPr>
          <a:xfrm>
            <a:off x="7721600" y="6211669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teamB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0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7C88-302D-4C3E-B088-ECDD0168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92" y="2011679"/>
            <a:ext cx="2888361" cy="3766185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/>
              <a:t>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7A8E-B2E8-430E-825E-FCA9C90C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49" y="2011680"/>
            <a:ext cx="7448551" cy="376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YOU choose what your schedule looks like!</a:t>
            </a:r>
          </a:p>
          <a:p>
            <a:pPr marL="0" indent="0">
              <a:buNone/>
            </a:pPr>
            <a:r>
              <a:rPr lang="en-US" sz="3200" dirty="0"/>
              <a:t>	Easy classes?</a:t>
            </a:r>
          </a:p>
          <a:p>
            <a:pPr marL="0" indent="0">
              <a:buNone/>
            </a:pPr>
            <a:r>
              <a:rPr lang="en-US" sz="3200" dirty="0"/>
              <a:t>	Popular classes?</a:t>
            </a:r>
          </a:p>
          <a:p>
            <a:pPr marL="0" indent="0">
              <a:buNone/>
            </a:pPr>
            <a:r>
              <a:rPr lang="en-US" sz="3200" dirty="0"/>
              <a:t>	Morning classes?</a:t>
            </a:r>
          </a:p>
        </p:txBody>
      </p:sp>
    </p:spTree>
    <p:extLst>
      <p:ext uri="{BB962C8B-B14F-4D97-AF65-F5344CB8AC3E}">
        <p14:creationId xmlns:p14="http://schemas.microsoft.com/office/powerpoint/2010/main" val="67134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7C88-302D-4C3E-B088-ECDD0168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92" y="2011679"/>
            <a:ext cx="2888361" cy="3766185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7A8E-B2E8-430E-825E-FCA9C90C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49" y="2011680"/>
            <a:ext cx="7936104" cy="376618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Everything happens on one page!</a:t>
            </a:r>
          </a:p>
          <a:p>
            <a:pPr marL="0" indent="0">
              <a:buNone/>
            </a:pPr>
            <a:r>
              <a:rPr lang="en-US" sz="3200" dirty="0"/>
              <a:t>	No more comparing class times</a:t>
            </a:r>
          </a:p>
          <a:p>
            <a:pPr marL="0" indent="0">
              <a:buNone/>
            </a:pPr>
            <a:r>
              <a:rPr lang="en-US" sz="3200" dirty="0"/>
              <a:t>	No more checking for time conflicts</a:t>
            </a:r>
          </a:p>
          <a:p>
            <a:pPr marL="0" indent="0">
              <a:buNone/>
            </a:pPr>
            <a:r>
              <a:rPr lang="en-US" sz="3200" dirty="0"/>
              <a:t>	No more going on RateMyProfessor.com </a:t>
            </a:r>
          </a:p>
        </p:txBody>
      </p:sp>
    </p:spTree>
    <p:extLst>
      <p:ext uri="{BB962C8B-B14F-4D97-AF65-F5344CB8AC3E}">
        <p14:creationId xmlns:p14="http://schemas.microsoft.com/office/powerpoint/2010/main" val="94844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7C88-302D-4C3E-B088-ECDD0168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696" y="2011679"/>
            <a:ext cx="2347657" cy="3766185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/>
              <a:t>Appeal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7A8E-B2E8-430E-825E-FCA9C90C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49" y="2011680"/>
            <a:ext cx="5047743" cy="376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Quick and simple to use!</a:t>
            </a:r>
          </a:p>
          <a:p>
            <a:pPr marL="0" indent="0">
              <a:buNone/>
            </a:pPr>
            <a:r>
              <a:rPr lang="en-US" sz="3200" dirty="0"/>
              <a:t>	No more typing</a:t>
            </a:r>
          </a:p>
          <a:p>
            <a:pPr marL="0" indent="0">
              <a:buNone/>
            </a:pPr>
            <a:r>
              <a:rPr lang="en-US" sz="3200" dirty="0"/>
              <a:t>	No more back buttons</a:t>
            </a:r>
          </a:p>
          <a:p>
            <a:pPr marL="0" indent="0">
              <a:buNone/>
            </a:pPr>
            <a:r>
              <a:rPr lang="en-US" sz="3200" dirty="0"/>
              <a:t>	No more ugly interfaces</a:t>
            </a:r>
          </a:p>
        </p:txBody>
      </p:sp>
    </p:spTree>
    <p:extLst>
      <p:ext uri="{BB962C8B-B14F-4D97-AF65-F5344CB8AC3E}">
        <p14:creationId xmlns:p14="http://schemas.microsoft.com/office/powerpoint/2010/main" val="215226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80" y="1178052"/>
            <a:ext cx="3944620" cy="4501896"/>
          </a:xfrm>
        </p:spPr>
        <p:txBody>
          <a:bodyPr anchor="ctr">
            <a:normAutofit/>
          </a:bodyPr>
          <a:lstStyle/>
          <a:p>
            <a:r>
              <a:rPr lang="en-US" sz="6300" b="1" dirty="0"/>
              <a:t>How we built it?</a:t>
            </a:r>
          </a:p>
        </p:txBody>
      </p:sp>
    </p:spTree>
    <p:extLst>
      <p:ext uri="{BB962C8B-B14F-4D97-AF65-F5344CB8AC3E}">
        <p14:creationId xmlns:p14="http://schemas.microsoft.com/office/powerpoint/2010/main" val="151236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1435F-4334-4D07-AB9D-0BB31ED4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27202" r="13472" b="28591"/>
          <a:stretch/>
        </p:blipFill>
        <p:spPr>
          <a:xfrm>
            <a:off x="2198210" y="2085591"/>
            <a:ext cx="4749802" cy="14786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4D99C0C-597A-4EBD-B7B2-D684649F2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3" y="519756"/>
            <a:ext cx="4766316" cy="1269032"/>
          </a:xfr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A73F76-4C7A-40FC-9396-AEA0B52B8A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89" b="80611"/>
          <a:stretch/>
        </p:blipFill>
        <p:spPr>
          <a:xfrm>
            <a:off x="2198211" y="3861042"/>
            <a:ext cx="4749800" cy="12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80" y="1178052"/>
            <a:ext cx="3944620" cy="4501896"/>
          </a:xfrm>
        </p:spPr>
        <p:txBody>
          <a:bodyPr anchor="ctr">
            <a:normAutofit/>
          </a:bodyPr>
          <a:lstStyle/>
          <a:p>
            <a:r>
              <a:rPr lang="en-US" sz="6300" b="1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212896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FA259-50D2-42AA-859C-BADBA898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31" y="103863"/>
            <a:ext cx="816738" cy="81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2B1A6-A865-4E43-B855-7AE8664C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7" b="12667"/>
          <a:stretch/>
        </p:blipFill>
        <p:spPr>
          <a:xfrm>
            <a:off x="3928532" y="1504976"/>
            <a:ext cx="1286936" cy="96091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D2016-867F-4A2F-B58F-C40C941BDBB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572000" y="920601"/>
            <a:ext cx="0" cy="584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4921E84-9261-4057-98D1-7D8126EE0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3" b="9135"/>
          <a:stretch/>
        </p:blipFill>
        <p:spPr>
          <a:xfrm>
            <a:off x="1618612" y="1579119"/>
            <a:ext cx="1004578" cy="816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1496CD-5DEF-4A12-93C3-0BD224BC29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8" t="20566" r="21449" b="17730"/>
          <a:stretch/>
        </p:blipFill>
        <p:spPr>
          <a:xfrm>
            <a:off x="6657975" y="1518987"/>
            <a:ext cx="790668" cy="96014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014E44-7B0F-468D-BCB5-9CFC2BBEE282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215468" y="1985432"/>
            <a:ext cx="1442507" cy="13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73A03B-1B77-4193-9304-EBDCF444C9FB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2623190" y="1985432"/>
            <a:ext cx="1305342" cy="2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D5953438-855E-40DC-A747-8D2280311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05" y="3474154"/>
            <a:ext cx="816738" cy="81673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0D5F8C-DFBF-417C-8BDD-1C201B51B6F9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flipH="1">
            <a:off x="7040274" y="2479133"/>
            <a:ext cx="13035" cy="995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B6288C1-B4B1-4A15-A975-3DA9471AC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21" y="3462582"/>
            <a:ext cx="816738" cy="8167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E9A945-44D9-40B6-A787-238C34920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43" y="3462582"/>
            <a:ext cx="816738" cy="81673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B0B2DE-191F-4026-B8C8-DA088E7FD8E7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 flipH="1">
            <a:off x="1618612" y="2395857"/>
            <a:ext cx="502289" cy="10667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3ECD6B-A303-40D1-B757-6C49F53107F2}"/>
              </a:ext>
            </a:extLst>
          </p:cNvPr>
          <p:cNvCxnSpPr>
            <a:stCxn id="19" idx="2"/>
            <a:endCxn id="41" idx="0"/>
          </p:cNvCxnSpPr>
          <p:nvPr/>
        </p:nvCxnSpPr>
        <p:spPr>
          <a:xfrm>
            <a:off x="2120901" y="2395857"/>
            <a:ext cx="502289" cy="1066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FDBEB15-0488-4D96-B677-6462C59C730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31" y="4483763"/>
            <a:ext cx="816738" cy="701884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46381F-0FDF-4D9E-9065-E3FE491A204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120901" y="4290892"/>
            <a:ext cx="2042730" cy="543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79D003-0EB0-4FE6-ADDC-FD51EDB88824}"/>
              </a:ext>
            </a:extLst>
          </p:cNvPr>
          <p:cNvCxnSpPr>
            <a:cxnSpLocks/>
            <a:stCxn id="37" idx="2"/>
            <a:endCxn id="51" idx="3"/>
          </p:cNvCxnSpPr>
          <p:nvPr/>
        </p:nvCxnSpPr>
        <p:spPr>
          <a:xfrm flipH="1">
            <a:off x="4980369" y="4290892"/>
            <a:ext cx="2059905" cy="5438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80" y="1178052"/>
            <a:ext cx="3944620" cy="4501896"/>
          </a:xfrm>
        </p:spPr>
        <p:txBody>
          <a:bodyPr anchor="ctr">
            <a:normAutofit/>
          </a:bodyPr>
          <a:lstStyle/>
          <a:p>
            <a:r>
              <a:rPr lang="en-US" sz="6300" b="1" dirty="0"/>
              <a:t>Does it works?</a:t>
            </a:r>
          </a:p>
        </p:txBody>
      </p:sp>
    </p:spTree>
    <p:extLst>
      <p:ext uri="{BB962C8B-B14F-4D97-AF65-F5344CB8AC3E}">
        <p14:creationId xmlns:p14="http://schemas.microsoft.com/office/powerpoint/2010/main" val="416487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high confidence">
            <a:hlinkClick r:id="rId2"/>
            <a:extLst>
              <a:ext uri="{FF2B5EF4-FFF2-40B4-BE49-F238E27FC236}">
                <a16:creationId xmlns:a16="http://schemas.microsoft.com/office/drawing/2014/main" id="{64577C3E-F51A-4535-8175-95E55D5CF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1" t="8700" r="17761"/>
          <a:stretch/>
        </p:blipFill>
        <p:spPr>
          <a:xfrm>
            <a:off x="0" y="2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79" y="1178052"/>
            <a:ext cx="4332987" cy="4501896"/>
          </a:xfrm>
        </p:spPr>
        <p:txBody>
          <a:bodyPr anchor="ctr">
            <a:normAutofit/>
          </a:bodyPr>
          <a:lstStyle/>
          <a:p>
            <a:r>
              <a:rPr lang="en-US" sz="6300" b="1"/>
              <a:t>Why a scheduler?</a:t>
            </a:r>
          </a:p>
        </p:txBody>
      </p:sp>
    </p:spTree>
    <p:extLst>
      <p:ext uri="{BB962C8B-B14F-4D97-AF65-F5344CB8AC3E}">
        <p14:creationId xmlns:p14="http://schemas.microsoft.com/office/powerpoint/2010/main" val="213669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35C6AA-BB14-42FC-B1C4-098510A0F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783"/>
            <a:ext cx="91439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037D7F0-C476-4E6A-B585-D54C3E7C5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" b="947"/>
          <a:stretch/>
        </p:blipFill>
        <p:spPr>
          <a:xfrm>
            <a:off x="1" y="192346"/>
            <a:ext cx="9131300" cy="51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5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C0229B-20B1-4973-A4CA-DE1F0FAD5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"/>
          <a:stretch/>
        </p:blipFill>
        <p:spPr>
          <a:xfrm>
            <a:off x="1" y="213783"/>
            <a:ext cx="9143998" cy="50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808296C-3448-4981-9D31-5DDFD67E7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0"/>
          <a:stretch/>
        </p:blipFill>
        <p:spPr>
          <a:xfrm>
            <a:off x="0" y="213783"/>
            <a:ext cx="9144000" cy="50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4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79" y="1178052"/>
            <a:ext cx="4332987" cy="4501896"/>
          </a:xfrm>
        </p:spPr>
        <p:txBody>
          <a:bodyPr anchor="ctr">
            <a:normAutofit/>
          </a:bodyPr>
          <a:lstStyle/>
          <a:p>
            <a:r>
              <a:rPr lang="en-US" sz="6300" b="1"/>
              <a:t>What’s missing?</a:t>
            </a:r>
          </a:p>
        </p:txBody>
      </p:sp>
    </p:spTree>
    <p:extLst>
      <p:ext uri="{BB962C8B-B14F-4D97-AF65-F5344CB8AC3E}">
        <p14:creationId xmlns:p14="http://schemas.microsoft.com/office/powerpoint/2010/main" val="194295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D35AC87-B9B3-4EE4-9CE9-737A496A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499533"/>
            <a:ext cx="8079581" cy="1658198"/>
          </a:xfrm>
        </p:spPr>
        <p:txBody>
          <a:bodyPr>
            <a:normAutofit/>
          </a:bodyPr>
          <a:lstStyle/>
          <a:p>
            <a:r>
              <a:rPr lang="en-US" b="1" dirty="0"/>
              <a:t>The 3 A’s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6856"/>
              </p:ext>
            </p:extLst>
          </p:nvPr>
        </p:nvGraphicFramePr>
        <p:xfrm>
          <a:off x="507206" y="2373549"/>
          <a:ext cx="8065294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44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79" y="1178052"/>
            <a:ext cx="4332987" cy="4501896"/>
          </a:xfrm>
        </p:spPr>
        <p:txBody>
          <a:bodyPr anchor="ctr">
            <a:normAutofit/>
          </a:bodyPr>
          <a:lstStyle/>
          <a:p>
            <a:r>
              <a:rPr lang="en-US" sz="6300" b="1"/>
              <a:t>How we achieved it?</a:t>
            </a:r>
          </a:p>
        </p:txBody>
      </p:sp>
    </p:spTree>
    <p:extLst>
      <p:ext uri="{BB962C8B-B14F-4D97-AF65-F5344CB8AC3E}">
        <p14:creationId xmlns:p14="http://schemas.microsoft.com/office/powerpoint/2010/main" val="151452143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3496F0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248</TotalTime>
  <Words>55</Words>
  <Application>Microsoft Office PowerPoint</Application>
  <PresentationFormat>On-screen Show (4:3)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 Light</vt:lpstr>
      <vt:lpstr>Metropolitan</vt:lpstr>
      <vt:lpstr>PowerPoint Presentation</vt:lpstr>
      <vt:lpstr>Why a scheduler?</vt:lpstr>
      <vt:lpstr>PowerPoint Presentation</vt:lpstr>
      <vt:lpstr>PowerPoint Presentation</vt:lpstr>
      <vt:lpstr>PowerPoint Presentation</vt:lpstr>
      <vt:lpstr>PowerPoint Presentation</vt:lpstr>
      <vt:lpstr>What’s missing?</vt:lpstr>
      <vt:lpstr>The 3 A’s</vt:lpstr>
      <vt:lpstr>How we achieved it?</vt:lpstr>
      <vt:lpstr>Adaptability</vt:lpstr>
      <vt:lpstr>Automation</vt:lpstr>
      <vt:lpstr>Appeal</vt:lpstr>
      <vt:lpstr>How we built it?</vt:lpstr>
      <vt:lpstr>PowerPoint Presentation</vt:lpstr>
      <vt:lpstr>How it works?</vt:lpstr>
      <vt:lpstr>PowerPoint Presentation</vt:lpstr>
      <vt:lpstr>Does it works?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Judka</dc:creator>
  <cp:lastModifiedBy>Robert Judka</cp:lastModifiedBy>
  <cp:revision>15</cp:revision>
  <dcterms:created xsi:type="dcterms:W3CDTF">2017-11-30T07:39:36Z</dcterms:created>
  <dcterms:modified xsi:type="dcterms:W3CDTF">2017-11-30T16:42:21Z</dcterms:modified>
</cp:coreProperties>
</file>