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7" r:id="rId5"/>
    <p:sldId id="274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8" r:id="rId14"/>
    <p:sldId id="265" r:id="rId15"/>
    <p:sldId id="271" r:id="rId16"/>
    <p:sldId id="270" r:id="rId17"/>
    <p:sldId id="272" r:id="rId18"/>
    <p:sldId id="266" r:id="rId19"/>
    <p:sldId id="26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492"/>
    <a:srgbClr val="87BE02"/>
    <a:srgbClr val="FFD342"/>
    <a:srgbClr val="3A77A9"/>
    <a:srgbClr val="049788"/>
    <a:srgbClr val="85BC00"/>
    <a:srgbClr val="49CC90"/>
    <a:srgbClr val="89BF04"/>
    <a:srgbClr val="8FE1BE"/>
    <a:srgbClr val="EC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ia S.K." userId="eb2cb6a4dfe5fba1" providerId="LiveId" clId="{3A7421A2-8C38-4628-8CA1-E4D269A1169E}"/>
    <pc:docChg chg="undo custSel addSld delSld modSld sldOrd">
      <pc:chgData name="Resia S.K." userId="eb2cb6a4dfe5fba1" providerId="LiveId" clId="{3A7421A2-8C38-4628-8CA1-E4D269A1169E}" dt="2025-06-22T21:59:57.710" v="5091" actId="1036"/>
      <pc:docMkLst>
        <pc:docMk/>
      </pc:docMkLst>
      <pc:sldChg chg="addSp delSp modSp mod">
        <pc:chgData name="Resia S.K." userId="eb2cb6a4dfe5fba1" providerId="LiveId" clId="{3A7421A2-8C38-4628-8CA1-E4D269A1169E}" dt="2025-06-22T21:32:14.667" v="4533" actId="478"/>
        <pc:sldMkLst>
          <pc:docMk/>
          <pc:sldMk cId="2475805559" sldId="257"/>
        </pc:sldMkLst>
        <pc:spChg chg="mod">
          <ac:chgData name="Resia S.K." userId="eb2cb6a4dfe5fba1" providerId="LiveId" clId="{3A7421A2-8C38-4628-8CA1-E4D269A1169E}" dt="2025-06-22T15:58:12.087" v="3537" actId="113"/>
          <ac:spMkLst>
            <pc:docMk/>
            <pc:sldMk cId="2475805559" sldId="257"/>
            <ac:spMk id="3" creationId="{835D6E6B-3353-491C-A3C6-F278D6CED8B3}"/>
          </ac:spMkLst>
        </pc:spChg>
        <pc:picChg chg="add del mod">
          <ac:chgData name="Resia S.K." userId="eb2cb6a4dfe5fba1" providerId="LiveId" clId="{3A7421A2-8C38-4628-8CA1-E4D269A1169E}" dt="2025-06-22T21:31:27.009" v="4527" actId="478"/>
          <ac:picMkLst>
            <pc:docMk/>
            <pc:sldMk cId="2475805559" sldId="257"/>
            <ac:picMk id="7" creationId="{0BF8B662-0A4B-63C2-14C2-D472CFD30F55}"/>
          </ac:picMkLst>
        </pc:picChg>
        <pc:picChg chg="add del mod">
          <ac:chgData name="Resia S.K." userId="eb2cb6a4dfe5fba1" providerId="LiveId" clId="{3A7421A2-8C38-4628-8CA1-E4D269A1169E}" dt="2025-06-22T21:32:14.667" v="4533" actId="478"/>
          <ac:picMkLst>
            <pc:docMk/>
            <pc:sldMk cId="2475805559" sldId="257"/>
            <ac:picMk id="9" creationId="{E95D30FC-A8B2-8ED1-AE64-4CD95A95D77D}"/>
          </ac:picMkLst>
        </pc:picChg>
      </pc:sldChg>
      <pc:sldChg chg="addSp delSp modSp mod">
        <pc:chgData name="Resia S.K." userId="eb2cb6a4dfe5fba1" providerId="LiveId" clId="{3A7421A2-8C38-4628-8CA1-E4D269A1169E}" dt="2025-06-22T11:37:27.289" v="258" actId="14100"/>
        <pc:sldMkLst>
          <pc:docMk/>
          <pc:sldMk cId="2440367298" sldId="258"/>
        </pc:sldMkLst>
        <pc:spChg chg="mod">
          <ac:chgData name="Resia S.K." userId="eb2cb6a4dfe5fba1" providerId="LiveId" clId="{3A7421A2-8C38-4628-8CA1-E4D269A1169E}" dt="2025-06-22T11:24:21.787" v="8" actId="20577"/>
          <ac:spMkLst>
            <pc:docMk/>
            <pc:sldMk cId="2440367298" sldId="258"/>
            <ac:spMk id="2" creationId="{4F56A072-A65E-6634-2A7E-56FF10D31FBC}"/>
          </ac:spMkLst>
        </pc:spChg>
        <pc:spChg chg="mod">
          <ac:chgData name="Resia S.K." userId="eb2cb6a4dfe5fba1" providerId="LiveId" clId="{3A7421A2-8C38-4628-8CA1-E4D269A1169E}" dt="2025-06-22T11:36:02.815" v="253" actId="115"/>
          <ac:spMkLst>
            <pc:docMk/>
            <pc:sldMk cId="2440367298" sldId="258"/>
            <ac:spMk id="7" creationId="{18A83625-2FEF-6F32-ED50-8F0510F7D44B}"/>
          </ac:spMkLst>
        </pc:spChg>
        <pc:graphicFrameChg chg="mod">
          <ac:chgData name="Resia S.K." userId="eb2cb6a4dfe5fba1" providerId="LiveId" clId="{3A7421A2-8C38-4628-8CA1-E4D269A1169E}" dt="2025-06-22T11:34:32.026" v="244"/>
          <ac:graphicFrameMkLst>
            <pc:docMk/>
            <pc:sldMk cId="2440367298" sldId="258"/>
            <ac:graphicFrameMk id="9" creationId="{450E22E9-FBEA-C14D-0D6B-338EFA7D1FB7}"/>
          </ac:graphicFrameMkLst>
        </pc:graphicFrameChg>
        <pc:cxnChg chg="add del">
          <ac:chgData name="Resia S.K." userId="eb2cb6a4dfe5fba1" providerId="LiveId" clId="{3A7421A2-8C38-4628-8CA1-E4D269A1169E}" dt="2025-06-22T11:34:24.287" v="241" actId="11529"/>
          <ac:cxnSpMkLst>
            <pc:docMk/>
            <pc:sldMk cId="2440367298" sldId="258"/>
            <ac:cxnSpMk id="11" creationId="{76F42709-C201-C77D-B654-27C629EEBAE3}"/>
          </ac:cxnSpMkLst>
        </pc:cxnChg>
        <pc:cxnChg chg="add del">
          <ac:chgData name="Resia S.K." userId="eb2cb6a4dfe5fba1" providerId="LiveId" clId="{3A7421A2-8C38-4628-8CA1-E4D269A1169E}" dt="2025-06-22T11:34:35.800" v="245" actId="11529"/>
          <ac:cxnSpMkLst>
            <pc:docMk/>
            <pc:sldMk cId="2440367298" sldId="258"/>
            <ac:cxnSpMk id="13" creationId="{30F9B9A3-4DBD-13E2-4F10-6047F0508444}"/>
          </ac:cxnSpMkLst>
        </pc:cxnChg>
        <pc:cxnChg chg="add mod">
          <ac:chgData name="Resia S.K." userId="eb2cb6a4dfe5fba1" providerId="LiveId" clId="{3A7421A2-8C38-4628-8CA1-E4D269A1169E}" dt="2025-06-22T11:37:27.289" v="258" actId="14100"/>
          <ac:cxnSpMkLst>
            <pc:docMk/>
            <pc:sldMk cId="2440367298" sldId="258"/>
            <ac:cxnSpMk id="15" creationId="{0F3454B0-DA9C-5C0F-0DC5-68ED1FCF9526}"/>
          </ac:cxnSpMkLst>
        </pc:cxnChg>
      </pc:sldChg>
      <pc:sldChg chg="addSp delSp modSp mod">
        <pc:chgData name="Resia S.K." userId="eb2cb6a4dfe5fba1" providerId="LiveId" clId="{3A7421A2-8C38-4628-8CA1-E4D269A1169E}" dt="2025-06-22T21:13:37.031" v="4222" actId="20577"/>
        <pc:sldMkLst>
          <pc:docMk/>
          <pc:sldMk cId="2816985398" sldId="259"/>
        </pc:sldMkLst>
        <pc:spChg chg="mod">
          <ac:chgData name="Resia S.K." userId="eb2cb6a4dfe5fba1" providerId="LiveId" clId="{3A7421A2-8C38-4628-8CA1-E4D269A1169E}" dt="2025-06-22T11:24:18.293" v="5" actId="20577"/>
          <ac:spMkLst>
            <pc:docMk/>
            <pc:sldMk cId="2816985398" sldId="259"/>
            <ac:spMk id="2" creationId="{1BBF8789-3F45-7DAD-1592-12219404B0F5}"/>
          </ac:spMkLst>
        </pc:spChg>
        <pc:spChg chg="mod">
          <ac:chgData name="Resia S.K." userId="eb2cb6a4dfe5fba1" providerId="LiveId" clId="{3A7421A2-8C38-4628-8CA1-E4D269A1169E}" dt="2025-06-22T21:13:37.031" v="4222" actId="20577"/>
          <ac:spMkLst>
            <pc:docMk/>
            <pc:sldMk cId="2816985398" sldId="259"/>
            <ac:spMk id="7" creationId="{A457C0E8-B17A-487A-09A9-2255B5A739DE}"/>
          </ac:spMkLst>
        </pc:spChg>
        <pc:graphicFrameChg chg="add del modGraphic">
          <ac:chgData name="Resia S.K." userId="eb2cb6a4dfe5fba1" providerId="LiveId" clId="{3A7421A2-8C38-4628-8CA1-E4D269A1169E}" dt="2025-06-22T21:07:16.979" v="4062" actId="1032"/>
          <ac:graphicFrameMkLst>
            <pc:docMk/>
            <pc:sldMk cId="2816985398" sldId="259"/>
            <ac:graphicFrameMk id="3" creationId="{4891F048-A5FB-DBD2-74CC-A833C1CB4E74}"/>
          </ac:graphicFrameMkLst>
        </pc:graphicFrameChg>
        <pc:graphicFrameChg chg="add del mod modGraphic">
          <ac:chgData name="Resia S.K." userId="eb2cb6a4dfe5fba1" providerId="LiveId" clId="{3A7421A2-8C38-4628-8CA1-E4D269A1169E}" dt="2025-06-22T21:10:05.664" v="4077" actId="478"/>
          <ac:graphicFrameMkLst>
            <pc:docMk/>
            <pc:sldMk cId="2816985398" sldId="259"/>
            <ac:graphicFrameMk id="5" creationId="{D7B1D390-3707-E86C-3D49-AA56AA0E6521}"/>
          </ac:graphicFrameMkLst>
        </pc:graphicFrameChg>
        <pc:graphicFrameChg chg="add del mod modGraphic">
          <ac:chgData name="Resia S.K." userId="eb2cb6a4dfe5fba1" providerId="LiveId" clId="{3A7421A2-8C38-4628-8CA1-E4D269A1169E}" dt="2025-06-22T21:12:37.831" v="4194" actId="478"/>
          <ac:graphicFrameMkLst>
            <pc:docMk/>
            <pc:sldMk cId="2816985398" sldId="259"/>
            <ac:graphicFrameMk id="6" creationId="{47315044-ABB5-AAEB-35B4-991D636D0133}"/>
          </ac:graphicFrameMkLst>
        </pc:graphicFrameChg>
      </pc:sldChg>
      <pc:sldChg chg="addSp modSp add mod ord">
        <pc:chgData name="Resia S.K." userId="eb2cb6a4dfe5fba1" providerId="LiveId" clId="{3A7421A2-8C38-4628-8CA1-E4D269A1169E}" dt="2025-06-22T21:32:38.743" v="4535" actId="1076"/>
        <pc:sldMkLst>
          <pc:docMk/>
          <pc:sldMk cId="445377149" sldId="260"/>
        </pc:sldMkLst>
        <pc:spChg chg="mod">
          <ac:chgData name="Resia S.K." userId="eb2cb6a4dfe5fba1" providerId="LiveId" clId="{3A7421A2-8C38-4628-8CA1-E4D269A1169E}" dt="2025-06-22T11:24:50.455" v="15"/>
          <ac:spMkLst>
            <pc:docMk/>
            <pc:sldMk cId="445377149" sldId="260"/>
            <ac:spMk id="2" creationId="{45AE0DE1-1ACB-EF09-98E5-14D1258CEED4}"/>
          </ac:spMkLst>
        </pc:spChg>
        <pc:spChg chg="mod">
          <ac:chgData name="Resia S.K." userId="eb2cb6a4dfe5fba1" providerId="LiveId" clId="{3A7421A2-8C38-4628-8CA1-E4D269A1169E}" dt="2025-06-22T21:15:28.439" v="4224" actId="207"/>
          <ac:spMkLst>
            <pc:docMk/>
            <pc:sldMk cId="445377149" sldId="260"/>
            <ac:spMk id="7" creationId="{6CAAC555-77AC-79D2-BDCE-47B555ADEE20}"/>
          </ac:spMkLst>
        </pc:spChg>
        <pc:picChg chg="add mod">
          <ac:chgData name="Resia S.K." userId="eb2cb6a4dfe5fba1" providerId="LiveId" clId="{3A7421A2-8C38-4628-8CA1-E4D269A1169E}" dt="2025-06-22T21:32:38.743" v="4535" actId="1076"/>
          <ac:picMkLst>
            <pc:docMk/>
            <pc:sldMk cId="445377149" sldId="260"/>
            <ac:picMk id="3" creationId="{E7EE615B-3FAD-A57D-AC57-F3F5B031AEBB}"/>
          </ac:picMkLst>
        </pc:picChg>
      </pc:sldChg>
      <pc:sldChg chg="addSp delSp modSp add mod">
        <pc:chgData name="Resia S.K." userId="eb2cb6a4dfe5fba1" providerId="LiveId" clId="{3A7421A2-8C38-4628-8CA1-E4D269A1169E}" dt="2025-06-22T13:02:29.772" v="1102" actId="478"/>
        <pc:sldMkLst>
          <pc:docMk/>
          <pc:sldMk cId="456771748" sldId="261"/>
        </pc:sldMkLst>
        <pc:spChg chg="mod">
          <ac:chgData name="Resia S.K." userId="eb2cb6a4dfe5fba1" providerId="LiveId" clId="{3A7421A2-8C38-4628-8CA1-E4D269A1169E}" dt="2025-06-22T12:09:30.676" v="695" actId="20577"/>
          <ac:spMkLst>
            <pc:docMk/>
            <pc:sldMk cId="456771748" sldId="261"/>
            <ac:spMk id="2" creationId="{A797E8C6-3118-F07B-24BD-77B2ED2827F1}"/>
          </ac:spMkLst>
        </pc:spChg>
        <pc:spChg chg="mod">
          <ac:chgData name="Resia S.K." userId="eb2cb6a4dfe5fba1" providerId="LiveId" clId="{3A7421A2-8C38-4628-8CA1-E4D269A1169E}" dt="2025-06-22T13:01:32.810" v="1094" actId="1076"/>
          <ac:spMkLst>
            <pc:docMk/>
            <pc:sldMk cId="456771748" sldId="261"/>
            <ac:spMk id="7" creationId="{52C244CE-D78C-79E1-562A-B6AC6D870ACE}"/>
          </ac:spMkLst>
        </pc:spChg>
        <pc:spChg chg="add del mod">
          <ac:chgData name="Resia S.K." userId="eb2cb6a4dfe5fba1" providerId="LiveId" clId="{3A7421A2-8C38-4628-8CA1-E4D269A1169E}" dt="2025-06-22T13:02:12.035" v="1101" actId="478"/>
          <ac:spMkLst>
            <pc:docMk/>
            <pc:sldMk cId="456771748" sldId="261"/>
            <ac:spMk id="18" creationId="{0B0E72E7-B68B-703A-868F-828323C7CA14}"/>
          </ac:spMkLst>
        </pc:spChg>
        <pc:graphicFrameChg chg="add del mod modGraphic">
          <ac:chgData name="Resia S.K." userId="eb2cb6a4dfe5fba1" providerId="LiveId" clId="{3A7421A2-8C38-4628-8CA1-E4D269A1169E}" dt="2025-06-22T12:05:53.625" v="662" actId="478"/>
          <ac:graphicFrameMkLst>
            <pc:docMk/>
            <pc:sldMk cId="456771748" sldId="261"/>
            <ac:graphicFrameMk id="13" creationId="{B9E1B1C0-F3B4-E258-039C-1AC0724B92A2}"/>
          </ac:graphicFrameMkLst>
        </pc:graphicFrameChg>
        <pc:picChg chg="add del mod">
          <ac:chgData name="Resia S.K." userId="eb2cb6a4dfe5fba1" providerId="LiveId" clId="{3A7421A2-8C38-4628-8CA1-E4D269A1169E}" dt="2025-06-22T11:51:51.677" v="565" actId="478"/>
          <ac:picMkLst>
            <pc:docMk/>
            <pc:sldMk cId="456771748" sldId="261"/>
            <ac:picMk id="5" creationId="{60623161-0E20-0B58-19C8-69EE57A88D69}"/>
          </ac:picMkLst>
        </pc:picChg>
        <pc:picChg chg="add del mod">
          <ac:chgData name="Resia S.K." userId="eb2cb6a4dfe5fba1" providerId="LiveId" clId="{3A7421A2-8C38-4628-8CA1-E4D269A1169E}" dt="2025-06-22T11:52:29.376" v="570" actId="478"/>
          <ac:picMkLst>
            <pc:docMk/>
            <pc:sldMk cId="456771748" sldId="261"/>
            <ac:picMk id="8" creationId="{281B6CC0-365A-CDFF-7627-06EB04F09CDC}"/>
          </ac:picMkLst>
        </pc:picChg>
        <pc:picChg chg="add del mod">
          <ac:chgData name="Resia S.K." userId="eb2cb6a4dfe5fba1" providerId="LiveId" clId="{3A7421A2-8C38-4628-8CA1-E4D269A1169E}" dt="2025-06-22T11:54:23.195" v="589" actId="478"/>
          <ac:picMkLst>
            <pc:docMk/>
            <pc:sldMk cId="456771748" sldId="261"/>
            <ac:picMk id="10" creationId="{19C7FE1D-EAAB-7720-EBEC-CF9EAFB89060}"/>
          </ac:picMkLst>
        </pc:picChg>
        <pc:picChg chg="add del mod">
          <ac:chgData name="Resia S.K." userId="eb2cb6a4dfe5fba1" providerId="LiveId" clId="{3A7421A2-8C38-4628-8CA1-E4D269A1169E}" dt="2025-06-22T11:54:24.717" v="590" actId="478"/>
          <ac:picMkLst>
            <pc:docMk/>
            <pc:sldMk cId="456771748" sldId="261"/>
            <ac:picMk id="12" creationId="{1997915D-3B0C-B28F-6821-58AF35E6C906}"/>
          </ac:picMkLst>
        </pc:picChg>
        <pc:picChg chg="add mod">
          <ac:chgData name="Resia S.K." userId="eb2cb6a4dfe5fba1" providerId="LiveId" clId="{3A7421A2-8C38-4628-8CA1-E4D269A1169E}" dt="2025-06-22T13:01:35.267" v="1095" actId="1076"/>
          <ac:picMkLst>
            <pc:docMk/>
            <pc:sldMk cId="456771748" sldId="261"/>
            <ac:picMk id="14" creationId="{1CAC532B-6CCC-BB40-E1A1-125E1C016076}"/>
          </ac:picMkLst>
        </pc:picChg>
        <pc:picChg chg="add del mod">
          <ac:chgData name="Resia S.K." userId="eb2cb6a4dfe5fba1" providerId="LiveId" clId="{3A7421A2-8C38-4628-8CA1-E4D269A1169E}" dt="2025-06-22T13:02:29.772" v="1102" actId="478"/>
          <ac:picMkLst>
            <pc:docMk/>
            <pc:sldMk cId="456771748" sldId="261"/>
            <ac:picMk id="16" creationId="{6BDE8EA7-0612-DBDB-26DE-8DE34D63E607}"/>
          </ac:picMkLst>
        </pc:picChg>
      </pc:sldChg>
      <pc:sldChg chg="addSp modSp new mod">
        <pc:chgData name="Resia S.K." userId="eb2cb6a4dfe5fba1" providerId="LiveId" clId="{3A7421A2-8C38-4628-8CA1-E4D269A1169E}" dt="2025-06-22T13:16:54.718" v="1232"/>
        <pc:sldMkLst>
          <pc:docMk/>
          <pc:sldMk cId="3985085291" sldId="262"/>
        </pc:sldMkLst>
        <pc:spChg chg="mod">
          <ac:chgData name="Resia S.K." userId="eb2cb6a4dfe5fba1" providerId="LiveId" clId="{3A7421A2-8C38-4628-8CA1-E4D269A1169E}" dt="2025-06-22T12:26:03.176" v="971" actId="20577"/>
          <ac:spMkLst>
            <pc:docMk/>
            <pc:sldMk cId="3985085291" sldId="262"/>
            <ac:spMk id="2" creationId="{2E4EEE38-AA5E-0A0A-21E8-92E239D984D8}"/>
          </ac:spMkLst>
        </pc:spChg>
        <pc:spChg chg="mod">
          <ac:chgData name="Resia S.K." userId="eb2cb6a4dfe5fba1" providerId="LiveId" clId="{3A7421A2-8C38-4628-8CA1-E4D269A1169E}" dt="2025-06-22T13:14:45.840" v="1207" actId="403"/>
          <ac:spMkLst>
            <pc:docMk/>
            <pc:sldMk cId="3985085291" sldId="262"/>
            <ac:spMk id="3" creationId="{4F22C8FD-3686-A5CD-8CCA-FD91CC1EB7F2}"/>
          </ac:spMkLst>
        </pc:spChg>
        <pc:spChg chg="add mod">
          <ac:chgData name="Resia S.K." userId="eb2cb6a4dfe5fba1" providerId="LiveId" clId="{3A7421A2-8C38-4628-8CA1-E4D269A1169E}" dt="2025-06-22T13:04:55.156" v="1147" actId="14100"/>
          <ac:spMkLst>
            <pc:docMk/>
            <pc:sldMk cId="3985085291" sldId="262"/>
            <ac:spMk id="7" creationId="{EFBE616D-EB2C-6E2F-9B35-0B5B1130DD7D}"/>
          </ac:spMkLst>
        </pc:spChg>
        <pc:picChg chg="add mod">
          <ac:chgData name="Resia S.K." userId="eb2cb6a4dfe5fba1" providerId="LiveId" clId="{3A7421A2-8C38-4628-8CA1-E4D269A1169E}" dt="2025-06-22T13:04:51.451" v="1146" actId="14100"/>
          <ac:picMkLst>
            <pc:docMk/>
            <pc:sldMk cId="3985085291" sldId="262"/>
            <ac:picMk id="5" creationId="{270EE5E4-2B28-7BF9-6EB8-EAA151026D56}"/>
          </ac:picMkLst>
        </pc:picChg>
        <pc:picChg chg="add mod">
          <ac:chgData name="Resia S.K." userId="eb2cb6a4dfe5fba1" providerId="LiveId" clId="{3A7421A2-8C38-4628-8CA1-E4D269A1169E}" dt="2025-06-22T13:16:54.718" v="1232"/>
          <ac:picMkLst>
            <pc:docMk/>
            <pc:sldMk cId="3985085291" sldId="262"/>
            <ac:picMk id="8" creationId="{8B082D82-349A-7879-CBFC-BD908C89A69E}"/>
          </ac:picMkLst>
        </pc:picChg>
      </pc:sldChg>
      <pc:sldChg chg="addSp delSp modSp add mod">
        <pc:chgData name="Resia S.K." userId="eb2cb6a4dfe5fba1" providerId="LiveId" clId="{3A7421A2-8C38-4628-8CA1-E4D269A1169E}" dt="2025-06-22T13:41:37.603" v="1734" actId="1076"/>
        <pc:sldMkLst>
          <pc:docMk/>
          <pc:sldMk cId="1158081561" sldId="263"/>
        </pc:sldMkLst>
        <pc:spChg chg="mod">
          <ac:chgData name="Resia S.K." userId="eb2cb6a4dfe5fba1" providerId="LiveId" clId="{3A7421A2-8C38-4628-8CA1-E4D269A1169E}" dt="2025-06-22T12:27:12.968" v="996" actId="20577"/>
          <ac:spMkLst>
            <pc:docMk/>
            <pc:sldMk cId="1158081561" sldId="263"/>
            <ac:spMk id="2" creationId="{9C682605-91AD-7395-85C7-D6BE2FBDF538}"/>
          </ac:spMkLst>
        </pc:spChg>
        <pc:spChg chg="del mod">
          <ac:chgData name="Resia S.K." userId="eb2cb6a4dfe5fba1" providerId="LiveId" clId="{3A7421A2-8C38-4628-8CA1-E4D269A1169E}" dt="2025-06-22T13:08:46.078" v="1175" actId="478"/>
          <ac:spMkLst>
            <pc:docMk/>
            <pc:sldMk cId="1158081561" sldId="263"/>
            <ac:spMk id="3" creationId="{85F28183-0166-DE7E-0D44-195300DD2E17}"/>
          </ac:spMkLst>
        </pc:spChg>
        <pc:spChg chg="add mod">
          <ac:chgData name="Resia S.K." userId="eb2cb6a4dfe5fba1" providerId="LiveId" clId="{3A7421A2-8C38-4628-8CA1-E4D269A1169E}" dt="2025-06-22T13:39:56.244" v="1706" actId="1076"/>
          <ac:spMkLst>
            <pc:docMk/>
            <pc:sldMk cId="1158081561" sldId="263"/>
            <ac:spMk id="7" creationId="{35F14B49-B8F5-14EB-A708-3ED63E5C43E7}"/>
          </ac:spMkLst>
        </pc:spChg>
        <pc:spChg chg="add mod">
          <ac:chgData name="Resia S.K." userId="eb2cb6a4dfe5fba1" providerId="LiveId" clId="{3A7421A2-8C38-4628-8CA1-E4D269A1169E}" dt="2025-06-22T13:39:49.844" v="1705" actId="1076"/>
          <ac:spMkLst>
            <pc:docMk/>
            <pc:sldMk cId="1158081561" sldId="263"/>
            <ac:spMk id="9" creationId="{8F7956A6-68B5-FDFD-6454-4EC5623D0139}"/>
          </ac:spMkLst>
        </pc:spChg>
        <pc:spChg chg="add mod">
          <ac:chgData name="Resia S.K." userId="eb2cb6a4dfe5fba1" providerId="LiveId" clId="{3A7421A2-8C38-4628-8CA1-E4D269A1169E}" dt="2025-06-22T13:40:02.780" v="1707" actId="1076"/>
          <ac:spMkLst>
            <pc:docMk/>
            <pc:sldMk cId="1158081561" sldId="263"/>
            <ac:spMk id="11" creationId="{046BC269-FD05-B6CA-9E69-13F025FB67B0}"/>
          </ac:spMkLst>
        </pc:spChg>
        <pc:spChg chg="add del mod">
          <ac:chgData name="Resia S.K." userId="eb2cb6a4dfe5fba1" providerId="LiveId" clId="{3A7421A2-8C38-4628-8CA1-E4D269A1169E}" dt="2025-06-22T13:08:50.787" v="1176" actId="478"/>
          <ac:spMkLst>
            <pc:docMk/>
            <pc:sldMk cId="1158081561" sldId="263"/>
            <ac:spMk id="13" creationId="{65B3C9E0-B69B-8564-6501-1BCA6E6C94EE}"/>
          </ac:spMkLst>
        </pc:spChg>
        <pc:spChg chg="add del mod">
          <ac:chgData name="Resia S.K." userId="eb2cb6a4dfe5fba1" providerId="LiveId" clId="{3A7421A2-8C38-4628-8CA1-E4D269A1169E}" dt="2025-06-22T13:35:22.252" v="1651"/>
          <ac:spMkLst>
            <pc:docMk/>
            <pc:sldMk cId="1158081561" sldId="263"/>
            <ac:spMk id="16" creationId="{14B1C275-EC79-48A7-9813-B5F2B43F03DC}"/>
          </ac:spMkLst>
        </pc:spChg>
        <pc:spChg chg="add mod">
          <ac:chgData name="Resia S.K." userId="eb2cb6a4dfe5fba1" providerId="LiveId" clId="{3A7421A2-8C38-4628-8CA1-E4D269A1169E}" dt="2025-06-22T13:41:37.603" v="1734" actId="1076"/>
          <ac:spMkLst>
            <pc:docMk/>
            <pc:sldMk cId="1158081561" sldId="263"/>
            <ac:spMk id="22" creationId="{E470BADD-AA39-7D37-76B6-0CFA917CB1EB}"/>
          </ac:spMkLst>
        </pc:spChg>
        <pc:picChg chg="add mod modCrop">
          <ac:chgData name="Resia S.K." userId="eb2cb6a4dfe5fba1" providerId="LiveId" clId="{3A7421A2-8C38-4628-8CA1-E4D269A1169E}" dt="2025-06-22T13:38:59.391" v="1699" actId="1036"/>
          <ac:picMkLst>
            <pc:docMk/>
            <pc:sldMk cId="1158081561" sldId="263"/>
            <ac:picMk id="5" creationId="{F2F454DE-3CC9-A21C-F508-D3FBCDF7B0B4}"/>
          </ac:picMkLst>
        </pc:picChg>
        <pc:picChg chg="add mod">
          <ac:chgData name="Resia S.K." userId="eb2cb6a4dfe5fba1" providerId="LiveId" clId="{3A7421A2-8C38-4628-8CA1-E4D269A1169E}" dt="2025-06-22T13:16:57.021" v="1233"/>
          <ac:picMkLst>
            <pc:docMk/>
            <pc:sldMk cId="1158081561" sldId="263"/>
            <ac:picMk id="14" creationId="{E9045BAF-11B1-D336-AEC3-4E35123AF7EE}"/>
          </ac:picMkLst>
        </pc:picChg>
        <pc:cxnChg chg="add mod">
          <ac:chgData name="Resia S.K." userId="eb2cb6a4dfe5fba1" providerId="LiveId" clId="{3A7421A2-8C38-4628-8CA1-E4D269A1169E}" dt="2025-06-22T13:39:56.244" v="1706" actId="1076"/>
          <ac:cxnSpMkLst>
            <pc:docMk/>
            <pc:sldMk cId="1158081561" sldId="263"/>
            <ac:cxnSpMk id="18" creationId="{29D9C1BF-F488-0DEA-CFE7-B1992307FBA2}"/>
          </ac:cxnSpMkLst>
        </pc:cxnChg>
        <pc:cxnChg chg="add mod">
          <ac:chgData name="Resia S.K." userId="eb2cb6a4dfe5fba1" providerId="LiveId" clId="{3A7421A2-8C38-4628-8CA1-E4D269A1169E}" dt="2025-06-22T13:39:44.451" v="1704" actId="208"/>
          <ac:cxnSpMkLst>
            <pc:docMk/>
            <pc:sldMk cId="1158081561" sldId="263"/>
            <ac:cxnSpMk id="19" creationId="{21FE488C-FFA3-6965-B253-D3C32F14373A}"/>
          </ac:cxnSpMkLst>
        </pc:cxnChg>
        <pc:cxnChg chg="add mod">
          <ac:chgData name="Resia S.K." userId="eb2cb6a4dfe5fba1" providerId="LiveId" clId="{3A7421A2-8C38-4628-8CA1-E4D269A1169E}" dt="2025-06-22T13:40:21.395" v="1710" actId="208"/>
          <ac:cxnSpMkLst>
            <pc:docMk/>
            <pc:sldMk cId="1158081561" sldId="263"/>
            <ac:cxnSpMk id="20" creationId="{A70C55EB-0337-805F-DBAD-EBFE71E526E3}"/>
          </ac:cxnSpMkLst>
        </pc:cxnChg>
      </pc:sldChg>
      <pc:sldChg chg="addSp delSp modSp add mod">
        <pc:chgData name="Resia S.K." userId="eb2cb6a4dfe5fba1" providerId="LiveId" clId="{3A7421A2-8C38-4628-8CA1-E4D269A1169E}" dt="2025-06-22T21:59:02.378" v="5017" actId="208"/>
        <pc:sldMkLst>
          <pc:docMk/>
          <pc:sldMk cId="3190994176" sldId="264"/>
        </pc:sldMkLst>
        <pc:spChg chg="mod">
          <ac:chgData name="Resia S.K." userId="eb2cb6a4dfe5fba1" providerId="LiveId" clId="{3A7421A2-8C38-4628-8CA1-E4D269A1169E}" dt="2025-06-22T13:21:01.534" v="1275" actId="20577"/>
          <ac:spMkLst>
            <pc:docMk/>
            <pc:sldMk cId="3190994176" sldId="264"/>
            <ac:spMk id="2" creationId="{01A24A1D-61EC-ABC1-1E45-0B77058CAA73}"/>
          </ac:spMkLst>
        </pc:spChg>
        <pc:spChg chg="mod">
          <ac:chgData name="Resia S.K." userId="eb2cb6a4dfe5fba1" providerId="LiveId" clId="{3A7421A2-8C38-4628-8CA1-E4D269A1169E}" dt="2025-06-22T21:35:07.656" v="4560" actId="14100"/>
          <ac:spMkLst>
            <pc:docMk/>
            <pc:sldMk cId="3190994176" sldId="264"/>
            <ac:spMk id="3" creationId="{93033BCC-70ED-4F4F-0469-88A6B44A72F6}"/>
          </ac:spMkLst>
        </pc:spChg>
        <pc:spChg chg="add mod">
          <ac:chgData name="Resia S.K." userId="eb2cb6a4dfe5fba1" providerId="LiveId" clId="{3A7421A2-8C38-4628-8CA1-E4D269A1169E}" dt="2025-06-22T21:48:39.961" v="4881" actId="20577"/>
          <ac:spMkLst>
            <pc:docMk/>
            <pc:sldMk cId="3190994176" sldId="264"/>
            <ac:spMk id="10" creationId="{E97F48D9-96FB-53E4-BC37-2384AFC5F310}"/>
          </ac:spMkLst>
        </pc:spChg>
        <pc:spChg chg="add mod">
          <ac:chgData name="Resia S.K." userId="eb2cb6a4dfe5fba1" providerId="LiveId" clId="{3A7421A2-8C38-4628-8CA1-E4D269A1169E}" dt="2025-06-22T21:48:50.429" v="4889" actId="20577"/>
          <ac:spMkLst>
            <pc:docMk/>
            <pc:sldMk cId="3190994176" sldId="264"/>
            <ac:spMk id="11" creationId="{7DBA0D8D-335C-C84F-EB77-AB616529F995}"/>
          </ac:spMkLst>
        </pc:spChg>
        <pc:spChg chg="add mod">
          <ac:chgData name="Resia S.K." userId="eb2cb6a4dfe5fba1" providerId="LiveId" clId="{3A7421A2-8C38-4628-8CA1-E4D269A1169E}" dt="2025-06-22T21:48:55.231" v="4895" actId="20577"/>
          <ac:spMkLst>
            <pc:docMk/>
            <pc:sldMk cId="3190994176" sldId="264"/>
            <ac:spMk id="12" creationId="{66DE4D60-C7CA-DC5A-2BAC-927134580F04}"/>
          </ac:spMkLst>
        </pc:spChg>
        <pc:spChg chg="add mod">
          <ac:chgData name="Resia S.K." userId="eb2cb6a4dfe5fba1" providerId="LiveId" clId="{3A7421A2-8C38-4628-8CA1-E4D269A1169E}" dt="2025-06-22T21:48:11.710" v="4875" actId="1037"/>
          <ac:spMkLst>
            <pc:docMk/>
            <pc:sldMk cId="3190994176" sldId="264"/>
            <ac:spMk id="15" creationId="{ACAA6B56-CC81-706D-30D2-78A7CB34E722}"/>
          </ac:spMkLst>
        </pc:spChg>
        <pc:spChg chg="add del mod">
          <ac:chgData name="Resia S.K." userId="eb2cb6a4dfe5fba1" providerId="LiveId" clId="{3A7421A2-8C38-4628-8CA1-E4D269A1169E}" dt="2025-06-22T21:39:00.343" v="4632" actId="478"/>
          <ac:spMkLst>
            <pc:docMk/>
            <pc:sldMk cId="3190994176" sldId="264"/>
            <ac:spMk id="17" creationId="{281B0E22-18CF-5AAC-F6BB-061BE9746813}"/>
          </ac:spMkLst>
        </pc:spChg>
        <pc:spChg chg="add mod">
          <ac:chgData name="Resia S.K." userId="eb2cb6a4dfe5fba1" providerId="LiveId" clId="{3A7421A2-8C38-4628-8CA1-E4D269A1169E}" dt="2025-06-22T21:48:11.710" v="4875" actId="1037"/>
          <ac:spMkLst>
            <pc:docMk/>
            <pc:sldMk cId="3190994176" sldId="264"/>
            <ac:spMk id="18" creationId="{378480D9-12FC-A346-CF0C-AA25B6700235}"/>
          </ac:spMkLst>
        </pc:spChg>
        <pc:spChg chg="add mod">
          <ac:chgData name="Resia S.K." userId="eb2cb6a4dfe5fba1" providerId="LiveId" clId="{3A7421A2-8C38-4628-8CA1-E4D269A1169E}" dt="2025-06-22T21:59:02.378" v="5017" actId="208"/>
          <ac:spMkLst>
            <pc:docMk/>
            <pc:sldMk cId="3190994176" sldId="264"/>
            <ac:spMk id="19" creationId="{D7D97E18-D4CD-A5A2-53D1-984B0ABC40C7}"/>
          </ac:spMkLst>
        </pc:spChg>
        <pc:spChg chg="add mod">
          <ac:chgData name="Resia S.K." userId="eb2cb6a4dfe5fba1" providerId="LiveId" clId="{3A7421A2-8C38-4628-8CA1-E4D269A1169E}" dt="2025-06-22T21:56:37.325" v="4988" actId="207"/>
          <ac:spMkLst>
            <pc:docMk/>
            <pc:sldMk cId="3190994176" sldId="264"/>
            <ac:spMk id="20" creationId="{4F4B61F1-2560-5B0B-B03C-EB17A4678E4B}"/>
          </ac:spMkLst>
        </pc:spChg>
        <pc:spChg chg="add del mod">
          <ac:chgData name="Resia S.K." userId="eb2cb6a4dfe5fba1" providerId="LiveId" clId="{3A7421A2-8C38-4628-8CA1-E4D269A1169E}" dt="2025-06-22T21:49:19.086" v="4897" actId="478"/>
          <ac:spMkLst>
            <pc:docMk/>
            <pc:sldMk cId="3190994176" sldId="264"/>
            <ac:spMk id="21" creationId="{197A3BA1-5ADC-4B59-510D-A1887339BCBE}"/>
          </ac:spMkLst>
        </pc:spChg>
        <pc:spChg chg="add del mod">
          <ac:chgData name="Resia S.K." userId="eb2cb6a4dfe5fba1" providerId="LiveId" clId="{3A7421A2-8C38-4628-8CA1-E4D269A1169E}" dt="2025-06-22T21:46:05.624" v="4833" actId="478"/>
          <ac:spMkLst>
            <pc:docMk/>
            <pc:sldMk cId="3190994176" sldId="264"/>
            <ac:spMk id="48" creationId="{0D561B38-05ED-0D02-A276-3D8BFE48CB49}"/>
          </ac:spMkLst>
        </pc:spChg>
        <pc:spChg chg="add del mod">
          <ac:chgData name="Resia S.K." userId="eb2cb6a4dfe5fba1" providerId="LiveId" clId="{3A7421A2-8C38-4628-8CA1-E4D269A1169E}" dt="2025-06-22T21:46:10.335" v="4835" actId="478"/>
          <ac:spMkLst>
            <pc:docMk/>
            <pc:sldMk cId="3190994176" sldId="264"/>
            <ac:spMk id="49" creationId="{F1DF2956-1BCD-B309-8B81-090D2C636B77}"/>
          </ac:spMkLst>
        </pc:spChg>
        <pc:spChg chg="add mod">
          <ac:chgData name="Resia S.K." userId="eb2cb6a4dfe5fba1" providerId="LiveId" clId="{3A7421A2-8C38-4628-8CA1-E4D269A1169E}" dt="2025-06-22T21:48:11.710" v="4875" actId="1037"/>
          <ac:spMkLst>
            <pc:docMk/>
            <pc:sldMk cId="3190994176" sldId="264"/>
            <ac:spMk id="50" creationId="{9BE7DEAB-A634-45D7-D688-262758D6F23B}"/>
          </ac:spMkLst>
        </pc:spChg>
        <pc:spChg chg="add mod">
          <ac:chgData name="Resia S.K." userId="eb2cb6a4dfe5fba1" providerId="LiveId" clId="{3A7421A2-8C38-4628-8CA1-E4D269A1169E}" dt="2025-06-22T21:48:11.710" v="4875" actId="1037"/>
          <ac:spMkLst>
            <pc:docMk/>
            <pc:sldMk cId="3190994176" sldId="264"/>
            <ac:spMk id="51" creationId="{ACF9324A-8D74-56D9-8161-57214F5224C1}"/>
          </ac:spMkLst>
        </pc:spChg>
        <pc:spChg chg="add del mod">
          <ac:chgData name="Resia S.K." userId="eb2cb6a4dfe5fba1" providerId="LiveId" clId="{3A7421A2-8C38-4628-8CA1-E4D269A1169E}" dt="2025-06-22T21:57:34.443" v="4991" actId="478"/>
          <ac:spMkLst>
            <pc:docMk/>
            <pc:sldMk cId="3190994176" sldId="264"/>
            <ac:spMk id="53" creationId="{82B11A34-EA63-19AD-C49F-3D0C19E6DCFB}"/>
          </ac:spMkLst>
        </pc:spChg>
        <pc:spChg chg="add del">
          <ac:chgData name="Resia S.K." userId="eb2cb6a4dfe5fba1" providerId="LiveId" clId="{3A7421A2-8C38-4628-8CA1-E4D269A1169E}" dt="2025-06-22T21:57:44.349" v="4993" actId="478"/>
          <ac:spMkLst>
            <pc:docMk/>
            <pc:sldMk cId="3190994176" sldId="264"/>
            <ac:spMk id="54" creationId="{B680976B-77E9-0411-D990-7047C05445F9}"/>
          </ac:spMkLst>
        </pc:spChg>
        <pc:spChg chg="add del mod">
          <ac:chgData name="Resia S.K." userId="eb2cb6a4dfe5fba1" providerId="LiveId" clId="{3A7421A2-8C38-4628-8CA1-E4D269A1169E}" dt="2025-06-22T21:58:28.117" v="5015" actId="478"/>
          <ac:spMkLst>
            <pc:docMk/>
            <pc:sldMk cId="3190994176" sldId="264"/>
            <ac:spMk id="55" creationId="{D3B14795-34D0-9881-2707-6AAD0EFAF9E0}"/>
          </ac:spMkLst>
        </pc:spChg>
        <pc:graphicFrameChg chg="add del modGraphic">
          <ac:chgData name="Resia S.K." userId="eb2cb6a4dfe5fba1" providerId="LiveId" clId="{3A7421A2-8C38-4628-8CA1-E4D269A1169E}" dt="2025-06-22T21:37:28.251" v="4591" actId="478"/>
          <ac:graphicFrameMkLst>
            <pc:docMk/>
            <pc:sldMk cId="3190994176" sldId="264"/>
            <ac:graphicFrameMk id="16" creationId="{66CB9AC5-A434-2AAD-0796-868C74D663E6}"/>
          </ac:graphicFrameMkLst>
        </pc:graphicFrameChg>
        <pc:picChg chg="add mod">
          <ac:chgData name="Resia S.K." userId="eb2cb6a4dfe5fba1" providerId="LiveId" clId="{3A7421A2-8C38-4628-8CA1-E4D269A1169E}" dt="2025-06-22T13:16:58.745" v="1234"/>
          <ac:picMkLst>
            <pc:docMk/>
            <pc:sldMk cId="3190994176" sldId="264"/>
            <ac:picMk id="4" creationId="{6DB49F24-5D05-2D48-039C-E0D966579155}"/>
          </ac:picMkLst>
        </pc:picChg>
        <pc:picChg chg="add del mod">
          <ac:chgData name="Resia S.K." userId="eb2cb6a4dfe5fba1" providerId="LiveId" clId="{3A7421A2-8C38-4628-8CA1-E4D269A1169E}" dt="2025-06-22T13:42:41.855" v="1737" actId="478"/>
          <ac:picMkLst>
            <pc:docMk/>
            <pc:sldMk cId="3190994176" sldId="264"/>
            <ac:picMk id="6" creationId="{E304671F-9F86-A263-D104-3A40CC0F003B}"/>
          </ac:picMkLst>
        </pc:picChg>
        <pc:picChg chg="add mod modCrop">
          <ac:chgData name="Resia S.K." userId="eb2cb6a4dfe5fba1" providerId="LiveId" clId="{3A7421A2-8C38-4628-8CA1-E4D269A1169E}" dt="2025-06-22T21:58:22.751" v="4996" actId="1076"/>
          <ac:picMkLst>
            <pc:docMk/>
            <pc:sldMk cId="3190994176" sldId="264"/>
            <ac:picMk id="8" creationId="{A7FE9F74-FE6B-819F-151C-92562FFDBD80}"/>
          </ac:picMkLst>
        </pc:picChg>
        <pc:picChg chg="add del mod">
          <ac:chgData name="Resia S.K." userId="eb2cb6a4dfe5fba1" providerId="LiveId" clId="{3A7421A2-8C38-4628-8CA1-E4D269A1169E}" dt="2025-06-22T14:16:46.246" v="2280" actId="478"/>
          <ac:picMkLst>
            <pc:docMk/>
            <pc:sldMk cId="3190994176" sldId="264"/>
            <ac:picMk id="13" creationId="{86B7FCE9-4105-B6F7-C1FB-466526D29F87}"/>
          </ac:picMkLst>
        </pc:picChg>
        <pc:picChg chg="add mod">
          <ac:chgData name="Resia S.K." userId="eb2cb6a4dfe5fba1" providerId="LiveId" clId="{3A7421A2-8C38-4628-8CA1-E4D269A1169E}" dt="2025-06-22T21:48:11.710" v="4875" actId="1037"/>
          <ac:picMkLst>
            <pc:docMk/>
            <pc:sldMk cId="3190994176" sldId="264"/>
            <ac:picMk id="1026" creationId="{9A67BC94-254E-D3D8-E14C-4EB0FF2E95C6}"/>
          </ac:picMkLst>
        </pc:picChg>
        <pc:picChg chg="add mod">
          <ac:chgData name="Resia S.K." userId="eb2cb6a4dfe5fba1" providerId="LiveId" clId="{3A7421A2-8C38-4628-8CA1-E4D269A1169E}" dt="2025-06-22T21:55:44.431" v="4984" actId="1076"/>
          <ac:picMkLst>
            <pc:docMk/>
            <pc:sldMk cId="3190994176" sldId="264"/>
            <ac:picMk id="1028" creationId="{B0508011-72CF-0F94-3B0A-D71E8931B31B}"/>
          </ac:picMkLst>
        </pc:picChg>
        <pc:picChg chg="add mod">
          <ac:chgData name="Resia S.K." userId="eb2cb6a4dfe5fba1" providerId="LiveId" clId="{3A7421A2-8C38-4628-8CA1-E4D269A1169E}" dt="2025-06-22T21:55:30.811" v="4980" actId="1076"/>
          <ac:picMkLst>
            <pc:docMk/>
            <pc:sldMk cId="3190994176" sldId="264"/>
            <ac:picMk id="1030" creationId="{81AF5DA5-7F3B-1981-CAC2-2F38C2B26248}"/>
          </ac:picMkLst>
        </pc:picChg>
        <pc:cxnChg chg="add del mod">
          <ac:chgData name="Resia S.K." userId="eb2cb6a4dfe5fba1" providerId="LiveId" clId="{3A7421A2-8C38-4628-8CA1-E4D269A1169E}" dt="2025-06-22T21:42:33.884" v="4771" actId="478"/>
          <ac:cxnSpMkLst>
            <pc:docMk/>
            <pc:sldMk cId="3190994176" sldId="264"/>
            <ac:cxnSpMk id="23" creationId="{4805E7B9-7B24-0438-12AE-FAF50960613A}"/>
          </ac:cxnSpMkLst>
        </pc:cxnChg>
        <pc:cxnChg chg="add del mod">
          <ac:chgData name="Resia S.K." userId="eb2cb6a4dfe5fba1" providerId="LiveId" clId="{3A7421A2-8C38-4628-8CA1-E4D269A1169E}" dt="2025-06-22T21:42:32.041" v="4770" actId="478"/>
          <ac:cxnSpMkLst>
            <pc:docMk/>
            <pc:sldMk cId="3190994176" sldId="264"/>
            <ac:cxnSpMk id="25" creationId="{DA83D8EF-96DD-8069-9613-A7D3310A47D4}"/>
          </ac:cxnSpMkLst>
        </pc:cxnChg>
        <pc:cxnChg chg="add del mod">
          <ac:chgData name="Resia S.K." userId="eb2cb6a4dfe5fba1" providerId="LiveId" clId="{3A7421A2-8C38-4628-8CA1-E4D269A1169E}" dt="2025-06-22T21:43:50.366" v="4783" actId="478"/>
          <ac:cxnSpMkLst>
            <pc:docMk/>
            <pc:sldMk cId="3190994176" sldId="264"/>
            <ac:cxnSpMk id="30" creationId="{06FB5040-B360-3779-834F-DC5B9450D005}"/>
          </ac:cxnSpMkLst>
        </pc:cxnChg>
        <pc:cxnChg chg="add mod">
          <ac:chgData name="Resia S.K." userId="eb2cb6a4dfe5fba1" providerId="LiveId" clId="{3A7421A2-8C38-4628-8CA1-E4D269A1169E}" dt="2025-06-22T21:50:37.787" v="4925" actId="1038"/>
          <ac:cxnSpMkLst>
            <pc:docMk/>
            <pc:sldMk cId="3190994176" sldId="264"/>
            <ac:cxnSpMk id="31" creationId="{46D61BCD-D3AE-6CE6-E682-E173FC09A1BC}"/>
          </ac:cxnSpMkLst>
        </pc:cxnChg>
        <pc:cxnChg chg="add mod">
          <ac:chgData name="Resia S.K." userId="eb2cb6a4dfe5fba1" providerId="LiveId" clId="{3A7421A2-8C38-4628-8CA1-E4D269A1169E}" dt="2025-06-22T21:50:37.787" v="4925" actId="1038"/>
          <ac:cxnSpMkLst>
            <pc:docMk/>
            <pc:sldMk cId="3190994176" sldId="264"/>
            <ac:cxnSpMk id="32" creationId="{EA6AC619-4E11-406B-FE85-F5FE2B1AC320}"/>
          </ac:cxnSpMkLst>
        </pc:cxnChg>
        <pc:cxnChg chg="add del mod">
          <ac:chgData name="Resia S.K." userId="eb2cb6a4dfe5fba1" providerId="LiveId" clId="{3A7421A2-8C38-4628-8CA1-E4D269A1169E}" dt="2025-06-22T21:43:52.291" v="4784" actId="478"/>
          <ac:cxnSpMkLst>
            <pc:docMk/>
            <pc:sldMk cId="3190994176" sldId="264"/>
            <ac:cxnSpMk id="34" creationId="{FB3EF6DF-18AD-BEC4-EB17-D6779EA6FB8C}"/>
          </ac:cxnSpMkLst>
        </pc:cxnChg>
        <pc:cxnChg chg="add mod">
          <ac:chgData name="Resia S.K." userId="eb2cb6a4dfe5fba1" providerId="LiveId" clId="{3A7421A2-8C38-4628-8CA1-E4D269A1169E}" dt="2025-06-22T21:48:11.710" v="4875" actId="1037"/>
          <ac:cxnSpMkLst>
            <pc:docMk/>
            <pc:sldMk cId="3190994176" sldId="264"/>
            <ac:cxnSpMk id="35" creationId="{91B0E2CD-FCE6-64EF-6257-BABA4BD87322}"/>
          </ac:cxnSpMkLst>
        </pc:cxnChg>
        <pc:cxnChg chg="add mod">
          <ac:chgData name="Resia S.K." userId="eb2cb6a4dfe5fba1" providerId="LiveId" clId="{3A7421A2-8C38-4628-8CA1-E4D269A1169E}" dt="2025-06-22T21:44:07.311" v="4787" actId="1076"/>
          <ac:cxnSpMkLst>
            <pc:docMk/>
            <pc:sldMk cId="3190994176" sldId="264"/>
            <ac:cxnSpMk id="36" creationId="{06B7A693-46CE-0EA6-F2EE-DD2208A1DC21}"/>
          </ac:cxnSpMkLst>
        </pc:cxnChg>
        <pc:cxnChg chg="add del mod">
          <ac:chgData name="Resia S.K." userId="eb2cb6a4dfe5fba1" providerId="LiveId" clId="{3A7421A2-8C38-4628-8CA1-E4D269A1169E}" dt="2025-06-22T21:44:30.520" v="4794" actId="478"/>
          <ac:cxnSpMkLst>
            <pc:docMk/>
            <pc:sldMk cId="3190994176" sldId="264"/>
            <ac:cxnSpMk id="37" creationId="{3340933A-FF07-4CBE-1454-88339955D119}"/>
          </ac:cxnSpMkLst>
        </pc:cxnChg>
        <pc:cxnChg chg="add del mod">
          <ac:chgData name="Resia S.K." userId="eb2cb6a4dfe5fba1" providerId="LiveId" clId="{3A7421A2-8C38-4628-8CA1-E4D269A1169E}" dt="2025-06-22T21:44:30.520" v="4794" actId="478"/>
          <ac:cxnSpMkLst>
            <pc:docMk/>
            <pc:sldMk cId="3190994176" sldId="264"/>
            <ac:cxnSpMk id="38" creationId="{E788C822-2024-2E69-D53D-25D908ADB9DA}"/>
          </ac:cxnSpMkLst>
        </pc:cxnChg>
        <pc:cxnChg chg="add mod">
          <ac:chgData name="Resia S.K." userId="eb2cb6a4dfe5fba1" providerId="LiveId" clId="{3A7421A2-8C38-4628-8CA1-E4D269A1169E}" dt="2025-06-22T21:44:46.995" v="4798" actId="1076"/>
          <ac:cxnSpMkLst>
            <pc:docMk/>
            <pc:sldMk cId="3190994176" sldId="264"/>
            <ac:cxnSpMk id="43" creationId="{C1AF1208-0558-073A-F4B1-AC7B7E69CC2A}"/>
          </ac:cxnSpMkLst>
        </pc:cxnChg>
        <pc:cxnChg chg="add mod">
          <ac:chgData name="Resia S.K." userId="eb2cb6a4dfe5fba1" providerId="LiveId" clId="{3A7421A2-8C38-4628-8CA1-E4D269A1169E}" dt="2025-06-22T21:48:11.710" v="4875" actId="1037"/>
          <ac:cxnSpMkLst>
            <pc:docMk/>
            <pc:sldMk cId="3190994176" sldId="264"/>
            <ac:cxnSpMk id="45" creationId="{7E641201-F9A7-B7A7-B957-E89006C28A49}"/>
          </ac:cxnSpMkLst>
        </pc:cxnChg>
      </pc:sldChg>
      <pc:sldChg chg="addSp delSp modSp new mod">
        <pc:chgData name="Resia S.K." userId="eb2cb6a4dfe5fba1" providerId="LiveId" clId="{3A7421A2-8C38-4628-8CA1-E4D269A1169E}" dt="2025-06-22T21:34:11.212" v="4559" actId="1076"/>
        <pc:sldMkLst>
          <pc:docMk/>
          <pc:sldMk cId="985747499" sldId="265"/>
        </pc:sldMkLst>
        <pc:spChg chg="mod">
          <ac:chgData name="Resia S.K." userId="eb2cb6a4dfe5fba1" providerId="LiveId" clId="{3A7421A2-8C38-4628-8CA1-E4D269A1169E}" dt="2025-06-22T13:20:51.692" v="1268"/>
          <ac:spMkLst>
            <pc:docMk/>
            <pc:sldMk cId="985747499" sldId="265"/>
            <ac:spMk id="2" creationId="{926E8BD7-0EDE-F1B6-7881-461CF9078D2B}"/>
          </ac:spMkLst>
        </pc:spChg>
        <pc:spChg chg="mod">
          <ac:chgData name="Resia S.K." userId="eb2cb6a4dfe5fba1" providerId="LiveId" clId="{3A7421A2-8C38-4628-8CA1-E4D269A1169E}" dt="2025-06-22T13:21:14.203" v="1277" actId="14100"/>
          <ac:spMkLst>
            <pc:docMk/>
            <pc:sldMk cId="985747499" sldId="265"/>
            <ac:spMk id="3" creationId="{437CC6DA-C7BD-D3B6-66E3-9A8C794EF509}"/>
          </ac:spMkLst>
        </pc:spChg>
        <pc:spChg chg="add mod">
          <ac:chgData name="Resia S.K." userId="eb2cb6a4dfe5fba1" providerId="LiveId" clId="{3A7421A2-8C38-4628-8CA1-E4D269A1169E}" dt="2025-06-22T21:19:34.026" v="4251" actId="115"/>
          <ac:spMkLst>
            <pc:docMk/>
            <pc:sldMk cId="985747499" sldId="265"/>
            <ac:spMk id="5" creationId="{ED16F06C-1DAF-F774-1427-16DA4EB028B6}"/>
          </ac:spMkLst>
        </pc:spChg>
        <pc:spChg chg="add del mod">
          <ac:chgData name="Resia S.K." userId="eb2cb6a4dfe5fba1" providerId="LiveId" clId="{3A7421A2-8C38-4628-8CA1-E4D269A1169E}" dt="2025-06-22T21:23:42.836" v="4358" actId="478"/>
          <ac:spMkLst>
            <pc:docMk/>
            <pc:sldMk cId="985747499" sldId="265"/>
            <ac:spMk id="6" creationId="{EA4FBA7D-C9D8-B09D-2278-2505BAB1A856}"/>
          </ac:spMkLst>
        </pc:spChg>
        <pc:spChg chg="add mod">
          <ac:chgData name="Resia S.K." userId="eb2cb6a4dfe5fba1" providerId="LiveId" clId="{3A7421A2-8C38-4628-8CA1-E4D269A1169E}" dt="2025-06-22T21:24:23.461" v="4385" actId="1076"/>
          <ac:spMkLst>
            <pc:docMk/>
            <pc:sldMk cId="985747499" sldId="265"/>
            <ac:spMk id="9" creationId="{4BE096EB-3ECD-5444-272E-C54D4E897B5D}"/>
          </ac:spMkLst>
        </pc:spChg>
        <pc:graphicFrameChg chg="add mod modGraphic">
          <ac:chgData name="Resia S.K." userId="eb2cb6a4dfe5fba1" providerId="LiveId" clId="{3A7421A2-8C38-4628-8CA1-E4D269A1169E}" dt="2025-06-22T21:21:26.662" v="4252" actId="12269"/>
          <ac:graphicFrameMkLst>
            <pc:docMk/>
            <pc:sldMk cId="985747499" sldId="265"/>
            <ac:graphicFrameMk id="7" creationId="{6C8AEDE3-174D-E2DF-BF1D-E614BF2A3F07}"/>
          </ac:graphicFrameMkLst>
        </pc:graphicFrameChg>
        <pc:graphicFrameChg chg="add mod">
          <ac:chgData name="Resia S.K." userId="eb2cb6a4dfe5fba1" providerId="LiveId" clId="{3A7421A2-8C38-4628-8CA1-E4D269A1169E}" dt="2025-06-22T21:24:17.864" v="4384" actId="1076"/>
          <ac:graphicFrameMkLst>
            <pc:docMk/>
            <pc:sldMk cId="985747499" sldId="265"/>
            <ac:graphicFrameMk id="8" creationId="{087BAE91-ED41-0BCF-3913-39ED04E30B81}"/>
          </ac:graphicFrameMkLst>
        </pc:graphicFrameChg>
        <pc:picChg chg="add mod">
          <ac:chgData name="Resia S.K." userId="eb2cb6a4dfe5fba1" providerId="LiveId" clId="{3A7421A2-8C38-4628-8CA1-E4D269A1169E}" dt="2025-06-22T13:17:00.616" v="1235"/>
          <ac:picMkLst>
            <pc:docMk/>
            <pc:sldMk cId="985747499" sldId="265"/>
            <ac:picMk id="4" creationId="{C2D2FEFB-CD70-3229-7C46-ACD7F516B620}"/>
          </ac:picMkLst>
        </pc:picChg>
        <pc:picChg chg="add mod">
          <ac:chgData name="Resia S.K." userId="eb2cb6a4dfe5fba1" providerId="LiveId" clId="{3A7421A2-8C38-4628-8CA1-E4D269A1169E}" dt="2025-06-22T21:34:11.212" v="4559" actId="1076"/>
          <ac:picMkLst>
            <pc:docMk/>
            <pc:sldMk cId="985747499" sldId="265"/>
            <ac:picMk id="10" creationId="{592B9B4A-829A-5840-23CF-A322420B8FB8}"/>
          </ac:picMkLst>
        </pc:picChg>
      </pc:sldChg>
      <pc:sldChg chg="addSp delSp modSp add mod">
        <pc:chgData name="Resia S.K." userId="eb2cb6a4dfe5fba1" providerId="LiveId" clId="{3A7421A2-8C38-4628-8CA1-E4D269A1169E}" dt="2025-06-22T21:29:53.895" v="4523" actId="1038"/>
        <pc:sldMkLst>
          <pc:docMk/>
          <pc:sldMk cId="1552473788" sldId="266"/>
        </pc:sldMkLst>
        <pc:spChg chg="mod">
          <ac:chgData name="Resia S.K." userId="eb2cb6a4dfe5fba1" providerId="LiveId" clId="{3A7421A2-8C38-4628-8CA1-E4D269A1169E}" dt="2025-06-22T15:46:15.252" v="3263" actId="20577"/>
          <ac:spMkLst>
            <pc:docMk/>
            <pc:sldMk cId="1552473788" sldId="266"/>
            <ac:spMk id="2" creationId="{A6736A5C-FDFA-6DBC-2E50-DE2A555CCDCA}"/>
          </ac:spMkLst>
        </pc:spChg>
        <pc:spChg chg="add del mod">
          <ac:chgData name="Resia S.K." userId="eb2cb6a4dfe5fba1" providerId="LiveId" clId="{3A7421A2-8C38-4628-8CA1-E4D269A1169E}" dt="2025-06-22T15:49:34.646" v="3317" actId="20577"/>
          <ac:spMkLst>
            <pc:docMk/>
            <pc:sldMk cId="1552473788" sldId="266"/>
            <ac:spMk id="3" creationId="{0ECD74C8-BBF5-EDDF-CC03-D35722EF579B}"/>
          </ac:spMkLst>
        </pc:spChg>
        <pc:spChg chg="add del mod">
          <ac:chgData name="Resia S.K." userId="eb2cb6a4dfe5fba1" providerId="LiveId" clId="{3A7421A2-8C38-4628-8CA1-E4D269A1169E}" dt="2025-06-22T15:48:19.419" v="3285" actId="478"/>
          <ac:spMkLst>
            <pc:docMk/>
            <pc:sldMk cId="1552473788" sldId="266"/>
            <ac:spMk id="20" creationId="{C7AB4E49-FBCB-5B21-637A-F85141856738}"/>
          </ac:spMkLst>
        </pc:spChg>
        <pc:spChg chg="add mod">
          <ac:chgData name="Resia S.K." userId="eb2cb6a4dfe5fba1" providerId="LiveId" clId="{3A7421A2-8C38-4628-8CA1-E4D269A1169E}" dt="2025-06-22T21:25:21.601" v="4435" actId="1036"/>
          <ac:spMkLst>
            <pc:docMk/>
            <pc:sldMk cId="1552473788" sldId="266"/>
            <ac:spMk id="22" creationId="{B8871CAA-DFD6-2999-BD01-8219109ECEEB}"/>
          </ac:spMkLst>
        </pc:spChg>
        <pc:picChg chg="add mod">
          <ac:chgData name="Resia S.K." userId="eb2cb6a4dfe5fba1" providerId="LiveId" clId="{3A7421A2-8C38-4628-8CA1-E4D269A1169E}" dt="2025-06-22T15:22:01.765" v="2926"/>
          <ac:picMkLst>
            <pc:docMk/>
            <pc:sldMk cId="1552473788" sldId="266"/>
            <ac:picMk id="6" creationId="{5D601669-0524-006C-4DA6-E38B7FB63515}"/>
          </ac:picMkLst>
        </pc:picChg>
        <pc:picChg chg="add mod">
          <ac:chgData name="Resia S.K." userId="eb2cb6a4dfe5fba1" providerId="LiveId" clId="{3A7421A2-8C38-4628-8CA1-E4D269A1169E}" dt="2025-06-22T15:22:14.663" v="2930"/>
          <ac:picMkLst>
            <pc:docMk/>
            <pc:sldMk cId="1552473788" sldId="266"/>
            <ac:picMk id="8" creationId="{D22D9882-22B9-F228-2FF1-05601C907267}"/>
          </ac:picMkLst>
        </pc:picChg>
        <pc:picChg chg="add del mod modCrop">
          <ac:chgData name="Resia S.K." userId="eb2cb6a4dfe5fba1" providerId="LiveId" clId="{3A7421A2-8C38-4628-8CA1-E4D269A1169E}" dt="2025-06-22T15:26:01.196" v="2975" actId="478"/>
          <ac:picMkLst>
            <pc:docMk/>
            <pc:sldMk cId="1552473788" sldId="266"/>
            <ac:picMk id="10" creationId="{F68A525C-3A05-2D46-FC94-159076046FFD}"/>
          </ac:picMkLst>
        </pc:picChg>
        <pc:picChg chg="add del mod modCrop">
          <ac:chgData name="Resia S.K." userId="eb2cb6a4dfe5fba1" providerId="LiveId" clId="{3A7421A2-8C38-4628-8CA1-E4D269A1169E}" dt="2025-06-22T15:23:15.432" v="2954" actId="478"/>
          <ac:picMkLst>
            <pc:docMk/>
            <pc:sldMk cId="1552473788" sldId="266"/>
            <ac:picMk id="12" creationId="{8F1BF57D-BD3B-4F77-F973-342784059861}"/>
          </ac:picMkLst>
        </pc:picChg>
        <pc:picChg chg="add mod modCrop">
          <ac:chgData name="Resia S.K." userId="eb2cb6a4dfe5fba1" providerId="LiveId" clId="{3A7421A2-8C38-4628-8CA1-E4D269A1169E}" dt="2025-06-22T21:29:53.895" v="4523" actId="1038"/>
          <ac:picMkLst>
            <pc:docMk/>
            <pc:sldMk cId="1552473788" sldId="266"/>
            <ac:picMk id="14" creationId="{053C931B-683D-5C01-5228-E5432A035FBF}"/>
          </ac:picMkLst>
        </pc:picChg>
        <pc:picChg chg="add mod">
          <ac:chgData name="Resia S.K." userId="eb2cb6a4dfe5fba1" providerId="LiveId" clId="{3A7421A2-8C38-4628-8CA1-E4D269A1169E}" dt="2025-06-22T15:55:11.534" v="3462" actId="1076"/>
          <ac:picMkLst>
            <pc:docMk/>
            <pc:sldMk cId="1552473788" sldId="266"/>
            <ac:picMk id="16" creationId="{EBFB3933-DA99-C5C4-6D18-2C5C7197EFBE}"/>
          </ac:picMkLst>
        </pc:picChg>
        <pc:picChg chg="add mod">
          <ac:chgData name="Resia S.K." userId="eb2cb6a4dfe5fba1" providerId="LiveId" clId="{3A7421A2-8C38-4628-8CA1-E4D269A1169E}" dt="2025-06-22T21:25:21.601" v="4435" actId="1036"/>
          <ac:picMkLst>
            <pc:docMk/>
            <pc:sldMk cId="1552473788" sldId="266"/>
            <ac:picMk id="18" creationId="{115EE34D-EEAD-59B2-0E13-B72615E10CDD}"/>
          </ac:picMkLst>
        </pc:picChg>
      </pc:sldChg>
      <pc:sldChg chg="addSp delSp modSp add mod">
        <pc:chgData name="Resia S.K." userId="eb2cb6a4dfe5fba1" providerId="LiveId" clId="{3A7421A2-8C38-4628-8CA1-E4D269A1169E}" dt="2025-06-22T21:29:21.934" v="4501" actId="1038"/>
        <pc:sldMkLst>
          <pc:docMk/>
          <pc:sldMk cId="2393380960" sldId="267"/>
        </pc:sldMkLst>
        <pc:spChg chg="mod">
          <ac:chgData name="Resia S.K." userId="eb2cb6a4dfe5fba1" providerId="LiveId" clId="{3A7421A2-8C38-4628-8CA1-E4D269A1169E}" dt="2025-06-22T15:52:11.612" v="3359" actId="20577"/>
          <ac:spMkLst>
            <pc:docMk/>
            <pc:sldMk cId="2393380960" sldId="267"/>
            <ac:spMk id="2" creationId="{176E65CF-C627-F697-BF55-48ED0F7EA345}"/>
          </ac:spMkLst>
        </pc:spChg>
        <pc:spChg chg="mod">
          <ac:chgData name="Resia S.K." userId="eb2cb6a4dfe5fba1" providerId="LiveId" clId="{3A7421A2-8C38-4628-8CA1-E4D269A1169E}" dt="2025-06-22T21:29:12.572" v="4493" actId="207"/>
          <ac:spMkLst>
            <pc:docMk/>
            <pc:sldMk cId="2393380960" sldId="267"/>
            <ac:spMk id="3" creationId="{BCFA26E9-3D1B-8E37-79E4-0385A3128C66}"/>
          </ac:spMkLst>
        </pc:spChg>
        <pc:spChg chg="add mod">
          <ac:chgData name="Resia S.K." userId="eb2cb6a4dfe5fba1" providerId="LiveId" clId="{3A7421A2-8C38-4628-8CA1-E4D269A1169E}" dt="2025-06-22T21:28:37.323" v="4473" actId="207"/>
          <ac:spMkLst>
            <pc:docMk/>
            <pc:sldMk cId="2393380960" sldId="267"/>
            <ac:spMk id="5" creationId="{6B3A210E-B0B3-08A9-B9BF-E6BDA7B2E7F4}"/>
          </ac:spMkLst>
        </pc:spChg>
        <pc:spChg chg="add mod ord">
          <ac:chgData name="Resia S.K." userId="eb2cb6a4dfe5fba1" providerId="LiveId" clId="{3A7421A2-8C38-4628-8CA1-E4D269A1169E}" dt="2025-06-22T21:28:50.784" v="4480" actId="1037"/>
          <ac:spMkLst>
            <pc:docMk/>
            <pc:sldMk cId="2393380960" sldId="267"/>
            <ac:spMk id="7" creationId="{310EE62B-C4C1-1C03-7261-FA08121358BB}"/>
          </ac:spMkLst>
        </pc:spChg>
        <pc:spChg chg="add mod ord">
          <ac:chgData name="Resia S.K." userId="eb2cb6a4dfe5fba1" providerId="LiveId" clId="{3A7421A2-8C38-4628-8CA1-E4D269A1169E}" dt="2025-06-22T21:29:21.934" v="4501" actId="1038"/>
          <ac:spMkLst>
            <pc:docMk/>
            <pc:sldMk cId="2393380960" sldId="267"/>
            <ac:spMk id="8" creationId="{7566F0AE-25F4-061D-811E-54D02CFFAF19}"/>
          </ac:spMkLst>
        </pc:spChg>
        <pc:graphicFrameChg chg="add del mod modGraphic">
          <ac:chgData name="Resia S.K." userId="eb2cb6a4dfe5fba1" providerId="LiveId" clId="{3A7421A2-8C38-4628-8CA1-E4D269A1169E}" dt="2025-06-22T21:27:49.957" v="4467" actId="478"/>
          <ac:graphicFrameMkLst>
            <pc:docMk/>
            <pc:sldMk cId="2393380960" sldId="267"/>
            <ac:graphicFrameMk id="6" creationId="{ED4B7F71-BB7D-4B56-0B55-F85A3E69D3DF}"/>
          </ac:graphicFrameMkLst>
        </pc:graphicFrameChg>
      </pc:sldChg>
      <pc:sldChg chg="addSp delSp modSp new mod">
        <pc:chgData name="Resia S.K." userId="eb2cb6a4dfe5fba1" providerId="LiveId" clId="{3A7421A2-8C38-4628-8CA1-E4D269A1169E}" dt="2025-06-22T21:59:57.710" v="5091" actId="1036"/>
        <pc:sldMkLst>
          <pc:docMk/>
          <pc:sldMk cId="526716559" sldId="268"/>
        </pc:sldMkLst>
        <pc:spChg chg="del">
          <ac:chgData name="Resia S.K." userId="eb2cb6a4dfe5fba1" providerId="LiveId" clId="{3A7421A2-8C38-4628-8CA1-E4D269A1169E}" dt="2025-06-22T13:58:31.907" v="2259" actId="478"/>
          <ac:spMkLst>
            <pc:docMk/>
            <pc:sldMk cId="526716559" sldId="268"/>
            <ac:spMk id="2" creationId="{EB047E6D-37EC-A970-C72F-57BD323BA484}"/>
          </ac:spMkLst>
        </pc:spChg>
        <pc:spChg chg="del">
          <ac:chgData name="Resia S.K." userId="eb2cb6a4dfe5fba1" providerId="LiveId" clId="{3A7421A2-8C38-4628-8CA1-E4D269A1169E}" dt="2025-06-22T13:58:30.103" v="2258" actId="478"/>
          <ac:spMkLst>
            <pc:docMk/>
            <pc:sldMk cId="526716559" sldId="268"/>
            <ac:spMk id="3" creationId="{67E999A3-EB9B-C29F-80E5-0CF95382183B}"/>
          </ac:spMkLst>
        </pc:spChg>
        <pc:spChg chg="add del mod">
          <ac:chgData name="Resia S.K." userId="eb2cb6a4dfe5fba1" providerId="LiveId" clId="{3A7421A2-8C38-4628-8CA1-E4D269A1169E}" dt="2025-06-22T14:32:36.810" v="2602" actId="478"/>
          <ac:spMkLst>
            <pc:docMk/>
            <pc:sldMk cId="526716559" sldId="268"/>
            <ac:spMk id="12" creationId="{C45F712E-40B1-3F3F-12BB-709AE4E2CF53}"/>
          </ac:spMkLst>
        </pc:spChg>
        <pc:spChg chg="add del mod">
          <ac:chgData name="Resia S.K." userId="eb2cb6a4dfe5fba1" providerId="LiveId" clId="{3A7421A2-8C38-4628-8CA1-E4D269A1169E}" dt="2025-06-22T14:32:36.810" v="2602" actId="478"/>
          <ac:spMkLst>
            <pc:docMk/>
            <pc:sldMk cId="526716559" sldId="268"/>
            <ac:spMk id="13" creationId="{B5E91B61-24D8-470E-D785-6D3C6C9EE627}"/>
          </ac:spMkLst>
        </pc:spChg>
        <pc:picChg chg="add del mod">
          <ac:chgData name="Resia S.K." userId="eb2cb6a4dfe5fba1" providerId="LiveId" clId="{3A7421A2-8C38-4628-8CA1-E4D269A1169E}" dt="2025-06-22T14:16:27.989" v="2274" actId="478"/>
          <ac:picMkLst>
            <pc:docMk/>
            <pc:sldMk cId="526716559" sldId="268"/>
            <ac:picMk id="5" creationId="{31B10EB8-6E31-B63F-CB26-047F78F10EC6}"/>
          </ac:picMkLst>
        </pc:picChg>
        <pc:picChg chg="add del mod">
          <ac:chgData name="Resia S.K." userId="eb2cb6a4dfe5fba1" providerId="LiveId" clId="{3A7421A2-8C38-4628-8CA1-E4D269A1169E}" dt="2025-06-22T14:04:36.387" v="2271" actId="478"/>
          <ac:picMkLst>
            <pc:docMk/>
            <pc:sldMk cId="526716559" sldId="268"/>
            <ac:picMk id="7" creationId="{B20C1E8F-9BF5-910B-A949-E8C0AC9379C9}"/>
          </ac:picMkLst>
        </pc:picChg>
        <pc:picChg chg="add del mod">
          <ac:chgData name="Resia S.K." userId="eb2cb6a4dfe5fba1" providerId="LiveId" clId="{3A7421A2-8C38-4628-8CA1-E4D269A1169E}" dt="2025-06-22T14:04:38.817" v="2272" actId="478"/>
          <ac:picMkLst>
            <pc:docMk/>
            <pc:sldMk cId="526716559" sldId="268"/>
            <ac:picMk id="9" creationId="{F617C465-D58C-ABF2-BB53-D2DC89DDADE7}"/>
          </ac:picMkLst>
        </pc:picChg>
        <pc:picChg chg="add mod modCrop">
          <ac:chgData name="Resia S.K." userId="eb2cb6a4dfe5fba1" providerId="LiveId" clId="{3A7421A2-8C38-4628-8CA1-E4D269A1169E}" dt="2025-06-22T21:59:53.024" v="5077" actId="1036"/>
          <ac:picMkLst>
            <pc:docMk/>
            <pc:sldMk cId="526716559" sldId="268"/>
            <ac:picMk id="10" creationId="{4373F448-282F-901D-2177-51828C0C6DB3}"/>
          </ac:picMkLst>
        </pc:picChg>
        <pc:picChg chg="add del mod">
          <ac:chgData name="Resia S.K." userId="eb2cb6a4dfe5fba1" providerId="LiveId" clId="{3A7421A2-8C38-4628-8CA1-E4D269A1169E}" dt="2025-06-22T14:34:09.870" v="2608" actId="478"/>
          <ac:picMkLst>
            <pc:docMk/>
            <pc:sldMk cId="526716559" sldId="268"/>
            <ac:picMk id="15" creationId="{FB920038-E4E6-F969-C344-61E227C53D5B}"/>
          </ac:picMkLst>
        </pc:picChg>
        <pc:picChg chg="add del mod modCrop">
          <ac:chgData name="Resia S.K." userId="eb2cb6a4dfe5fba1" providerId="LiveId" clId="{3A7421A2-8C38-4628-8CA1-E4D269A1169E}" dt="2025-06-22T15:06:22.108" v="2882" actId="478"/>
          <ac:picMkLst>
            <pc:docMk/>
            <pc:sldMk cId="526716559" sldId="268"/>
            <ac:picMk id="17" creationId="{F2434A65-C59D-0355-FDF9-0AD4E1FFF301}"/>
          </ac:picMkLst>
        </pc:picChg>
        <pc:picChg chg="add mod modCrop">
          <ac:chgData name="Resia S.K." userId="eb2cb6a4dfe5fba1" providerId="LiveId" clId="{3A7421A2-8C38-4628-8CA1-E4D269A1169E}" dt="2025-06-22T21:59:57.710" v="5091" actId="1036"/>
          <ac:picMkLst>
            <pc:docMk/>
            <pc:sldMk cId="526716559" sldId="268"/>
            <ac:picMk id="19" creationId="{4A4327E2-225A-0737-01EF-D48D33D32ABC}"/>
          </ac:picMkLst>
        </pc:picChg>
        <pc:picChg chg="add del mod">
          <ac:chgData name="Resia S.K." userId="eb2cb6a4dfe5fba1" providerId="LiveId" clId="{3A7421A2-8C38-4628-8CA1-E4D269A1169E}" dt="2025-06-22T14:40:32.344" v="2640" actId="478"/>
          <ac:picMkLst>
            <pc:docMk/>
            <pc:sldMk cId="526716559" sldId="268"/>
            <ac:picMk id="21" creationId="{627CF4CC-8619-8E62-BD46-99AAF8EF8BA5}"/>
          </ac:picMkLst>
        </pc:picChg>
        <pc:picChg chg="add mod modCrop">
          <ac:chgData name="Resia S.K." userId="eb2cb6a4dfe5fba1" providerId="LiveId" clId="{3A7421A2-8C38-4628-8CA1-E4D269A1169E}" dt="2025-06-22T21:59:51.080" v="5075" actId="1036"/>
          <ac:picMkLst>
            <pc:docMk/>
            <pc:sldMk cId="526716559" sldId="268"/>
            <ac:picMk id="23" creationId="{2347E228-B3C7-76F3-A63C-4A1736B9089E}"/>
          </ac:picMkLst>
        </pc:picChg>
      </pc:sldChg>
      <pc:sldChg chg="addSp delSp modSp new del mod">
        <pc:chgData name="Resia S.K." userId="eb2cb6a4dfe5fba1" providerId="LiveId" clId="{3A7421A2-8C38-4628-8CA1-E4D269A1169E}" dt="2025-06-22T14:59:31.070" v="2720" actId="2696"/>
        <pc:sldMkLst>
          <pc:docMk/>
          <pc:sldMk cId="540046216" sldId="269"/>
        </pc:sldMkLst>
        <pc:spChg chg="del">
          <ac:chgData name="Resia S.K." userId="eb2cb6a4dfe5fba1" providerId="LiveId" clId="{3A7421A2-8C38-4628-8CA1-E4D269A1169E}" dt="2025-06-22T14:54:43.675" v="2673" actId="478"/>
          <ac:spMkLst>
            <pc:docMk/>
            <pc:sldMk cId="540046216" sldId="269"/>
            <ac:spMk id="2" creationId="{5D9D9F0D-77F9-7C73-9AB6-615C64085391}"/>
          </ac:spMkLst>
        </pc:spChg>
        <pc:spChg chg="del">
          <ac:chgData name="Resia S.K." userId="eb2cb6a4dfe5fba1" providerId="LiveId" clId="{3A7421A2-8C38-4628-8CA1-E4D269A1169E}" dt="2025-06-22T14:54:41.373" v="2672" actId="478"/>
          <ac:spMkLst>
            <pc:docMk/>
            <pc:sldMk cId="540046216" sldId="269"/>
            <ac:spMk id="3" creationId="{9B5BF703-53B9-CEF7-D37B-DC4A6343F2BF}"/>
          </ac:spMkLst>
        </pc:spChg>
        <pc:picChg chg="add del mod">
          <ac:chgData name="Resia S.K." userId="eb2cb6a4dfe5fba1" providerId="LiveId" clId="{3A7421A2-8C38-4628-8CA1-E4D269A1169E}" dt="2025-06-22T14:55:13.018" v="2675" actId="478"/>
          <ac:picMkLst>
            <pc:docMk/>
            <pc:sldMk cId="540046216" sldId="269"/>
            <ac:picMk id="5" creationId="{20DC6AAE-421E-725A-749C-F07AA83FCA7C}"/>
          </ac:picMkLst>
        </pc:picChg>
        <pc:picChg chg="add del mod">
          <ac:chgData name="Resia S.K." userId="eb2cb6a4dfe5fba1" providerId="LiveId" clId="{3A7421A2-8C38-4628-8CA1-E4D269A1169E}" dt="2025-06-22T14:56:10.710" v="2698" actId="478"/>
          <ac:picMkLst>
            <pc:docMk/>
            <pc:sldMk cId="540046216" sldId="269"/>
            <ac:picMk id="7" creationId="{7A79F597-2CB8-0DC4-1592-43274376B43B}"/>
          </ac:picMkLst>
        </pc:picChg>
        <pc:picChg chg="add mod">
          <ac:chgData name="Resia S.K." userId="eb2cb6a4dfe5fba1" providerId="LiveId" clId="{3A7421A2-8C38-4628-8CA1-E4D269A1169E}" dt="2025-06-22T14:56:06.690" v="2697" actId="1036"/>
          <ac:picMkLst>
            <pc:docMk/>
            <pc:sldMk cId="540046216" sldId="269"/>
            <ac:picMk id="9" creationId="{4A593D29-172F-E977-3E4F-1EEA7BC9F2E8}"/>
          </ac:picMkLst>
        </pc:picChg>
      </pc:sldChg>
      <pc:sldChg chg="addSp delSp modSp add mod">
        <pc:chgData name="Resia S.K." userId="eb2cb6a4dfe5fba1" providerId="LiveId" clId="{3A7421A2-8C38-4628-8CA1-E4D269A1169E}" dt="2025-06-22T15:05:36.365" v="2868" actId="20577"/>
        <pc:sldMkLst>
          <pc:docMk/>
          <pc:sldMk cId="2804127100" sldId="270"/>
        </pc:sldMkLst>
        <pc:spChg chg="add mod">
          <ac:chgData name="Resia S.K." userId="eb2cb6a4dfe5fba1" providerId="LiveId" clId="{3A7421A2-8C38-4628-8CA1-E4D269A1169E}" dt="2025-06-22T15:05:36.365" v="2868" actId="20577"/>
          <ac:spMkLst>
            <pc:docMk/>
            <pc:sldMk cId="2804127100" sldId="270"/>
            <ac:spMk id="4" creationId="{D49877AB-AD76-E00A-6342-0D642BACF2A5}"/>
          </ac:spMkLst>
        </pc:spChg>
        <pc:picChg chg="add mod">
          <ac:chgData name="Resia S.K." userId="eb2cb6a4dfe5fba1" providerId="LiveId" clId="{3A7421A2-8C38-4628-8CA1-E4D269A1169E}" dt="2025-06-22T14:56:44.907" v="2719" actId="1036"/>
          <ac:picMkLst>
            <pc:docMk/>
            <pc:sldMk cId="2804127100" sldId="270"/>
            <ac:picMk id="3" creationId="{7CB95393-D1ED-C244-E7DC-079EEBB14E76}"/>
          </ac:picMkLst>
        </pc:picChg>
        <pc:picChg chg="del">
          <ac:chgData name="Resia S.K." userId="eb2cb6a4dfe5fba1" providerId="LiveId" clId="{3A7421A2-8C38-4628-8CA1-E4D269A1169E}" dt="2025-06-22T14:56:40.374" v="2701" actId="478"/>
          <ac:picMkLst>
            <pc:docMk/>
            <pc:sldMk cId="2804127100" sldId="270"/>
            <ac:picMk id="9" creationId="{DE0B79B2-1751-1FC8-ACC7-A7A3C6306DFA}"/>
          </ac:picMkLst>
        </pc:picChg>
      </pc:sldChg>
      <pc:sldChg chg="addSp delSp modSp new mod">
        <pc:chgData name="Resia S.K." userId="eb2cb6a4dfe5fba1" providerId="LiveId" clId="{3A7421A2-8C38-4628-8CA1-E4D269A1169E}" dt="2025-06-22T15:05:06.342" v="2804" actId="14100"/>
        <pc:sldMkLst>
          <pc:docMk/>
          <pc:sldMk cId="3221300245" sldId="271"/>
        </pc:sldMkLst>
        <pc:spChg chg="del">
          <ac:chgData name="Resia S.K." userId="eb2cb6a4dfe5fba1" providerId="LiveId" clId="{3A7421A2-8C38-4628-8CA1-E4D269A1169E}" dt="2025-06-22T15:00:30.331" v="2722" actId="478"/>
          <ac:spMkLst>
            <pc:docMk/>
            <pc:sldMk cId="3221300245" sldId="271"/>
            <ac:spMk id="2" creationId="{377C11A8-A42A-965F-4747-F25AA8E58D85}"/>
          </ac:spMkLst>
        </pc:spChg>
        <pc:spChg chg="del">
          <ac:chgData name="Resia S.K." userId="eb2cb6a4dfe5fba1" providerId="LiveId" clId="{3A7421A2-8C38-4628-8CA1-E4D269A1169E}" dt="2025-06-22T15:00:31.914" v="2723" actId="478"/>
          <ac:spMkLst>
            <pc:docMk/>
            <pc:sldMk cId="3221300245" sldId="271"/>
            <ac:spMk id="3" creationId="{AC6C3433-18FC-2191-E2D5-AB3249D9F256}"/>
          </ac:spMkLst>
        </pc:spChg>
        <pc:spChg chg="add mod">
          <ac:chgData name="Resia S.K." userId="eb2cb6a4dfe5fba1" providerId="LiveId" clId="{3A7421A2-8C38-4628-8CA1-E4D269A1169E}" dt="2025-06-22T15:05:06.342" v="2804" actId="14100"/>
          <ac:spMkLst>
            <pc:docMk/>
            <pc:sldMk cId="3221300245" sldId="271"/>
            <ac:spMk id="7" creationId="{54D2F63F-99E1-32ED-EB62-CD9019603C24}"/>
          </ac:spMkLst>
        </pc:spChg>
        <pc:picChg chg="add mod">
          <ac:chgData name="Resia S.K." userId="eb2cb6a4dfe5fba1" providerId="LiveId" clId="{3A7421A2-8C38-4628-8CA1-E4D269A1169E}" dt="2025-06-22T15:00:35.116" v="2734" actId="1036"/>
          <ac:picMkLst>
            <pc:docMk/>
            <pc:sldMk cId="3221300245" sldId="271"/>
            <ac:picMk id="5" creationId="{FDCD6BE0-F70F-6E77-FBE5-1A48FE196D6A}"/>
          </ac:picMkLst>
        </pc:picChg>
      </pc:sldChg>
      <pc:sldChg chg="addSp delSp modSp new mod">
        <pc:chgData name="Resia S.K." userId="eb2cb6a4dfe5fba1" providerId="LiveId" clId="{3A7421A2-8C38-4628-8CA1-E4D269A1169E}" dt="2025-06-22T15:05:43.030" v="2881" actId="20577"/>
        <pc:sldMkLst>
          <pc:docMk/>
          <pc:sldMk cId="3460683098" sldId="272"/>
        </pc:sldMkLst>
        <pc:spChg chg="del">
          <ac:chgData name="Resia S.K." userId="eb2cb6a4dfe5fba1" providerId="LiveId" clId="{3A7421A2-8C38-4628-8CA1-E4D269A1169E}" dt="2025-06-22T15:02:05.114" v="2736" actId="478"/>
          <ac:spMkLst>
            <pc:docMk/>
            <pc:sldMk cId="3460683098" sldId="272"/>
            <ac:spMk id="2" creationId="{A381984A-C5E8-5D5B-7472-7877C0B45E75}"/>
          </ac:spMkLst>
        </pc:spChg>
        <pc:spChg chg="del">
          <ac:chgData name="Resia S.K." userId="eb2cb6a4dfe5fba1" providerId="LiveId" clId="{3A7421A2-8C38-4628-8CA1-E4D269A1169E}" dt="2025-06-22T15:02:07.071" v="2737" actId="478"/>
          <ac:spMkLst>
            <pc:docMk/>
            <pc:sldMk cId="3460683098" sldId="272"/>
            <ac:spMk id="3" creationId="{ACE32A36-F4DB-67C6-9D83-EE05BD0D0F9C}"/>
          </ac:spMkLst>
        </pc:spChg>
        <pc:spChg chg="add mod">
          <ac:chgData name="Resia S.K." userId="eb2cb6a4dfe5fba1" providerId="LiveId" clId="{3A7421A2-8C38-4628-8CA1-E4D269A1169E}" dt="2025-06-22T15:05:43.030" v="2881" actId="20577"/>
          <ac:spMkLst>
            <pc:docMk/>
            <pc:sldMk cId="3460683098" sldId="272"/>
            <ac:spMk id="8" creationId="{201981F9-7F17-4FF2-BFE7-5D2826B91F84}"/>
          </ac:spMkLst>
        </pc:spChg>
        <pc:picChg chg="add del mod">
          <ac:chgData name="Resia S.K." userId="eb2cb6a4dfe5fba1" providerId="LiveId" clId="{3A7421A2-8C38-4628-8CA1-E4D269A1169E}" dt="2025-06-22T15:02:21.237" v="2742" actId="478"/>
          <ac:picMkLst>
            <pc:docMk/>
            <pc:sldMk cId="3460683098" sldId="272"/>
            <ac:picMk id="5" creationId="{72759BB0-3B7F-CCFC-205F-F22C5ACDE62E}"/>
          </ac:picMkLst>
        </pc:picChg>
        <pc:picChg chg="add mod">
          <ac:chgData name="Resia S.K." userId="eb2cb6a4dfe5fba1" providerId="LiveId" clId="{3A7421A2-8C38-4628-8CA1-E4D269A1169E}" dt="2025-06-22T15:02:45.511" v="2753" actId="1036"/>
          <ac:picMkLst>
            <pc:docMk/>
            <pc:sldMk cId="3460683098" sldId="272"/>
            <ac:picMk id="7" creationId="{6E4E8018-930B-E2CC-6AED-D12B16C0880D}"/>
          </ac:picMkLst>
        </pc:picChg>
      </pc:sldChg>
      <pc:sldChg chg="delSp modSp new mod">
        <pc:chgData name="Resia S.K." userId="eb2cb6a4dfe5fba1" providerId="LiveId" clId="{3A7421A2-8C38-4628-8CA1-E4D269A1169E}" dt="2025-06-22T15:57:44" v="3515" actId="20577"/>
        <pc:sldMkLst>
          <pc:docMk/>
          <pc:sldMk cId="736386765" sldId="273"/>
        </pc:sldMkLst>
        <pc:spChg chg="mod">
          <ac:chgData name="Resia S.K." userId="eb2cb6a4dfe5fba1" providerId="LiveId" clId="{3A7421A2-8C38-4628-8CA1-E4D269A1169E}" dt="2025-06-22T15:57:44" v="3515" actId="20577"/>
          <ac:spMkLst>
            <pc:docMk/>
            <pc:sldMk cId="736386765" sldId="273"/>
            <ac:spMk id="2" creationId="{98DEABBD-7DB9-3F2E-DE39-A67EAA8A7252}"/>
          </ac:spMkLst>
        </pc:spChg>
        <pc:spChg chg="del">
          <ac:chgData name="Resia S.K." userId="eb2cb6a4dfe5fba1" providerId="LiveId" clId="{3A7421A2-8C38-4628-8CA1-E4D269A1169E}" dt="2025-06-22T15:57:33.283" v="3478" actId="478"/>
          <ac:spMkLst>
            <pc:docMk/>
            <pc:sldMk cId="736386765" sldId="273"/>
            <ac:spMk id="3" creationId="{BCD56EEB-58C4-0795-FC33-D446CBA5AD73}"/>
          </ac:spMkLst>
        </pc:spChg>
      </pc:sldChg>
      <pc:sldChg chg="addSp delSp modSp new mod">
        <pc:chgData name="Resia S.K." userId="eb2cb6a4dfe5fba1" providerId="LiveId" clId="{3A7421A2-8C38-4628-8CA1-E4D269A1169E}" dt="2025-06-22T21:32:43.885" v="4536"/>
        <pc:sldMkLst>
          <pc:docMk/>
          <pc:sldMk cId="3328044128" sldId="274"/>
        </pc:sldMkLst>
        <pc:spChg chg="mod">
          <ac:chgData name="Resia S.K." userId="eb2cb6a4dfe5fba1" providerId="LiveId" clId="{3A7421A2-8C38-4628-8CA1-E4D269A1169E}" dt="2025-06-22T16:10:20.909" v="3968" actId="20577"/>
          <ac:spMkLst>
            <pc:docMk/>
            <pc:sldMk cId="3328044128" sldId="274"/>
            <ac:spMk id="2" creationId="{B48AF149-EEF6-5785-BEC9-7E0A2B6A5391}"/>
          </ac:spMkLst>
        </pc:spChg>
        <pc:spChg chg="add del">
          <ac:chgData name="Resia S.K." userId="eb2cb6a4dfe5fba1" providerId="LiveId" clId="{3A7421A2-8C38-4628-8CA1-E4D269A1169E}" dt="2025-06-22T16:06:14.929" v="3666" actId="1032"/>
          <ac:spMkLst>
            <pc:docMk/>
            <pc:sldMk cId="3328044128" sldId="274"/>
            <ac:spMk id="3" creationId="{2E7746EE-3399-0691-4B5F-55979512742A}"/>
          </ac:spMkLst>
        </pc:spChg>
        <pc:spChg chg="add mod">
          <ac:chgData name="Resia S.K." userId="eb2cb6a4dfe5fba1" providerId="LiveId" clId="{3A7421A2-8C38-4628-8CA1-E4D269A1169E}" dt="2025-06-22T16:34:08.520" v="4044" actId="1076"/>
          <ac:spMkLst>
            <pc:docMk/>
            <pc:sldMk cId="3328044128" sldId="274"/>
            <ac:spMk id="6" creationId="{EAA71881-563F-4AD6-AC48-E2AD9449F28E}"/>
          </ac:spMkLst>
        </pc:spChg>
        <pc:spChg chg="add mod">
          <ac:chgData name="Resia S.K." userId="eb2cb6a4dfe5fba1" providerId="LiveId" clId="{3A7421A2-8C38-4628-8CA1-E4D269A1169E}" dt="2025-06-22T16:34:09.889" v="4045" actId="1076"/>
          <ac:spMkLst>
            <pc:docMk/>
            <pc:sldMk cId="3328044128" sldId="274"/>
            <ac:spMk id="7" creationId="{15594730-287C-7F32-1C53-6611BF68D9B8}"/>
          </ac:spMkLst>
        </pc:spChg>
        <pc:spChg chg="add mod">
          <ac:chgData name="Resia S.K." userId="eb2cb6a4dfe5fba1" providerId="LiveId" clId="{3A7421A2-8C38-4628-8CA1-E4D269A1169E}" dt="2025-06-22T16:33:16.194" v="4027" actId="1076"/>
          <ac:spMkLst>
            <pc:docMk/>
            <pc:sldMk cId="3328044128" sldId="274"/>
            <ac:spMk id="8" creationId="{90876B3C-E6C5-41AB-05DC-6F3F48DD603A}"/>
          </ac:spMkLst>
        </pc:spChg>
        <pc:spChg chg="add mod">
          <ac:chgData name="Resia S.K." userId="eb2cb6a4dfe5fba1" providerId="LiveId" clId="{3A7421A2-8C38-4628-8CA1-E4D269A1169E}" dt="2025-06-22T16:34:15.776" v="4048" actId="1076"/>
          <ac:spMkLst>
            <pc:docMk/>
            <pc:sldMk cId="3328044128" sldId="274"/>
            <ac:spMk id="9" creationId="{C43C709A-C3D8-893C-9A63-44B133681700}"/>
          </ac:spMkLst>
        </pc:spChg>
        <pc:spChg chg="add mod">
          <ac:chgData name="Resia S.K." userId="eb2cb6a4dfe5fba1" providerId="LiveId" clId="{3A7421A2-8C38-4628-8CA1-E4D269A1169E}" dt="2025-06-22T16:34:13.408" v="4047" actId="1076"/>
          <ac:spMkLst>
            <pc:docMk/>
            <pc:sldMk cId="3328044128" sldId="274"/>
            <ac:spMk id="10" creationId="{5C1C479F-6A0D-2837-ED4B-C6AA2E08D029}"/>
          </ac:spMkLst>
        </pc:spChg>
        <pc:spChg chg="add mod">
          <ac:chgData name="Resia S.K." userId="eb2cb6a4dfe5fba1" providerId="LiveId" clId="{3A7421A2-8C38-4628-8CA1-E4D269A1169E}" dt="2025-06-22T16:34:17.279" v="4049" actId="1076"/>
          <ac:spMkLst>
            <pc:docMk/>
            <pc:sldMk cId="3328044128" sldId="274"/>
            <ac:spMk id="11" creationId="{2AF1EBAD-970A-C80A-B148-355BB98E1510}"/>
          </ac:spMkLst>
        </pc:spChg>
        <pc:spChg chg="add mod">
          <ac:chgData name="Resia S.K." userId="eb2cb6a4dfe5fba1" providerId="LiveId" clId="{3A7421A2-8C38-4628-8CA1-E4D269A1169E}" dt="2025-06-22T16:33:36.637" v="4036" actId="1076"/>
          <ac:spMkLst>
            <pc:docMk/>
            <pc:sldMk cId="3328044128" sldId="274"/>
            <ac:spMk id="12" creationId="{8EE6829D-938E-1055-1156-09AD2AB79CCE}"/>
          </ac:spMkLst>
        </pc:spChg>
        <pc:spChg chg="add mod">
          <ac:chgData name="Resia S.K." userId="eb2cb6a4dfe5fba1" providerId="LiveId" clId="{3A7421A2-8C38-4628-8CA1-E4D269A1169E}" dt="2025-06-22T16:33:40.800" v="4038" actId="1076"/>
          <ac:spMkLst>
            <pc:docMk/>
            <pc:sldMk cId="3328044128" sldId="274"/>
            <ac:spMk id="13" creationId="{259E4382-4F24-DDB6-510D-78879BFDFF47}"/>
          </ac:spMkLst>
        </pc:spChg>
        <pc:spChg chg="add mod">
          <ac:chgData name="Resia S.K." userId="eb2cb6a4dfe5fba1" providerId="LiveId" clId="{3A7421A2-8C38-4628-8CA1-E4D269A1169E}" dt="2025-06-22T16:33:44.587" v="4040" actId="1076"/>
          <ac:spMkLst>
            <pc:docMk/>
            <pc:sldMk cId="3328044128" sldId="274"/>
            <ac:spMk id="14" creationId="{C2EA13DA-6937-7A54-4D26-B599DA8ADE8A}"/>
          </ac:spMkLst>
        </pc:spChg>
        <pc:spChg chg="add mod">
          <ac:chgData name="Resia S.K." userId="eb2cb6a4dfe5fba1" providerId="LiveId" clId="{3A7421A2-8C38-4628-8CA1-E4D269A1169E}" dt="2025-06-22T16:33:48.547" v="4042" actId="1076"/>
          <ac:spMkLst>
            <pc:docMk/>
            <pc:sldMk cId="3328044128" sldId="274"/>
            <ac:spMk id="15" creationId="{228A693C-5ABC-76F9-567D-6A4A6F40ED41}"/>
          </ac:spMkLst>
        </pc:spChg>
        <pc:graphicFrameChg chg="add mod modGraphic">
          <ac:chgData name="Resia S.K." userId="eb2cb6a4dfe5fba1" providerId="LiveId" clId="{3A7421A2-8C38-4628-8CA1-E4D269A1169E}" dt="2025-06-22T16:34:42.196" v="4054" actId="120"/>
          <ac:graphicFrameMkLst>
            <pc:docMk/>
            <pc:sldMk cId="3328044128" sldId="274"/>
            <ac:graphicFrameMk id="4" creationId="{08EF9332-4883-FF0E-96EB-8AA683EF58E0}"/>
          </ac:graphicFrameMkLst>
        </pc:graphicFrameChg>
        <pc:graphicFrameChg chg="add mod">
          <ac:chgData name="Resia S.K." userId="eb2cb6a4dfe5fba1" providerId="LiveId" clId="{3A7421A2-8C38-4628-8CA1-E4D269A1169E}" dt="2025-06-22T16:34:56.372" v="4060" actId="120"/>
          <ac:graphicFrameMkLst>
            <pc:docMk/>
            <pc:sldMk cId="3328044128" sldId="274"/>
            <ac:graphicFrameMk id="5" creationId="{63FEAE12-30E7-3360-93A6-EFC0FAD7A534}"/>
          </ac:graphicFrameMkLst>
        </pc:graphicFrameChg>
        <pc:picChg chg="add mod">
          <ac:chgData name="Resia S.K." userId="eb2cb6a4dfe5fba1" providerId="LiveId" clId="{3A7421A2-8C38-4628-8CA1-E4D269A1169E}" dt="2025-06-22T21:32:43.885" v="4536"/>
          <ac:picMkLst>
            <pc:docMk/>
            <pc:sldMk cId="3328044128" sldId="274"/>
            <ac:picMk id="16" creationId="{86FBDA67-AFC2-0637-1659-69A1E28919F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C1682-FE3C-4759-9FD5-76514FCE789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7558A95-9D7D-4C5A-ABEB-ECCC7F965AD9}">
      <dgm:prSet phldrT="[Text]"/>
      <dgm:spPr/>
      <dgm:t>
        <a:bodyPr/>
        <a:lstStyle/>
        <a:p>
          <a:pPr algn="l"/>
          <a:r>
            <a:rPr lang="en-US" dirty="0"/>
            <a:t>01 INTRODUCTION</a:t>
          </a:r>
        </a:p>
      </dgm:t>
    </dgm:pt>
    <dgm:pt modelId="{644B92D1-72D9-4333-8E82-274F9695E83C}" type="parTrans" cxnId="{A2BC0449-7D07-435B-8BAF-04931E029099}">
      <dgm:prSet/>
      <dgm:spPr/>
      <dgm:t>
        <a:bodyPr/>
        <a:lstStyle/>
        <a:p>
          <a:endParaRPr lang="en-US"/>
        </a:p>
      </dgm:t>
    </dgm:pt>
    <dgm:pt modelId="{C0DE075C-84B0-460A-9DEF-2644B7E2B1ED}" type="sibTrans" cxnId="{A2BC0449-7D07-435B-8BAF-04931E029099}">
      <dgm:prSet/>
      <dgm:spPr/>
      <dgm:t>
        <a:bodyPr/>
        <a:lstStyle/>
        <a:p>
          <a:endParaRPr lang="en-US"/>
        </a:p>
      </dgm:t>
    </dgm:pt>
    <dgm:pt modelId="{C6EA957C-59F1-40B1-9E65-26D63D8B549F}">
      <dgm:prSet phldrT="[Text]"/>
      <dgm:spPr/>
      <dgm:t>
        <a:bodyPr/>
        <a:lstStyle/>
        <a:p>
          <a:pPr algn="l"/>
          <a:r>
            <a:rPr lang="en-US" dirty="0"/>
            <a:t>02 MOTIVATION &amp; PROBLEM</a:t>
          </a:r>
        </a:p>
      </dgm:t>
    </dgm:pt>
    <dgm:pt modelId="{816CECDE-C5BA-4A34-9E72-4369E27A09DC}" type="parTrans" cxnId="{7AF5C984-B705-4207-A818-75FF56037C63}">
      <dgm:prSet/>
      <dgm:spPr/>
      <dgm:t>
        <a:bodyPr/>
        <a:lstStyle/>
        <a:p>
          <a:endParaRPr lang="en-US"/>
        </a:p>
      </dgm:t>
    </dgm:pt>
    <dgm:pt modelId="{3697AEBA-7511-42A5-AAF2-88575BF4E346}" type="sibTrans" cxnId="{7AF5C984-B705-4207-A818-75FF56037C63}">
      <dgm:prSet/>
      <dgm:spPr/>
      <dgm:t>
        <a:bodyPr/>
        <a:lstStyle/>
        <a:p>
          <a:endParaRPr lang="en-US"/>
        </a:p>
      </dgm:t>
    </dgm:pt>
    <dgm:pt modelId="{900A7524-1FD2-4985-97B4-3B94A3BBE0E8}">
      <dgm:prSet phldrT="[Text]"/>
      <dgm:spPr/>
      <dgm:t>
        <a:bodyPr/>
        <a:lstStyle/>
        <a:p>
          <a:pPr algn="l"/>
          <a:r>
            <a:rPr lang="en-US" dirty="0"/>
            <a:t>03 OBJECTIVE &amp; CONTRIBUTION</a:t>
          </a:r>
        </a:p>
      </dgm:t>
    </dgm:pt>
    <dgm:pt modelId="{B05D930E-DB5A-4240-87EE-4B1EC09FD29A}" type="parTrans" cxnId="{47FABB05-A847-4514-AFEA-AE87A24BD351}">
      <dgm:prSet/>
      <dgm:spPr/>
      <dgm:t>
        <a:bodyPr/>
        <a:lstStyle/>
        <a:p>
          <a:endParaRPr lang="en-US"/>
        </a:p>
      </dgm:t>
    </dgm:pt>
    <dgm:pt modelId="{846EE3AD-2AE2-4193-B852-374F1BAB0C4D}" type="sibTrans" cxnId="{47FABB05-A847-4514-AFEA-AE87A24BD351}">
      <dgm:prSet/>
      <dgm:spPr/>
      <dgm:t>
        <a:bodyPr/>
        <a:lstStyle/>
        <a:p>
          <a:endParaRPr lang="en-US"/>
        </a:p>
      </dgm:t>
    </dgm:pt>
    <dgm:pt modelId="{E2ADA58E-F0DF-4549-8642-D001046814BB}">
      <dgm:prSet phldrT="[Text]"/>
      <dgm:spPr/>
      <dgm:t>
        <a:bodyPr/>
        <a:lstStyle/>
        <a:p>
          <a:pPr algn="l"/>
          <a:r>
            <a:rPr lang="en-US" dirty="0"/>
            <a:t>04 DATASET</a:t>
          </a:r>
        </a:p>
      </dgm:t>
    </dgm:pt>
    <dgm:pt modelId="{B8B1BC21-4E78-463B-8468-C010B655977F}" type="parTrans" cxnId="{B9205896-545B-4100-8336-152C63504277}">
      <dgm:prSet/>
      <dgm:spPr/>
      <dgm:t>
        <a:bodyPr/>
        <a:lstStyle/>
        <a:p>
          <a:endParaRPr lang="en-US"/>
        </a:p>
      </dgm:t>
    </dgm:pt>
    <dgm:pt modelId="{F1512C7F-4B54-4C72-B78D-95584D964F20}" type="sibTrans" cxnId="{B9205896-545B-4100-8336-152C63504277}">
      <dgm:prSet/>
      <dgm:spPr/>
      <dgm:t>
        <a:bodyPr/>
        <a:lstStyle/>
        <a:p>
          <a:endParaRPr lang="en-US"/>
        </a:p>
      </dgm:t>
    </dgm:pt>
    <dgm:pt modelId="{EE21073B-1EF8-4E0E-9EB4-13D1D6DC1A46}">
      <dgm:prSet phldrT="[Text]"/>
      <dgm:spPr/>
      <dgm:t>
        <a:bodyPr/>
        <a:lstStyle/>
        <a:p>
          <a:pPr algn="l"/>
          <a:r>
            <a:rPr lang="en-US" dirty="0"/>
            <a:t>05 DATA PREPROCESSING</a:t>
          </a:r>
        </a:p>
      </dgm:t>
    </dgm:pt>
    <dgm:pt modelId="{5BFDACEB-885B-483D-8019-E0CD7F0F594A}" type="parTrans" cxnId="{340024A3-AA30-4147-865C-2F9EB4DBE5EF}">
      <dgm:prSet/>
      <dgm:spPr/>
      <dgm:t>
        <a:bodyPr/>
        <a:lstStyle/>
        <a:p>
          <a:endParaRPr lang="en-US"/>
        </a:p>
      </dgm:t>
    </dgm:pt>
    <dgm:pt modelId="{D5E6A06B-B250-4CC9-9268-F6EA85578924}" type="sibTrans" cxnId="{340024A3-AA30-4147-865C-2F9EB4DBE5EF}">
      <dgm:prSet/>
      <dgm:spPr/>
      <dgm:t>
        <a:bodyPr/>
        <a:lstStyle/>
        <a:p>
          <a:endParaRPr lang="en-US"/>
        </a:p>
      </dgm:t>
    </dgm:pt>
    <dgm:pt modelId="{E2564963-8D82-4270-85DE-819571D26441}" type="pres">
      <dgm:prSet presAssocID="{60AC1682-FE3C-4759-9FD5-76514FCE789D}" presName="linearFlow" presStyleCnt="0">
        <dgm:presLayoutVars>
          <dgm:dir/>
          <dgm:resizeHandles val="exact"/>
        </dgm:presLayoutVars>
      </dgm:prSet>
      <dgm:spPr/>
    </dgm:pt>
    <dgm:pt modelId="{B184FA81-A2E1-477F-8A15-488912D6F902}" type="pres">
      <dgm:prSet presAssocID="{27558A95-9D7D-4C5A-ABEB-ECCC7F965AD9}" presName="composite" presStyleCnt="0"/>
      <dgm:spPr/>
    </dgm:pt>
    <dgm:pt modelId="{F87D38C8-1B87-4CC7-9680-1ED6770E13C8}" type="pres">
      <dgm:prSet presAssocID="{27558A95-9D7D-4C5A-ABEB-ECCC7F965AD9}" presName="imgShp" presStyleLbl="fgImgPlace1" presStyleIdx="0" presStyleCnt="5"/>
      <dgm:spPr/>
    </dgm:pt>
    <dgm:pt modelId="{F8AAC30A-C9B1-4678-930D-87B5D5E88A09}" type="pres">
      <dgm:prSet presAssocID="{27558A95-9D7D-4C5A-ABEB-ECCC7F965AD9}" presName="txShp" presStyleLbl="node1" presStyleIdx="0" presStyleCnt="5">
        <dgm:presLayoutVars>
          <dgm:bulletEnabled val="1"/>
        </dgm:presLayoutVars>
      </dgm:prSet>
      <dgm:spPr/>
    </dgm:pt>
    <dgm:pt modelId="{B47562E3-5DE1-4CB7-A491-C99B360F570F}" type="pres">
      <dgm:prSet presAssocID="{C0DE075C-84B0-460A-9DEF-2644B7E2B1ED}" presName="spacing" presStyleCnt="0"/>
      <dgm:spPr/>
    </dgm:pt>
    <dgm:pt modelId="{3C521D19-BF78-409D-A927-0D654BA3BB7B}" type="pres">
      <dgm:prSet presAssocID="{C6EA957C-59F1-40B1-9E65-26D63D8B549F}" presName="composite" presStyleCnt="0"/>
      <dgm:spPr/>
    </dgm:pt>
    <dgm:pt modelId="{A235B6C8-4770-4A59-81D1-E9F16E5D2B87}" type="pres">
      <dgm:prSet presAssocID="{C6EA957C-59F1-40B1-9E65-26D63D8B549F}" presName="imgShp" presStyleLbl="fgImgPlace1" presStyleIdx="1" presStyleCnt="5"/>
      <dgm:spPr/>
    </dgm:pt>
    <dgm:pt modelId="{7D63C597-7263-45DC-B203-1E5059B2B31A}" type="pres">
      <dgm:prSet presAssocID="{C6EA957C-59F1-40B1-9E65-26D63D8B549F}" presName="txShp" presStyleLbl="node1" presStyleIdx="1" presStyleCnt="5">
        <dgm:presLayoutVars>
          <dgm:bulletEnabled val="1"/>
        </dgm:presLayoutVars>
      </dgm:prSet>
      <dgm:spPr/>
    </dgm:pt>
    <dgm:pt modelId="{BAD4281B-9BEF-4A8C-9480-F2CBDE850968}" type="pres">
      <dgm:prSet presAssocID="{3697AEBA-7511-42A5-AAF2-88575BF4E346}" presName="spacing" presStyleCnt="0"/>
      <dgm:spPr/>
    </dgm:pt>
    <dgm:pt modelId="{314C4A12-F27B-4E5C-8C36-412A557AA2A8}" type="pres">
      <dgm:prSet presAssocID="{900A7524-1FD2-4985-97B4-3B94A3BBE0E8}" presName="composite" presStyleCnt="0"/>
      <dgm:spPr/>
    </dgm:pt>
    <dgm:pt modelId="{4EDC94AA-14E0-4794-9BD5-04F8C2250978}" type="pres">
      <dgm:prSet presAssocID="{900A7524-1FD2-4985-97B4-3B94A3BBE0E8}" presName="imgShp" presStyleLbl="fgImgPlace1" presStyleIdx="2" presStyleCnt="5"/>
      <dgm:spPr/>
    </dgm:pt>
    <dgm:pt modelId="{87938BBE-5EBB-416F-8A13-FCB8BA403BF2}" type="pres">
      <dgm:prSet presAssocID="{900A7524-1FD2-4985-97B4-3B94A3BBE0E8}" presName="txShp" presStyleLbl="node1" presStyleIdx="2" presStyleCnt="5">
        <dgm:presLayoutVars>
          <dgm:bulletEnabled val="1"/>
        </dgm:presLayoutVars>
      </dgm:prSet>
      <dgm:spPr/>
    </dgm:pt>
    <dgm:pt modelId="{9E6FE89F-6BB3-41D2-8508-485F25A9C398}" type="pres">
      <dgm:prSet presAssocID="{846EE3AD-2AE2-4193-B852-374F1BAB0C4D}" presName="spacing" presStyleCnt="0"/>
      <dgm:spPr/>
    </dgm:pt>
    <dgm:pt modelId="{86E4B762-2A9F-4805-894A-C9F2E2395939}" type="pres">
      <dgm:prSet presAssocID="{E2ADA58E-F0DF-4549-8642-D001046814BB}" presName="composite" presStyleCnt="0"/>
      <dgm:spPr/>
    </dgm:pt>
    <dgm:pt modelId="{5DCF752B-068A-4DD8-AE05-3A886809FDBF}" type="pres">
      <dgm:prSet presAssocID="{E2ADA58E-F0DF-4549-8642-D001046814BB}" presName="imgShp" presStyleLbl="fgImgPlace1" presStyleIdx="3" presStyleCnt="5"/>
      <dgm:spPr/>
    </dgm:pt>
    <dgm:pt modelId="{3F917C04-07DF-4180-B0F7-5365FCA74D36}" type="pres">
      <dgm:prSet presAssocID="{E2ADA58E-F0DF-4549-8642-D001046814BB}" presName="txShp" presStyleLbl="node1" presStyleIdx="3" presStyleCnt="5">
        <dgm:presLayoutVars>
          <dgm:bulletEnabled val="1"/>
        </dgm:presLayoutVars>
      </dgm:prSet>
      <dgm:spPr/>
    </dgm:pt>
    <dgm:pt modelId="{D572A2A5-E80E-4EF3-967C-883300D59CCD}" type="pres">
      <dgm:prSet presAssocID="{F1512C7F-4B54-4C72-B78D-95584D964F20}" presName="spacing" presStyleCnt="0"/>
      <dgm:spPr/>
    </dgm:pt>
    <dgm:pt modelId="{19EA73EF-15CF-4C81-AD73-ED9C1434D6A6}" type="pres">
      <dgm:prSet presAssocID="{EE21073B-1EF8-4E0E-9EB4-13D1D6DC1A46}" presName="composite" presStyleCnt="0"/>
      <dgm:spPr/>
    </dgm:pt>
    <dgm:pt modelId="{109BC945-2F01-4600-803D-753A582BE018}" type="pres">
      <dgm:prSet presAssocID="{EE21073B-1EF8-4E0E-9EB4-13D1D6DC1A46}" presName="imgShp" presStyleLbl="fgImgPlace1" presStyleIdx="4" presStyleCnt="5"/>
      <dgm:spPr/>
    </dgm:pt>
    <dgm:pt modelId="{8F8B802A-8280-42CF-8BDE-7F02A32996EB}" type="pres">
      <dgm:prSet presAssocID="{EE21073B-1EF8-4E0E-9EB4-13D1D6DC1A46}" presName="txShp" presStyleLbl="node1" presStyleIdx="4" presStyleCnt="5">
        <dgm:presLayoutVars>
          <dgm:bulletEnabled val="1"/>
        </dgm:presLayoutVars>
      </dgm:prSet>
      <dgm:spPr/>
    </dgm:pt>
  </dgm:ptLst>
  <dgm:cxnLst>
    <dgm:cxn modelId="{47FABB05-A847-4514-AFEA-AE87A24BD351}" srcId="{60AC1682-FE3C-4759-9FD5-76514FCE789D}" destId="{900A7524-1FD2-4985-97B4-3B94A3BBE0E8}" srcOrd="2" destOrd="0" parTransId="{B05D930E-DB5A-4240-87EE-4B1EC09FD29A}" sibTransId="{846EE3AD-2AE2-4193-B852-374F1BAB0C4D}"/>
    <dgm:cxn modelId="{576D0A30-7ED3-45DB-A14E-79F1C4F79677}" type="presOf" srcId="{900A7524-1FD2-4985-97B4-3B94A3BBE0E8}" destId="{87938BBE-5EBB-416F-8A13-FCB8BA403BF2}" srcOrd="0" destOrd="0" presId="urn:microsoft.com/office/officeart/2005/8/layout/vList3"/>
    <dgm:cxn modelId="{920D885E-EFD1-47A0-BDFE-B2498C34F422}" type="presOf" srcId="{C6EA957C-59F1-40B1-9E65-26D63D8B549F}" destId="{7D63C597-7263-45DC-B203-1E5059B2B31A}" srcOrd="0" destOrd="0" presId="urn:microsoft.com/office/officeart/2005/8/layout/vList3"/>
    <dgm:cxn modelId="{A2BC0449-7D07-435B-8BAF-04931E029099}" srcId="{60AC1682-FE3C-4759-9FD5-76514FCE789D}" destId="{27558A95-9D7D-4C5A-ABEB-ECCC7F965AD9}" srcOrd="0" destOrd="0" parTransId="{644B92D1-72D9-4333-8E82-274F9695E83C}" sibTransId="{C0DE075C-84B0-460A-9DEF-2644B7E2B1ED}"/>
    <dgm:cxn modelId="{97D25181-8063-4614-AED1-C608758F4A5B}" type="presOf" srcId="{E2ADA58E-F0DF-4549-8642-D001046814BB}" destId="{3F917C04-07DF-4180-B0F7-5365FCA74D36}" srcOrd="0" destOrd="0" presId="urn:microsoft.com/office/officeart/2005/8/layout/vList3"/>
    <dgm:cxn modelId="{03662382-F7DE-471D-897F-FBED878D5FF4}" type="presOf" srcId="{EE21073B-1EF8-4E0E-9EB4-13D1D6DC1A46}" destId="{8F8B802A-8280-42CF-8BDE-7F02A32996EB}" srcOrd="0" destOrd="0" presId="urn:microsoft.com/office/officeart/2005/8/layout/vList3"/>
    <dgm:cxn modelId="{7AF5C984-B705-4207-A818-75FF56037C63}" srcId="{60AC1682-FE3C-4759-9FD5-76514FCE789D}" destId="{C6EA957C-59F1-40B1-9E65-26D63D8B549F}" srcOrd="1" destOrd="0" parTransId="{816CECDE-C5BA-4A34-9E72-4369E27A09DC}" sibTransId="{3697AEBA-7511-42A5-AAF2-88575BF4E346}"/>
    <dgm:cxn modelId="{B9205896-545B-4100-8336-152C63504277}" srcId="{60AC1682-FE3C-4759-9FD5-76514FCE789D}" destId="{E2ADA58E-F0DF-4549-8642-D001046814BB}" srcOrd="3" destOrd="0" parTransId="{B8B1BC21-4E78-463B-8468-C010B655977F}" sibTransId="{F1512C7F-4B54-4C72-B78D-95584D964F20}"/>
    <dgm:cxn modelId="{340024A3-AA30-4147-865C-2F9EB4DBE5EF}" srcId="{60AC1682-FE3C-4759-9FD5-76514FCE789D}" destId="{EE21073B-1EF8-4E0E-9EB4-13D1D6DC1A46}" srcOrd="4" destOrd="0" parTransId="{5BFDACEB-885B-483D-8019-E0CD7F0F594A}" sibTransId="{D5E6A06B-B250-4CC9-9268-F6EA85578924}"/>
    <dgm:cxn modelId="{C480B8BA-E764-46B3-B79A-0E2B8B6D5F5F}" type="presOf" srcId="{27558A95-9D7D-4C5A-ABEB-ECCC7F965AD9}" destId="{F8AAC30A-C9B1-4678-930D-87B5D5E88A09}" srcOrd="0" destOrd="0" presId="urn:microsoft.com/office/officeart/2005/8/layout/vList3"/>
    <dgm:cxn modelId="{34DE91C3-FB7B-4CED-A05E-919F5FF1DD5E}" type="presOf" srcId="{60AC1682-FE3C-4759-9FD5-76514FCE789D}" destId="{E2564963-8D82-4270-85DE-819571D26441}" srcOrd="0" destOrd="0" presId="urn:microsoft.com/office/officeart/2005/8/layout/vList3"/>
    <dgm:cxn modelId="{85D3A344-71B1-4F52-BCFF-B5F0F78DCA91}" type="presParOf" srcId="{E2564963-8D82-4270-85DE-819571D26441}" destId="{B184FA81-A2E1-477F-8A15-488912D6F902}" srcOrd="0" destOrd="0" presId="urn:microsoft.com/office/officeart/2005/8/layout/vList3"/>
    <dgm:cxn modelId="{4FA5E809-FB28-41F7-8EC5-7BEBF2025AB3}" type="presParOf" srcId="{B184FA81-A2E1-477F-8A15-488912D6F902}" destId="{F87D38C8-1B87-4CC7-9680-1ED6770E13C8}" srcOrd="0" destOrd="0" presId="urn:microsoft.com/office/officeart/2005/8/layout/vList3"/>
    <dgm:cxn modelId="{EEF83FA3-385B-4A0F-8A46-946A480978B0}" type="presParOf" srcId="{B184FA81-A2E1-477F-8A15-488912D6F902}" destId="{F8AAC30A-C9B1-4678-930D-87B5D5E88A09}" srcOrd="1" destOrd="0" presId="urn:microsoft.com/office/officeart/2005/8/layout/vList3"/>
    <dgm:cxn modelId="{512BB335-F4CD-43FB-A5A5-DEA5C0E8FFEB}" type="presParOf" srcId="{E2564963-8D82-4270-85DE-819571D26441}" destId="{B47562E3-5DE1-4CB7-A491-C99B360F570F}" srcOrd="1" destOrd="0" presId="urn:microsoft.com/office/officeart/2005/8/layout/vList3"/>
    <dgm:cxn modelId="{FD6C474A-317B-434D-9485-4E05009F5895}" type="presParOf" srcId="{E2564963-8D82-4270-85DE-819571D26441}" destId="{3C521D19-BF78-409D-A927-0D654BA3BB7B}" srcOrd="2" destOrd="0" presId="urn:microsoft.com/office/officeart/2005/8/layout/vList3"/>
    <dgm:cxn modelId="{D25780E1-2691-476D-A1D7-96A79E0EA82E}" type="presParOf" srcId="{3C521D19-BF78-409D-A927-0D654BA3BB7B}" destId="{A235B6C8-4770-4A59-81D1-E9F16E5D2B87}" srcOrd="0" destOrd="0" presId="urn:microsoft.com/office/officeart/2005/8/layout/vList3"/>
    <dgm:cxn modelId="{4BFACCB2-BBDF-4486-BCC7-54A3D8BD69F1}" type="presParOf" srcId="{3C521D19-BF78-409D-A927-0D654BA3BB7B}" destId="{7D63C597-7263-45DC-B203-1E5059B2B31A}" srcOrd="1" destOrd="0" presId="urn:microsoft.com/office/officeart/2005/8/layout/vList3"/>
    <dgm:cxn modelId="{556FA5B4-4723-4875-8976-855182F432AD}" type="presParOf" srcId="{E2564963-8D82-4270-85DE-819571D26441}" destId="{BAD4281B-9BEF-4A8C-9480-F2CBDE850968}" srcOrd="3" destOrd="0" presId="urn:microsoft.com/office/officeart/2005/8/layout/vList3"/>
    <dgm:cxn modelId="{97C6F282-CD12-4882-9211-1B36B236A9AD}" type="presParOf" srcId="{E2564963-8D82-4270-85DE-819571D26441}" destId="{314C4A12-F27B-4E5C-8C36-412A557AA2A8}" srcOrd="4" destOrd="0" presId="urn:microsoft.com/office/officeart/2005/8/layout/vList3"/>
    <dgm:cxn modelId="{7A94D8E2-31B3-4891-A289-3781A8AD8AC5}" type="presParOf" srcId="{314C4A12-F27B-4E5C-8C36-412A557AA2A8}" destId="{4EDC94AA-14E0-4794-9BD5-04F8C2250978}" srcOrd="0" destOrd="0" presId="urn:microsoft.com/office/officeart/2005/8/layout/vList3"/>
    <dgm:cxn modelId="{A1A2C5DF-7D93-4D6E-9CEB-5EDC1A182FCF}" type="presParOf" srcId="{314C4A12-F27B-4E5C-8C36-412A557AA2A8}" destId="{87938BBE-5EBB-416F-8A13-FCB8BA403BF2}" srcOrd="1" destOrd="0" presId="urn:microsoft.com/office/officeart/2005/8/layout/vList3"/>
    <dgm:cxn modelId="{A5DA1984-8EDD-4653-89CB-973B33F5BCE0}" type="presParOf" srcId="{E2564963-8D82-4270-85DE-819571D26441}" destId="{9E6FE89F-6BB3-41D2-8508-485F25A9C398}" srcOrd="5" destOrd="0" presId="urn:microsoft.com/office/officeart/2005/8/layout/vList3"/>
    <dgm:cxn modelId="{F7958186-D0A8-42D6-872F-607B4278A198}" type="presParOf" srcId="{E2564963-8D82-4270-85DE-819571D26441}" destId="{86E4B762-2A9F-4805-894A-C9F2E2395939}" srcOrd="6" destOrd="0" presId="urn:microsoft.com/office/officeart/2005/8/layout/vList3"/>
    <dgm:cxn modelId="{BB67EEE6-6BEF-49B7-80B9-4439CC2BF566}" type="presParOf" srcId="{86E4B762-2A9F-4805-894A-C9F2E2395939}" destId="{5DCF752B-068A-4DD8-AE05-3A886809FDBF}" srcOrd="0" destOrd="0" presId="urn:microsoft.com/office/officeart/2005/8/layout/vList3"/>
    <dgm:cxn modelId="{D777A5B4-0D72-47D1-BE77-E11400CE5EE5}" type="presParOf" srcId="{86E4B762-2A9F-4805-894A-C9F2E2395939}" destId="{3F917C04-07DF-4180-B0F7-5365FCA74D36}" srcOrd="1" destOrd="0" presId="urn:microsoft.com/office/officeart/2005/8/layout/vList3"/>
    <dgm:cxn modelId="{DC9DFCD1-2962-4831-9B96-CD87215FACF0}" type="presParOf" srcId="{E2564963-8D82-4270-85DE-819571D26441}" destId="{D572A2A5-E80E-4EF3-967C-883300D59CCD}" srcOrd="7" destOrd="0" presId="urn:microsoft.com/office/officeart/2005/8/layout/vList3"/>
    <dgm:cxn modelId="{EDB1E4D4-3F69-4908-8888-FE402C88E3AF}" type="presParOf" srcId="{E2564963-8D82-4270-85DE-819571D26441}" destId="{19EA73EF-15CF-4C81-AD73-ED9C1434D6A6}" srcOrd="8" destOrd="0" presId="urn:microsoft.com/office/officeart/2005/8/layout/vList3"/>
    <dgm:cxn modelId="{E9BD0619-5FEE-4916-82B0-85DDB1E760C9}" type="presParOf" srcId="{19EA73EF-15CF-4C81-AD73-ED9C1434D6A6}" destId="{109BC945-2F01-4600-803D-753A582BE018}" srcOrd="0" destOrd="0" presId="urn:microsoft.com/office/officeart/2005/8/layout/vList3"/>
    <dgm:cxn modelId="{90F3424E-6B18-4434-9BE0-0CD08111DDEE}" type="presParOf" srcId="{19EA73EF-15CF-4C81-AD73-ED9C1434D6A6}" destId="{8F8B802A-8280-42CF-8BDE-7F02A32996E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C1682-FE3C-4759-9FD5-76514FCE789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7558A95-9D7D-4C5A-ABEB-ECCC7F965AD9}">
      <dgm:prSet phldrT="[Text]"/>
      <dgm:spPr/>
      <dgm:t>
        <a:bodyPr/>
        <a:lstStyle/>
        <a:p>
          <a:pPr algn="l"/>
          <a:r>
            <a:rPr lang="en-US" dirty="0"/>
            <a:t>06 MODEL ARCHITECTURE</a:t>
          </a:r>
        </a:p>
      </dgm:t>
    </dgm:pt>
    <dgm:pt modelId="{644B92D1-72D9-4333-8E82-274F9695E83C}" type="parTrans" cxnId="{A2BC0449-7D07-435B-8BAF-04931E029099}">
      <dgm:prSet/>
      <dgm:spPr/>
      <dgm:t>
        <a:bodyPr/>
        <a:lstStyle/>
        <a:p>
          <a:endParaRPr lang="en-US"/>
        </a:p>
      </dgm:t>
    </dgm:pt>
    <dgm:pt modelId="{C0DE075C-84B0-460A-9DEF-2644B7E2B1ED}" type="sibTrans" cxnId="{A2BC0449-7D07-435B-8BAF-04931E029099}">
      <dgm:prSet/>
      <dgm:spPr/>
      <dgm:t>
        <a:bodyPr/>
        <a:lstStyle/>
        <a:p>
          <a:endParaRPr lang="en-US"/>
        </a:p>
      </dgm:t>
    </dgm:pt>
    <dgm:pt modelId="{C6EA957C-59F1-40B1-9E65-26D63D8B549F}">
      <dgm:prSet phldrT="[Text]"/>
      <dgm:spPr/>
      <dgm:t>
        <a:bodyPr/>
        <a:lstStyle/>
        <a:p>
          <a:pPr algn="l"/>
          <a:r>
            <a:rPr lang="en-US" dirty="0"/>
            <a:t>07 IMPLEMENTATION - BACKEND</a:t>
          </a:r>
        </a:p>
      </dgm:t>
    </dgm:pt>
    <dgm:pt modelId="{816CECDE-C5BA-4A34-9E72-4369E27A09DC}" type="parTrans" cxnId="{7AF5C984-B705-4207-A818-75FF56037C63}">
      <dgm:prSet/>
      <dgm:spPr/>
      <dgm:t>
        <a:bodyPr/>
        <a:lstStyle/>
        <a:p>
          <a:endParaRPr lang="en-US"/>
        </a:p>
      </dgm:t>
    </dgm:pt>
    <dgm:pt modelId="{3697AEBA-7511-42A5-AAF2-88575BF4E346}" type="sibTrans" cxnId="{7AF5C984-B705-4207-A818-75FF56037C63}">
      <dgm:prSet/>
      <dgm:spPr/>
      <dgm:t>
        <a:bodyPr/>
        <a:lstStyle/>
        <a:p>
          <a:endParaRPr lang="en-US"/>
        </a:p>
      </dgm:t>
    </dgm:pt>
    <dgm:pt modelId="{900A7524-1FD2-4985-97B4-3B94A3BBE0E8}">
      <dgm:prSet phldrT="[Text]"/>
      <dgm:spPr/>
      <dgm:t>
        <a:bodyPr/>
        <a:lstStyle/>
        <a:p>
          <a:pPr algn="l"/>
          <a:r>
            <a:rPr lang="en-US" dirty="0"/>
            <a:t>07 IMPLEMENTATION - FRONTEND</a:t>
          </a:r>
        </a:p>
      </dgm:t>
    </dgm:pt>
    <dgm:pt modelId="{B05D930E-DB5A-4240-87EE-4B1EC09FD29A}" type="parTrans" cxnId="{47FABB05-A847-4514-AFEA-AE87A24BD351}">
      <dgm:prSet/>
      <dgm:spPr/>
      <dgm:t>
        <a:bodyPr/>
        <a:lstStyle/>
        <a:p>
          <a:endParaRPr lang="en-US"/>
        </a:p>
      </dgm:t>
    </dgm:pt>
    <dgm:pt modelId="{846EE3AD-2AE2-4193-B852-374F1BAB0C4D}" type="sibTrans" cxnId="{47FABB05-A847-4514-AFEA-AE87A24BD351}">
      <dgm:prSet/>
      <dgm:spPr/>
      <dgm:t>
        <a:bodyPr/>
        <a:lstStyle/>
        <a:p>
          <a:endParaRPr lang="en-US"/>
        </a:p>
      </dgm:t>
    </dgm:pt>
    <dgm:pt modelId="{E2ADA58E-F0DF-4549-8642-D001046814BB}">
      <dgm:prSet phldrT="[Text]"/>
      <dgm:spPr/>
      <dgm:t>
        <a:bodyPr/>
        <a:lstStyle/>
        <a:p>
          <a:pPr algn="l"/>
          <a:r>
            <a:rPr lang="en-US" dirty="0"/>
            <a:t>08 RESULTS &amp; COMPARISON</a:t>
          </a:r>
        </a:p>
      </dgm:t>
    </dgm:pt>
    <dgm:pt modelId="{B8B1BC21-4E78-463B-8468-C010B655977F}" type="parTrans" cxnId="{B9205896-545B-4100-8336-152C63504277}">
      <dgm:prSet/>
      <dgm:spPr/>
      <dgm:t>
        <a:bodyPr/>
        <a:lstStyle/>
        <a:p>
          <a:endParaRPr lang="en-US"/>
        </a:p>
      </dgm:t>
    </dgm:pt>
    <dgm:pt modelId="{F1512C7F-4B54-4C72-B78D-95584D964F20}" type="sibTrans" cxnId="{B9205896-545B-4100-8336-152C63504277}">
      <dgm:prSet/>
      <dgm:spPr/>
      <dgm:t>
        <a:bodyPr/>
        <a:lstStyle/>
        <a:p>
          <a:endParaRPr lang="en-US"/>
        </a:p>
      </dgm:t>
    </dgm:pt>
    <dgm:pt modelId="{EE21073B-1EF8-4E0E-9EB4-13D1D6DC1A46}">
      <dgm:prSet phldrT="[Text]"/>
      <dgm:spPr/>
      <dgm:t>
        <a:bodyPr/>
        <a:lstStyle/>
        <a:p>
          <a:pPr algn="l"/>
          <a:r>
            <a:rPr lang="en-US" dirty="0"/>
            <a:t>09 CONCLUSION &amp; FUTURE WORK</a:t>
          </a:r>
        </a:p>
      </dgm:t>
    </dgm:pt>
    <dgm:pt modelId="{5BFDACEB-885B-483D-8019-E0CD7F0F594A}" type="parTrans" cxnId="{340024A3-AA30-4147-865C-2F9EB4DBE5EF}">
      <dgm:prSet/>
      <dgm:spPr/>
      <dgm:t>
        <a:bodyPr/>
        <a:lstStyle/>
        <a:p>
          <a:endParaRPr lang="en-US"/>
        </a:p>
      </dgm:t>
    </dgm:pt>
    <dgm:pt modelId="{D5E6A06B-B250-4CC9-9268-F6EA85578924}" type="sibTrans" cxnId="{340024A3-AA30-4147-865C-2F9EB4DBE5EF}">
      <dgm:prSet/>
      <dgm:spPr/>
      <dgm:t>
        <a:bodyPr/>
        <a:lstStyle/>
        <a:p>
          <a:endParaRPr lang="en-US"/>
        </a:p>
      </dgm:t>
    </dgm:pt>
    <dgm:pt modelId="{CB3900F3-41B3-4917-9AC7-9CC997DF3B1F}" type="pres">
      <dgm:prSet presAssocID="{60AC1682-FE3C-4759-9FD5-76514FCE789D}" presName="linearFlow" presStyleCnt="0">
        <dgm:presLayoutVars>
          <dgm:dir/>
          <dgm:resizeHandles val="exact"/>
        </dgm:presLayoutVars>
      </dgm:prSet>
      <dgm:spPr/>
    </dgm:pt>
    <dgm:pt modelId="{5932A21F-9DB5-460E-AE1E-C7B63A3E7312}" type="pres">
      <dgm:prSet presAssocID="{27558A95-9D7D-4C5A-ABEB-ECCC7F965AD9}" presName="composite" presStyleCnt="0"/>
      <dgm:spPr/>
    </dgm:pt>
    <dgm:pt modelId="{DDB3D7B2-A6C5-4FCE-A9EF-74380BB1C199}" type="pres">
      <dgm:prSet presAssocID="{27558A95-9D7D-4C5A-ABEB-ECCC7F965AD9}" presName="imgShp" presStyleLbl="fgImgPlace1" presStyleIdx="0" presStyleCnt="5"/>
      <dgm:spPr/>
    </dgm:pt>
    <dgm:pt modelId="{DFA33D3D-F997-4497-95EB-AF5772151C67}" type="pres">
      <dgm:prSet presAssocID="{27558A95-9D7D-4C5A-ABEB-ECCC7F965AD9}" presName="txShp" presStyleLbl="node1" presStyleIdx="0" presStyleCnt="5">
        <dgm:presLayoutVars>
          <dgm:bulletEnabled val="1"/>
        </dgm:presLayoutVars>
      </dgm:prSet>
      <dgm:spPr/>
    </dgm:pt>
    <dgm:pt modelId="{1DFE3FE5-C785-4514-9D7B-A2126D449402}" type="pres">
      <dgm:prSet presAssocID="{C0DE075C-84B0-460A-9DEF-2644B7E2B1ED}" presName="spacing" presStyleCnt="0"/>
      <dgm:spPr/>
    </dgm:pt>
    <dgm:pt modelId="{770616D2-5AF4-4EAE-842F-8DF9EB596158}" type="pres">
      <dgm:prSet presAssocID="{C6EA957C-59F1-40B1-9E65-26D63D8B549F}" presName="composite" presStyleCnt="0"/>
      <dgm:spPr/>
    </dgm:pt>
    <dgm:pt modelId="{A7A2D126-839A-400B-A29B-52F42194D1ED}" type="pres">
      <dgm:prSet presAssocID="{C6EA957C-59F1-40B1-9E65-26D63D8B549F}" presName="imgShp" presStyleLbl="fgImgPlace1" presStyleIdx="1" presStyleCnt="5"/>
      <dgm:spPr/>
    </dgm:pt>
    <dgm:pt modelId="{9FE9232E-0E2B-424A-AA0F-C56E27FD5796}" type="pres">
      <dgm:prSet presAssocID="{C6EA957C-59F1-40B1-9E65-26D63D8B549F}" presName="txShp" presStyleLbl="node1" presStyleIdx="1" presStyleCnt="5">
        <dgm:presLayoutVars>
          <dgm:bulletEnabled val="1"/>
        </dgm:presLayoutVars>
      </dgm:prSet>
      <dgm:spPr/>
    </dgm:pt>
    <dgm:pt modelId="{F50BD6B9-53BC-43A1-8864-628428FE14E8}" type="pres">
      <dgm:prSet presAssocID="{3697AEBA-7511-42A5-AAF2-88575BF4E346}" presName="spacing" presStyleCnt="0"/>
      <dgm:spPr/>
    </dgm:pt>
    <dgm:pt modelId="{48CD6BC6-383B-4221-B611-497369D4C31C}" type="pres">
      <dgm:prSet presAssocID="{900A7524-1FD2-4985-97B4-3B94A3BBE0E8}" presName="composite" presStyleCnt="0"/>
      <dgm:spPr/>
    </dgm:pt>
    <dgm:pt modelId="{EEFB93DA-BFC0-4F09-8811-11211AF93CA0}" type="pres">
      <dgm:prSet presAssocID="{900A7524-1FD2-4985-97B4-3B94A3BBE0E8}" presName="imgShp" presStyleLbl="fgImgPlace1" presStyleIdx="2" presStyleCnt="5"/>
      <dgm:spPr/>
    </dgm:pt>
    <dgm:pt modelId="{FB86CF74-F98E-4587-B7DF-07C32B0C0FE6}" type="pres">
      <dgm:prSet presAssocID="{900A7524-1FD2-4985-97B4-3B94A3BBE0E8}" presName="txShp" presStyleLbl="node1" presStyleIdx="2" presStyleCnt="5">
        <dgm:presLayoutVars>
          <dgm:bulletEnabled val="1"/>
        </dgm:presLayoutVars>
      </dgm:prSet>
      <dgm:spPr/>
    </dgm:pt>
    <dgm:pt modelId="{049124C2-4947-453D-959E-82EEE7BB3B65}" type="pres">
      <dgm:prSet presAssocID="{846EE3AD-2AE2-4193-B852-374F1BAB0C4D}" presName="spacing" presStyleCnt="0"/>
      <dgm:spPr/>
    </dgm:pt>
    <dgm:pt modelId="{CCADC691-1C32-4F7B-B17D-411E4EF1A65A}" type="pres">
      <dgm:prSet presAssocID="{E2ADA58E-F0DF-4549-8642-D001046814BB}" presName="composite" presStyleCnt="0"/>
      <dgm:spPr/>
    </dgm:pt>
    <dgm:pt modelId="{E416C2BF-8AD9-4E28-B026-7C7DF0A97708}" type="pres">
      <dgm:prSet presAssocID="{E2ADA58E-F0DF-4549-8642-D001046814BB}" presName="imgShp" presStyleLbl="fgImgPlace1" presStyleIdx="3" presStyleCnt="5"/>
      <dgm:spPr/>
    </dgm:pt>
    <dgm:pt modelId="{98B5F920-D6EF-478E-B132-3850ADCFC4A1}" type="pres">
      <dgm:prSet presAssocID="{E2ADA58E-F0DF-4549-8642-D001046814BB}" presName="txShp" presStyleLbl="node1" presStyleIdx="3" presStyleCnt="5">
        <dgm:presLayoutVars>
          <dgm:bulletEnabled val="1"/>
        </dgm:presLayoutVars>
      </dgm:prSet>
      <dgm:spPr/>
    </dgm:pt>
    <dgm:pt modelId="{BA9B9231-D702-4754-B2C0-4AF8205DF4B8}" type="pres">
      <dgm:prSet presAssocID="{F1512C7F-4B54-4C72-B78D-95584D964F20}" presName="spacing" presStyleCnt="0"/>
      <dgm:spPr/>
    </dgm:pt>
    <dgm:pt modelId="{5425838D-0F89-4C1E-8B51-8C9E0E21CFFC}" type="pres">
      <dgm:prSet presAssocID="{EE21073B-1EF8-4E0E-9EB4-13D1D6DC1A46}" presName="composite" presStyleCnt="0"/>
      <dgm:spPr/>
    </dgm:pt>
    <dgm:pt modelId="{DE0BCD26-FABF-42ED-BE6E-CC402712D2B5}" type="pres">
      <dgm:prSet presAssocID="{EE21073B-1EF8-4E0E-9EB4-13D1D6DC1A46}" presName="imgShp" presStyleLbl="fgImgPlace1" presStyleIdx="4" presStyleCnt="5"/>
      <dgm:spPr/>
    </dgm:pt>
    <dgm:pt modelId="{EDC00773-B949-4275-9AE1-784125B970AF}" type="pres">
      <dgm:prSet presAssocID="{EE21073B-1EF8-4E0E-9EB4-13D1D6DC1A46}" presName="txShp" presStyleLbl="node1" presStyleIdx="4" presStyleCnt="5">
        <dgm:presLayoutVars>
          <dgm:bulletEnabled val="1"/>
        </dgm:presLayoutVars>
      </dgm:prSet>
      <dgm:spPr/>
    </dgm:pt>
  </dgm:ptLst>
  <dgm:cxnLst>
    <dgm:cxn modelId="{47FABB05-A847-4514-AFEA-AE87A24BD351}" srcId="{60AC1682-FE3C-4759-9FD5-76514FCE789D}" destId="{900A7524-1FD2-4985-97B4-3B94A3BBE0E8}" srcOrd="2" destOrd="0" parTransId="{B05D930E-DB5A-4240-87EE-4B1EC09FD29A}" sibTransId="{846EE3AD-2AE2-4193-B852-374F1BAB0C4D}"/>
    <dgm:cxn modelId="{E7B9A606-11AF-427D-AA95-2AB8A203FAC9}" type="presOf" srcId="{900A7524-1FD2-4985-97B4-3B94A3BBE0E8}" destId="{FB86CF74-F98E-4587-B7DF-07C32B0C0FE6}" srcOrd="0" destOrd="0" presId="urn:microsoft.com/office/officeart/2005/8/layout/vList3"/>
    <dgm:cxn modelId="{52C8563B-E2DE-4CC0-9601-9BBE7252DBB3}" type="presOf" srcId="{60AC1682-FE3C-4759-9FD5-76514FCE789D}" destId="{CB3900F3-41B3-4917-9AC7-9CC997DF3B1F}" srcOrd="0" destOrd="0" presId="urn:microsoft.com/office/officeart/2005/8/layout/vList3"/>
    <dgm:cxn modelId="{0D56BF5C-05A2-4222-A75E-6D00537501BE}" type="presOf" srcId="{EE21073B-1EF8-4E0E-9EB4-13D1D6DC1A46}" destId="{EDC00773-B949-4275-9AE1-784125B970AF}" srcOrd="0" destOrd="0" presId="urn:microsoft.com/office/officeart/2005/8/layout/vList3"/>
    <dgm:cxn modelId="{431FE55E-7E39-43D1-B288-ED7336B777A8}" type="presOf" srcId="{27558A95-9D7D-4C5A-ABEB-ECCC7F965AD9}" destId="{DFA33D3D-F997-4497-95EB-AF5772151C67}" srcOrd="0" destOrd="0" presId="urn:microsoft.com/office/officeart/2005/8/layout/vList3"/>
    <dgm:cxn modelId="{4C683741-4505-4802-9BE2-E1FD0839DA13}" type="presOf" srcId="{C6EA957C-59F1-40B1-9E65-26D63D8B549F}" destId="{9FE9232E-0E2B-424A-AA0F-C56E27FD5796}" srcOrd="0" destOrd="0" presId="urn:microsoft.com/office/officeart/2005/8/layout/vList3"/>
    <dgm:cxn modelId="{A2BC0449-7D07-435B-8BAF-04931E029099}" srcId="{60AC1682-FE3C-4759-9FD5-76514FCE789D}" destId="{27558A95-9D7D-4C5A-ABEB-ECCC7F965AD9}" srcOrd="0" destOrd="0" parTransId="{644B92D1-72D9-4333-8E82-274F9695E83C}" sibTransId="{C0DE075C-84B0-460A-9DEF-2644B7E2B1ED}"/>
    <dgm:cxn modelId="{B09BC469-44F7-4FBB-B016-AEF917EE7C6A}" type="presOf" srcId="{E2ADA58E-F0DF-4549-8642-D001046814BB}" destId="{98B5F920-D6EF-478E-B132-3850ADCFC4A1}" srcOrd="0" destOrd="0" presId="urn:microsoft.com/office/officeart/2005/8/layout/vList3"/>
    <dgm:cxn modelId="{7AF5C984-B705-4207-A818-75FF56037C63}" srcId="{60AC1682-FE3C-4759-9FD5-76514FCE789D}" destId="{C6EA957C-59F1-40B1-9E65-26D63D8B549F}" srcOrd="1" destOrd="0" parTransId="{816CECDE-C5BA-4A34-9E72-4369E27A09DC}" sibTransId="{3697AEBA-7511-42A5-AAF2-88575BF4E346}"/>
    <dgm:cxn modelId="{B9205896-545B-4100-8336-152C63504277}" srcId="{60AC1682-FE3C-4759-9FD5-76514FCE789D}" destId="{E2ADA58E-F0DF-4549-8642-D001046814BB}" srcOrd="3" destOrd="0" parTransId="{B8B1BC21-4E78-463B-8468-C010B655977F}" sibTransId="{F1512C7F-4B54-4C72-B78D-95584D964F20}"/>
    <dgm:cxn modelId="{340024A3-AA30-4147-865C-2F9EB4DBE5EF}" srcId="{60AC1682-FE3C-4759-9FD5-76514FCE789D}" destId="{EE21073B-1EF8-4E0E-9EB4-13D1D6DC1A46}" srcOrd="4" destOrd="0" parTransId="{5BFDACEB-885B-483D-8019-E0CD7F0F594A}" sibTransId="{D5E6A06B-B250-4CC9-9268-F6EA85578924}"/>
    <dgm:cxn modelId="{71B46466-5759-45C6-9CAD-00C1F58B284B}" type="presParOf" srcId="{CB3900F3-41B3-4917-9AC7-9CC997DF3B1F}" destId="{5932A21F-9DB5-460E-AE1E-C7B63A3E7312}" srcOrd="0" destOrd="0" presId="urn:microsoft.com/office/officeart/2005/8/layout/vList3"/>
    <dgm:cxn modelId="{0A1B12AB-1FC7-467C-96AB-4F39F60C4F08}" type="presParOf" srcId="{5932A21F-9DB5-460E-AE1E-C7B63A3E7312}" destId="{DDB3D7B2-A6C5-4FCE-A9EF-74380BB1C199}" srcOrd="0" destOrd="0" presId="urn:microsoft.com/office/officeart/2005/8/layout/vList3"/>
    <dgm:cxn modelId="{DE5FF392-BAEF-4E7E-85C0-3310220C7A63}" type="presParOf" srcId="{5932A21F-9DB5-460E-AE1E-C7B63A3E7312}" destId="{DFA33D3D-F997-4497-95EB-AF5772151C67}" srcOrd="1" destOrd="0" presId="urn:microsoft.com/office/officeart/2005/8/layout/vList3"/>
    <dgm:cxn modelId="{B66F0DE1-3694-4743-9814-5CD6AFE21759}" type="presParOf" srcId="{CB3900F3-41B3-4917-9AC7-9CC997DF3B1F}" destId="{1DFE3FE5-C785-4514-9D7B-A2126D449402}" srcOrd="1" destOrd="0" presId="urn:microsoft.com/office/officeart/2005/8/layout/vList3"/>
    <dgm:cxn modelId="{27A79FFB-E909-4A36-8B82-81967BECF258}" type="presParOf" srcId="{CB3900F3-41B3-4917-9AC7-9CC997DF3B1F}" destId="{770616D2-5AF4-4EAE-842F-8DF9EB596158}" srcOrd="2" destOrd="0" presId="urn:microsoft.com/office/officeart/2005/8/layout/vList3"/>
    <dgm:cxn modelId="{C063CA80-979F-4822-B949-1CBB242A41E3}" type="presParOf" srcId="{770616D2-5AF4-4EAE-842F-8DF9EB596158}" destId="{A7A2D126-839A-400B-A29B-52F42194D1ED}" srcOrd="0" destOrd="0" presId="urn:microsoft.com/office/officeart/2005/8/layout/vList3"/>
    <dgm:cxn modelId="{9E437AF6-6D14-4681-8779-5AA588650F79}" type="presParOf" srcId="{770616D2-5AF4-4EAE-842F-8DF9EB596158}" destId="{9FE9232E-0E2B-424A-AA0F-C56E27FD5796}" srcOrd="1" destOrd="0" presId="urn:microsoft.com/office/officeart/2005/8/layout/vList3"/>
    <dgm:cxn modelId="{06ADE43C-B7E0-4FF8-81BB-094B27762E10}" type="presParOf" srcId="{CB3900F3-41B3-4917-9AC7-9CC997DF3B1F}" destId="{F50BD6B9-53BC-43A1-8864-628428FE14E8}" srcOrd="3" destOrd="0" presId="urn:microsoft.com/office/officeart/2005/8/layout/vList3"/>
    <dgm:cxn modelId="{EB1775FE-473E-4830-B49E-107B4F19FCC8}" type="presParOf" srcId="{CB3900F3-41B3-4917-9AC7-9CC997DF3B1F}" destId="{48CD6BC6-383B-4221-B611-497369D4C31C}" srcOrd="4" destOrd="0" presId="urn:microsoft.com/office/officeart/2005/8/layout/vList3"/>
    <dgm:cxn modelId="{C9823DF6-FB5D-441D-AE0B-67C7D32D3EE2}" type="presParOf" srcId="{48CD6BC6-383B-4221-B611-497369D4C31C}" destId="{EEFB93DA-BFC0-4F09-8811-11211AF93CA0}" srcOrd="0" destOrd="0" presId="urn:microsoft.com/office/officeart/2005/8/layout/vList3"/>
    <dgm:cxn modelId="{4990FC1D-4FDC-4C53-8353-380A8B733BE7}" type="presParOf" srcId="{48CD6BC6-383B-4221-B611-497369D4C31C}" destId="{FB86CF74-F98E-4587-B7DF-07C32B0C0FE6}" srcOrd="1" destOrd="0" presId="urn:microsoft.com/office/officeart/2005/8/layout/vList3"/>
    <dgm:cxn modelId="{87172DA5-0F7A-4B67-93EB-7CF4B6C77183}" type="presParOf" srcId="{CB3900F3-41B3-4917-9AC7-9CC997DF3B1F}" destId="{049124C2-4947-453D-959E-82EEE7BB3B65}" srcOrd="5" destOrd="0" presId="urn:microsoft.com/office/officeart/2005/8/layout/vList3"/>
    <dgm:cxn modelId="{8A626673-480F-4F47-8D3F-EDF54C72AFFA}" type="presParOf" srcId="{CB3900F3-41B3-4917-9AC7-9CC997DF3B1F}" destId="{CCADC691-1C32-4F7B-B17D-411E4EF1A65A}" srcOrd="6" destOrd="0" presId="urn:microsoft.com/office/officeart/2005/8/layout/vList3"/>
    <dgm:cxn modelId="{17D08A1E-8713-4EF6-A731-573454698068}" type="presParOf" srcId="{CCADC691-1C32-4F7B-B17D-411E4EF1A65A}" destId="{E416C2BF-8AD9-4E28-B026-7C7DF0A97708}" srcOrd="0" destOrd="0" presId="urn:microsoft.com/office/officeart/2005/8/layout/vList3"/>
    <dgm:cxn modelId="{E5BAFE94-4E4D-48CF-B863-7B344BEDEEA9}" type="presParOf" srcId="{CCADC691-1C32-4F7B-B17D-411E4EF1A65A}" destId="{98B5F920-D6EF-478E-B132-3850ADCFC4A1}" srcOrd="1" destOrd="0" presId="urn:microsoft.com/office/officeart/2005/8/layout/vList3"/>
    <dgm:cxn modelId="{C049B8A3-86F5-4629-A4A1-20ECAC794780}" type="presParOf" srcId="{CB3900F3-41B3-4917-9AC7-9CC997DF3B1F}" destId="{BA9B9231-D702-4754-B2C0-4AF8205DF4B8}" srcOrd="7" destOrd="0" presId="urn:microsoft.com/office/officeart/2005/8/layout/vList3"/>
    <dgm:cxn modelId="{A59A9B71-1511-4A95-832E-5AA45AFF1596}" type="presParOf" srcId="{CB3900F3-41B3-4917-9AC7-9CC997DF3B1F}" destId="{5425838D-0F89-4C1E-8B51-8C9E0E21CFFC}" srcOrd="8" destOrd="0" presId="urn:microsoft.com/office/officeart/2005/8/layout/vList3"/>
    <dgm:cxn modelId="{8C009180-8F83-4DD7-8BA5-463036339498}" type="presParOf" srcId="{5425838D-0F89-4C1E-8B51-8C9E0E21CFFC}" destId="{DE0BCD26-FABF-42ED-BE6E-CC402712D2B5}" srcOrd="0" destOrd="0" presId="urn:microsoft.com/office/officeart/2005/8/layout/vList3"/>
    <dgm:cxn modelId="{79A88C45-68E5-409A-B3A1-DA4A67F8D70B}" type="presParOf" srcId="{5425838D-0F89-4C1E-8B51-8C9E0E21CFFC}" destId="{EDC00773-B949-4275-9AE1-784125B970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0A3BD-50B2-4D17-B66E-266FB038E7B8}" type="doc">
      <dgm:prSet loTypeId="urn:microsoft.com/office/officeart/2008/layout/AlternatingHexagon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FA8B69-050D-458F-8B97-C30F1B430C96}">
      <dgm:prSet phldrT="[Text]" custT="1"/>
      <dgm:spPr/>
      <dgm:t>
        <a:bodyPr/>
        <a:lstStyle/>
        <a:p>
          <a:r>
            <a:rPr lang="en-US" sz="1600" dirty="0"/>
            <a:t>Sensor Drift</a:t>
          </a:r>
        </a:p>
      </dgm:t>
    </dgm:pt>
    <dgm:pt modelId="{236D919B-7ED2-4179-84EA-D2951ADCD861}" type="parTrans" cxnId="{EA3BE34B-8615-4537-A84A-66D2F2177C42}">
      <dgm:prSet/>
      <dgm:spPr/>
      <dgm:t>
        <a:bodyPr/>
        <a:lstStyle/>
        <a:p>
          <a:endParaRPr lang="en-US"/>
        </a:p>
      </dgm:t>
    </dgm:pt>
    <dgm:pt modelId="{C33AD9F3-F8D5-459A-892D-CD62004B1D6B}" type="sibTrans" cxnId="{EA3BE34B-8615-4537-A84A-66D2F2177C42}">
      <dgm:prSet/>
      <dgm:spPr/>
      <dgm:t>
        <a:bodyPr/>
        <a:lstStyle/>
        <a:p>
          <a:endParaRPr lang="en-US"/>
        </a:p>
      </dgm:t>
    </dgm:pt>
    <dgm:pt modelId="{73263118-A3A2-4237-AE34-CE3A0B30459C}">
      <dgm:prSet custT="1"/>
      <dgm:spPr/>
      <dgm:t>
        <a:bodyPr/>
        <a:lstStyle/>
        <a:p>
          <a:pPr algn="ctr"/>
          <a:r>
            <a:rPr lang="en-US" sz="1300" b="0" dirty="0"/>
            <a:t>Sensor response weakens due to aging or temp.</a:t>
          </a:r>
        </a:p>
      </dgm:t>
    </dgm:pt>
    <dgm:pt modelId="{B4ED5D51-957E-49E3-8995-10E2F85855D0}" type="parTrans" cxnId="{9D326A55-B21D-441F-B584-BDD4138545F1}">
      <dgm:prSet/>
      <dgm:spPr/>
      <dgm:t>
        <a:bodyPr/>
        <a:lstStyle/>
        <a:p>
          <a:endParaRPr lang="en-US"/>
        </a:p>
      </dgm:t>
    </dgm:pt>
    <dgm:pt modelId="{954063EF-BE97-4ACF-AA26-C1CF7ECFDFFE}" type="sibTrans" cxnId="{9D326A55-B21D-441F-B584-BDD4138545F1}">
      <dgm:prSet/>
      <dgm:spPr/>
      <dgm:t>
        <a:bodyPr/>
        <a:lstStyle/>
        <a:p>
          <a:endParaRPr lang="en-US"/>
        </a:p>
      </dgm:t>
    </dgm:pt>
    <dgm:pt modelId="{E9DA0843-AE8A-4611-9DCE-7DB65E6A4F2D}" type="pres">
      <dgm:prSet presAssocID="{3190A3BD-50B2-4D17-B66E-266FB038E7B8}" presName="Name0" presStyleCnt="0">
        <dgm:presLayoutVars>
          <dgm:chMax/>
          <dgm:chPref/>
          <dgm:dir/>
          <dgm:animLvl val="lvl"/>
        </dgm:presLayoutVars>
      </dgm:prSet>
      <dgm:spPr/>
    </dgm:pt>
    <dgm:pt modelId="{56BAF3D7-8D6D-4A0B-8C6E-8DFCCDEDA008}" type="pres">
      <dgm:prSet presAssocID="{63FA8B69-050D-458F-8B97-C30F1B430C96}" presName="composite" presStyleCnt="0"/>
      <dgm:spPr/>
    </dgm:pt>
    <dgm:pt modelId="{F128B0A3-E3CC-4B80-9083-02B3AD530E0C}" type="pres">
      <dgm:prSet presAssocID="{63FA8B69-050D-458F-8B97-C30F1B430C96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78865ED-82E5-4F97-8CCC-08D22DD30080}" type="pres">
      <dgm:prSet presAssocID="{63FA8B69-050D-458F-8B97-C30F1B430C9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842F982-FEFE-439D-81CA-072C5A896AF8}" type="pres">
      <dgm:prSet presAssocID="{63FA8B69-050D-458F-8B97-C30F1B430C96}" presName="BalanceSpacing" presStyleCnt="0"/>
      <dgm:spPr/>
    </dgm:pt>
    <dgm:pt modelId="{2456FE89-3852-4764-A253-4690BD92BCB7}" type="pres">
      <dgm:prSet presAssocID="{63FA8B69-050D-458F-8B97-C30F1B430C96}" presName="BalanceSpacing1" presStyleCnt="0"/>
      <dgm:spPr/>
    </dgm:pt>
    <dgm:pt modelId="{5B7A3F8A-9EA3-4DCC-887E-E33F6C7DF72C}" type="pres">
      <dgm:prSet presAssocID="{C33AD9F3-F8D5-459A-892D-CD62004B1D6B}" presName="Accent1Text" presStyleLbl="node1" presStyleIdx="1" presStyleCnt="4"/>
      <dgm:spPr/>
    </dgm:pt>
    <dgm:pt modelId="{B0DA0F1F-30AE-4355-A78E-2CAA186C8319}" type="pres">
      <dgm:prSet presAssocID="{C33AD9F3-F8D5-459A-892D-CD62004B1D6B}" presName="spaceBetweenRectangles" presStyleCnt="0"/>
      <dgm:spPr/>
    </dgm:pt>
    <dgm:pt modelId="{B99D7455-0A21-4E12-9C6D-86875D297CEE}" type="pres">
      <dgm:prSet presAssocID="{73263118-A3A2-4237-AE34-CE3A0B30459C}" presName="composite" presStyleCnt="0"/>
      <dgm:spPr/>
    </dgm:pt>
    <dgm:pt modelId="{F31F135B-03FE-4409-8C36-764B7517E2D0}" type="pres">
      <dgm:prSet presAssocID="{73263118-A3A2-4237-AE34-CE3A0B30459C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B664496-A74B-484B-8AA9-6B6AB77EA597}" type="pres">
      <dgm:prSet presAssocID="{73263118-A3A2-4237-AE34-CE3A0B30459C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DBD62D1-AD93-4964-8EF7-565BC971C1E8}" type="pres">
      <dgm:prSet presAssocID="{73263118-A3A2-4237-AE34-CE3A0B30459C}" presName="BalanceSpacing" presStyleCnt="0"/>
      <dgm:spPr/>
    </dgm:pt>
    <dgm:pt modelId="{A3BED57A-4DE9-44FA-8E97-9C49D959AAEB}" type="pres">
      <dgm:prSet presAssocID="{73263118-A3A2-4237-AE34-CE3A0B30459C}" presName="BalanceSpacing1" presStyleCnt="0"/>
      <dgm:spPr/>
    </dgm:pt>
    <dgm:pt modelId="{EBA0D348-BCB7-4EAA-A426-01AFBDB88524}" type="pres">
      <dgm:prSet presAssocID="{954063EF-BE97-4ACF-AA26-C1CF7ECFDFFE}" presName="Accent1Text" presStyleLbl="node1" presStyleIdx="3" presStyleCnt="4"/>
      <dgm:spPr/>
    </dgm:pt>
  </dgm:ptLst>
  <dgm:cxnLst>
    <dgm:cxn modelId="{0C148B41-665E-413B-83B5-20D7326762AB}" type="presOf" srcId="{3190A3BD-50B2-4D17-B66E-266FB038E7B8}" destId="{E9DA0843-AE8A-4611-9DCE-7DB65E6A4F2D}" srcOrd="0" destOrd="0" presId="urn:microsoft.com/office/officeart/2008/layout/AlternatingHexagons"/>
    <dgm:cxn modelId="{E72F6343-17AA-4D9B-9B10-0C092342B7BB}" type="presOf" srcId="{63FA8B69-050D-458F-8B97-C30F1B430C96}" destId="{F128B0A3-E3CC-4B80-9083-02B3AD530E0C}" srcOrd="0" destOrd="0" presId="urn:microsoft.com/office/officeart/2008/layout/AlternatingHexagons"/>
    <dgm:cxn modelId="{5B576E49-6E01-4120-B1FD-11C5A051F1EE}" type="presOf" srcId="{954063EF-BE97-4ACF-AA26-C1CF7ECFDFFE}" destId="{EBA0D348-BCB7-4EAA-A426-01AFBDB88524}" srcOrd="0" destOrd="0" presId="urn:microsoft.com/office/officeart/2008/layout/AlternatingHexagons"/>
    <dgm:cxn modelId="{EA3BE34B-8615-4537-A84A-66D2F2177C42}" srcId="{3190A3BD-50B2-4D17-B66E-266FB038E7B8}" destId="{63FA8B69-050D-458F-8B97-C30F1B430C96}" srcOrd="0" destOrd="0" parTransId="{236D919B-7ED2-4179-84EA-D2951ADCD861}" sibTransId="{C33AD9F3-F8D5-459A-892D-CD62004B1D6B}"/>
    <dgm:cxn modelId="{A87A0874-0644-4410-B120-C15CFEB1759D}" type="presOf" srcId="{C33AD9F3-F8D5-459A-892D-CD62004B1D6B}" destId="{5B7A3F8A-9EA3-4DCC-887E-E33F6C7DF72C}" srcOrd="0" destOrd="0" presId="urn:microsoft.com/office/officeart/2008/layout/AlternatingHexagons"/>
    <dgm:cxn modelId="{9D326A55-B21D-441F-B584-BDD4138545F1}" srcId="{3190A3BD-50B2-4D17-B66E-266FB038E7B8}" destId="{73263118-A3A2-4237-AE34-CE3A0B30459C}" srcOrd="1" destOrd="0" parTransId="{B4ED5D51-957E-49E3-8995-10E2F85855D0}" sibTransId="{954063EF-BE97-4ACF-AA26-C1CF7ECFDFFE}"/>
    <dgm:cxn modelId="{246EEBF5-42D0-43D9-B920-ACBBEE321C8C}" type="presOf" srcId="{73263118-A3A2-4237-AE34-CE3A0B30459C}" destId="{F31F135B-03FE-4409-8C36-764B7517E2D0}" srcOrd="0" destOrd="0" presId="urn:microsoft.com/office/officeart/2008/layout/AlternatingHexagons"/>
    <dgm:cxn modelId="{4C9BEB67-481C-4E71-89BF-E222AA692E5F}" type="presParOf" srcId="{E9DA0843-AE8A-4611-9DCE-7DB65E6A4F2D}" destId="{56BAF3D7-8D6D-4A0B-8C6E-8DFCCDEDA008}" srcOrd="0" destOrd="0" presId="urn:microsoft.com/office/officeart/2008/layout/AlternatingHexagons"/>
    <dgm:cxn modelId="{A6104006-B042-4D24-9C89-C450271C8E03}" type="presParOf" srcId="{56BAF3D7-8D6D-4A0B-8C6E-8DFCCDEDA008}" destId="{F128B0A3-E3CC-4B80-9083-02B3AD530E0C}" srcOrd="0" destOrd="0" presId="urn:microsoft.com/office/officeart/2008/layout/AlternatingHexagons"/>
    <dgm:cxn modelId="{A4B529F6-62CF-4074-B3E0-A893875A8806}" type="presParOf" srcId="{56BAF3D7-8D6D-4A0B-8C6E-8DFCCDEDA008}" destId="{478865ED-82E5-4F97-8CCC-08D22DD30080}" srcOrd="1" destOrd="0" presId="urn:microsoft.com/office/officeart/2008/layout/AlternatingHexagons"/>
    <dgm:cxn modelId="{FF2F209A-9F8A-4B9B-92BB-69B43AFB7825}" type="presParOf" srcId="{56BAF3D7-8D6D-4A0B-8C6E-8DFCCDEDA008}" destId="{0842F982-FEFE-439D-81CA-072C5A896AF8}" srcOrd="2" destOrd="0" presId="urn:microsoft.com/office/officeart/2008/layout/AlternatingHexagons"/>
    <dgm:cxn modelId="{306A9397-0246-4C68-AE16-3A3BCF23B897}" type="presParOf" srcId="{56BAF3D7-8D6D-4A0B-8C6E-8DFCCDEDA008}" destId="{2456FE89-3852-4764-A253-4690BD92BCB7}" srcOrd="3" destOrd="0" presId="urn:microsoft.com/office/officeart/2008/layout/AlternatingHexagons"/>
    <dgm:cxn modelId="{1C239828-E519-48DB-BA69-D8E596A2053F}" type="presParOf" srcId="{56BAF3D7-8D6D-4A0B-8C6E-8DFCCDEDA008}" destId="{5B7A3F8A-9EA3-4DCC-887E-E33F6C7DF72C}" srcOrd="4" destOrd="0" presId="urn:microsoft.com/office/officeart/2008/layout/AlternatingHexagons"/>
    <dgm:cxn modelId="{96370210-B09B-4531-BBDC-80047C997633}" type="presParOf" srcId="{E9DA0843-AE8A-4611-9DCE-7DB65E6A4F2D}" destId="{B0DA0F1F-30AE-4355-A78E-2CAA186C8319}" srcOrd="1" destOrd="0" presId="urn:microsoft.com/office/officeart/2008/layout/AlternatingHexagons"/>
    <dgm:cxn modelId="{BF677F83-4AEE-4EA8-A8F3-72D1079DE64B}" type="presParOf" srcId="{E9DA0843-AE8A-4611-9DCE-7DB65E6A4F2D}" destId="{B99D7455-0A21-4E12-9C6D-86875D297CEE}" srcOrd="2" destOrd="0" presId="urn:microsoft.com/office/officeart/2008/layout/AlternatingHexagons"/>
    <dgm:cxn modelId="{F3123A79-BA69-4AE9-9202-ADCEBBEFD72F}" type="presParOf" srcId="{B99D7455-0A21-4E12-9C6D-86875D297CEE}" destId="{F31F135B-03FE-4409-8C36-764B7517E2D0}" srcOrd="0" destOrd="0" presId="urn:microsoft.com/office/officeart/2008/layout/AlternatingHexagons"/>
    <dgm:cxn modelId="{418A5F33-27B7-470B-B9ED-41F04325C9B4}" type="presParOf" srcId="{B99D7455-0A21-4E12-9C6D-86875D297CEE}" destId="{8B664496-A74B-484B-8AA9-6B6AB77EA597}" srcOrd="1" destOrd="0" presId="urn:microsoft.com/office/officeart/2008/layout/AlternatingHexagons"/>
    <dgm:cxn modelId="{5D2AE4F1-9182-4B38-B4D4-912B582139AE}" type="presParOf" srcId="{B99D7455-0A21-4E12-9C6D-86875D297CEE}" destId="{EDBD62D1-AD93-4964-8EF7-565BC971C1E8}" srcOrd="2" destOrd="0" presId="urn:microsoft.com/office/officeart/2008/layout/AlternatingHexagons"/>
    <dgm:cxn modelId="{C4DF6011-22CD-416F-BEA0-145EFFAFD211}" type="presParOf" srcId="{B99D7455-0A21-4E12-9C6D-86875D297CEE}" destId="{A3BED57A-4DE9-44FA-8E97-9C49D959AAEB}" srcOrd="3" destOrd="0" presId="urn:microsoft.com/office/officeart/2008/layout/AlternatingHexagons"/>
    <dgm:cxn modelId="{CFE1950D-D2EF-4B72-BD21-96CC5107A78B}" type="presParOf" srcId="{B99D7455-0A21-4E12-9C6D-86875D297CEE}" destId="{EBA0D348-BCB7-4EAA-A426-01AFBDB8852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0F7F4D-7D26-434B-8CE5-7A902DB34E28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5897ED9B-79BF-43D8-A9F1-B155908AD419}">
      <dgm:prSet phldrT="[Text]"/>
      <dgm:spPr/>
      <dgm:t>
        <a:bodyPr/>
        <a:lstStyle/>
        <a:p>
          <a:r>
            <a:rPr lang="en-US" dirty="0"/>
            <a:t>Input Epochs, Batch Size, LR, Model Name</a:t>
          </a:r>
        </a:p>
      </dgm:t>
    </dgm:pt>
    <dgm:pt modelId="{41494E7E-61F0-411C-A525-4E1EA8CFB06A}" type="parTrans" cxnId="{1C1FCDC4-7672-4A2C-A134-A498C5E7ED79}">
      <dgm:prSet/>
      <dgm:spPr/>
      <dgm:t>
        <a:bodyPr/>
        <a:lstStyle/>
        <a:p>
          <a:endParaRPr lang="en-US"/>
        </a:p>
      </dgm:t>
    </dgm:pt>
    <dgm:pt modelId="{EBCBC137-96E5-47F3-90A9-E0940B88AC55}" type="sibTrans" cxnId="{1C1FCDC4-7672-4A2C-A134-A498C5E7ED79}">
      <dgm:prSet/>
      <dgm:spPr/>
      <dgm:t>
        <a:bodyPr/>
        <a:lstStyle/>
        <a:p>
          <a:endParaRPr lang="en-US"/>
        </a:p>
      </dgm:t>
    </dgm:pt>
    <dgm:pt modelId="{87CDDD2A-6FA7-4C85-9163-7181357C1DD9}">
      <dgm:prSet phldrT="[Text]"/>
      <dgm:spPr/>
      <dgm:t>
        <a:bodyPr/>
        <a:lstStyle/>
        <a:p>
          <a:r>
            <a:rPr lang="en-US" dirty="0"/>
            <a:t>Start Training</a:t>
          </a:r>
        </a:p>
      </dgm:t>
    </dgm:pt>
    <dgm:pt modelId="{A92CDB73-5162-473B-9ACD-C61A3FD1E16D}" type="parTrans" cxnId="{4FF920D5-E432-4A56-8F31-F7862B64C8A7}">
      <dgm:prSet/>
      <dgm:spPr/>
      <dgm:t>
        <a:bodyPr/>
        <a:lstStyle/>
        <a:p>
          <a:endParaRPr lang="en-US"/>
        </a:p>
      </dgm:t>
    </dgm:pt>
    <dgm:pt modelId="{FDBAEC71-3B64-411F-AB70-34557A80F702}" type="sibTrans" cxnId="{4FF920D5-E432-4A56-8F31-F7862B64C8A7}">
      <dgm:prSet/>
      <dgm:spPr/>
      <dgm:t>
        <a:bodyPr/>
        <a:lstStyle/>
        <a:p>
          <a:endParaRPr lang="en-US"/>
        </a:p>
      </dgm:t>
    </dgm:pt>
    <dgm:pt modelId="{AB0271E5-C83B-4610-966C-D1D137A2D915}">
      <dgm:prSet phldrT="[Text]"/>
      <dgm:spPr/>
      <dgm:t>
        <a:bodyPr/>
        <a:lstStyle/>
        <a:p>
          <a:r>
            <a:rPr lang="en-US" dirty="0"/>
            <a:t>Get Visualizations and Metrics</a:t>
          </a:r>
        </a:p>
      </dgm:t>
    </dgm:pt>
    <dgm:pt modelId="{0257B6F2-AAD0-4491-8C95-785E611A44C6}" type="parTrans" cxnId="{4421D97B-468D-49B8-A7E8-6E80BB9E02FD}">
      <dgm:prSet/>
      <dgm:spPr/>
      <dgm:t>
        <a:bodyPr/>
        <a:lstStyle/>
        <a:p>
          <a:endParaRPr lang="en-US"/>
        </a:p>
      </dgm:t>
    </dgm:pt>
    <dgm:pt modelId="{31D360C0-D7F3-4886-8BB7-D904877316C2}" type="sibTrans" cxnId="{4421D97B-468D-49B8-A7E8-6E80BB9E02FD}">
      <dgm:prSet/>
      <dgm:spPr/>
      <dgm:t>
        <a:bodyPr/>
        <a:lstStyle/>
        <a:p>
          <a:endParaRPr lang="en-US"/>
        </a:p>
      </dgm:t>
    </dgm:pt>
    <dgm:pt modelId="{7DB5C2F0-8CD2-4181-8D7F-3B11022FAF8A}" type="pres">
      <dgm:prSet presAssocID="{F00F7F4D-7D26-434B-8CE5-7A902DB34E28}" presName="Name0" presStyleCnt="0">
        <dgm:presLayoutVars>
          <dgm:dir/>
          <dgm:resizeHandles val="exact"/>
        </dgm:presLayoutVars>
      </dgm:prSet>
      <dgm:spPr/>
    </dgm:pt>
    <dgm:pt modelId="{210EEE2D-46D4-4772-AE7A-5B412292875A}" type="pres">
      <dgm:prSet presAssocID="{5897ED9B-79BF-43D8-A9F1-B155908AD419}" presName="node" presStyleLbl="node1" presStyleIdx="0" presStyleCnt="3">
        <dgm:presLayoutVars>
          <dgm:bulletEnabled val="1"/>
        </dgm:presLayoutVars>
      </dgm:prSet>
      <dgm:spPr/>
    </dgm:pt>
    <dgm:pt modelId="{71DEE985-4385-4951-9CBA-55D8E1AD9B0B}" type="pres">
      <dgm:prSet presAssocID="{EBCBC137-96E5-47F3-90A9-E0940B88AC55}" presName="sibTrans" presStyleLbl="sibTrans2D1" presStyleIdx="0" presStyleCnt="2"/>
      <dgm:spPr/>
    </dgm:pt>
    <dgm:pt modelId="{D948928D-86DE-41F1-A3B1-A266DA96941C}" type="pres">
      <dgm:prSet presAssocID="{EBCBC137-96E5-47F3-90A9-E0940B88AC55}" presName="connectorText" presStyleLbl="sibTrans2D1" presStyleIdx="0" presStyleCnt="2"/>
      <dgm:spPr/>
    </dgm:pt>
    <dgm:pt modelId="{2243FA57-0BD4-4B19-AE0C-212BA1148474}" type="pres">
      <dgm:prSet presAssocID="{87CDDD2A-6FA7-4C85-9163-7181357C1DD9}" presName="node" presStyleLbl="node1" presStyleIdx="1" presStyleCnt="3">
        <dgm:presLayoutVars>
          <dgm:bulletEnabled val="1"/>
        </dgm:presLayoutVars>
      </dgm:prSet>
      <dgm:spPr/>
    </dgm:pt>
    <dgm:pt modelId="{E26816CB-00CA-4C40-9EE0-16A70880AEA2}" type="pres">
      <dgm:prSet presAssocID="{FDBAEC71-3B64-411F-AB70-34557A80F702}" presName="sibTrans" presStyleLbl="sibTrans2D1" presStyleIdx="1" presStyleCnt="2"/>
      <dgm:spPr/>
    </dgm:pt>
    <dgm:pt modelId="{3AEF4B92-3275-4F5B-ADE7-5AD7F67D552D}" type="pres">
      <dgm:prSet presAssocID="{FDBAEC71-3B64-411F-AB70-34557A80F702}" presName="connectorText" presStyleLbl="sibTrans2D1" presStyleIdx="1" presStyleCnt="2"/>
      <dgm:spPr/>
    </dgm:pt>
    <dgm:pt modelId="{02D06024-0B39-40EC-8B28-A81121F3DF7E}" type="pres">
      <dgm:prSet presAssocID="{AB0271E5-C83B-4610-966C-D1D137A2D915}" presName="node" presStyleLbl="node1" presStyleIdx="2" presStyleCnt="3">
        <dgm:presLayoutVars>
          <dgm:bulletEnabled val="1"/>
        </dgm:presLayoutVars>
      </dgm:prSet>
      <dgm:spPr/>
    </dgm:pt>
  </dgm:ptLst>
  <dgm:cxnLst>
    <dgm:cxn modelId="{509AD40A-09F7-4581-BA91-FB4CEE06CD2A}" type="presOf" srcId="{87CDDD2A-6FA7-4C85-9163-7181357C1DD9}" destId="{2243FA57-0BD4-4B19-AE0C-212BA1148474}" srcOrd="0" destOrd="0" presId="urn:microsoft.com/office/officeart/2005/8/layout/process1"/>
    <dgm:cxn modelId="{2C32B943-55C3-4246-9AC5-14BE3D80D363}" type="presOf" srcId="{EBCBC137-96E5-47F3-90A9-E0940B88AC55}" destId="{D948928D-86DE-41F1-A3B1-A266DA96941C}" srcOrd="1" destOrd="0" presId="urn:microsoft.com/office/officeart/2005/8/layout/process1"/>
    <dgm:cxn modelId="{2E500949-EE2E-47A5-AED2-4B9DDCD010A0}" type="presOf" srcId="{5897ED9B-79BF-43D8-A9F1-B155908AD419}" destId="{210EEE2D-46D4-4772-AE7A-5B412292875A}" srcOrd="0" destOrd="0" presId="urn:microsoft.com/office/officeart/2005/8/layout/process1"/>
    <dgm:cxn modelId="{4421D97B-468D-49B8-A7E8-6E80BB9E02FD}" srcId="{F00F7F4D-7D26-434B-8CE5-7A902DB34E28}" destId="{AB0271E5-C83B-4610-966C-D1D137A2D915}" srcOrd="2" destOrd="0" parTransId="{0257B6F2-AAD0-4491-8C95-785E611A44C6}" sibTransId="{31D360C0-D7F3-4886-8BB7-D904877316C2}"/>
    <dgm:cxn modelId="{0E0F2A8D-040A-43D2-9D0C-5D5CF4E27048}" type="presOf" srcId="{AB0271E5-C83B-4610-966C-D1D137A2D915}" destId="{02D06024-0B39-40EC-8B28-A81121F3DF7E}" srcOrd="0" destOrd="0" presId="urn:microsoft.com/office/officeart/2005/8/layout/process1"/>
    <dgm:cxn modelId="{CC0F6CAD-22C6-4960-A916-6FB7E91EA3B5}" type="presOf" srcId="{EBCBC137-96E5-47F3-90A9-E0940B88AC55}" destId="{71DEE985-4385-4951-9CBA-55D8E1AD9B0B}" srcOrd="0" destOrd="0" presId="urn:microsoft.com/office/officeart/2005/8/layout/process1"/>
    <dgm:cxn modelId="{1C1FCDC4-7672-4A2C-A134-A498C5E7ED79}" srcId="{F00F7F4D-7D26-434B-8CE5-7A902DB34E28}" destId="{5897ED9B-79BF-43D8-A9F1-B155908AD419}" srcOrd="0" destOrd="0" parTransId="{41494E7E-61F0-411C-A525-4E1EA8CFB06A}" sibTransId="{EBCBC137-96E5-47F3-90A9-E0940B88AC55}"/>
    <dgm:cxn modelId="{99CD94C7-1E15-4083-B077-52BD555FCC36}" type="presOf" srcId="{FDBAEC71-3B64-411F-AB70-34557A80F702}" destId="{E26816CB-00CA-4C40-9EE0-16A70880AEA2}" srcOrd="0" destOrd="0" presId="urn:microsoft.com/office/officeart/2005/8/layout/process1"/>
    <dgm:cxn modelId="{4FF920D5-E432-4A56-8F31-F7862B64C8A7}" srcId="{F00F7F4D-7D26-434B-8CE5-7A902DB34E28}" destId="{87CDDD2A-6FA7-4C85-9163-7181357C1DD9}" srcOrd="1" destOrd="0" parTransId="{A92CDB73-5162-473B-9ACD-C61A3FD1E16D}" sibTransId="{FDBAEC71-3B64-411F-AB70-34557A80F702}"/>
    <dgm:cxn modelId="{0F949DF9-C3B2-473B-B47C-01760EAD0564}" type="presOf" srcId="{FDBAEC71-3B64-411F-AB70-34557A80F702}" destId="{3AEF4B92-3275-4F5B-ADE7-5AD7F67D552D}" srcOrd="1" destOrd="0" presId="urn:microsoft.com/office/officeart/2005/8/layout/process1"/>
    <dgm:cxn modelId="{5E05F0FA-1E6A-420C-9E69-E1AA7F860147}" type="presOf" srcId="{F00F7F4D-7D26-434B-8CE5-7A902DB34E28}" destId="{7DB5C2F0-8CD2-4181-8D7F-3B11022FAF8A}" srcOrd="0" destOrd="0" presId="urn:microsoft.com/office/officeart/2005/8/layout/process1"/>
    <dgm:cxn modelId="{E80AB56B-33B2-4D7A-B12E-7C5782FD2368}" type="presParOf" srcId="{7DB5C2F0-8CD2-4181-8D7F-3B11022FAF8A}" destId="{210EEE2D-46D4-4772-AE7A-5B412292875A}" srcOrd="0" destOrd="0" presId="urn:microsoft.com/office/officeart/2005/8/layout/process1"/>
    <dgm:cxn modelId="{DE54A45D-C85A-43A6-94F0-EC7E3A2A1469}" type="presParOf" srcId="{7DB5C2F0-8CD2-4181-8D7F-3B11022FAF8A}" destId="{71DEE985-4385-4951-9CBA-55D8E1AD9B0B}" srcOrd="1" destOrd="0" presId="urn:microsoft.com/office/officeart/2005/8/layout/process1"/>
    <dgm:cxn modelId="{9F709DD3-A475-4409-AA16-9EE25A0B83C2}" type="presParOf" srcId="{71DEE985-4385-4951-9CBA-55D8E1AD9B0B}" destId="{D948928D-86DE-41F1-A3B1-A266DA96941C}" srcOrd="0" destOrd="0" presId="urn:microsoft.com/office/officeart/2005/8/layout/process1"/>
    <dgm:cxn modelId="{A8B76761-B0FE-43CC-8593-C0D8D4E94EA4}" type="presParOf" srcId="{7DB5C2F0-8CD2-4181-8D7F-3B11022FAF8A}" destId="{2243FA57-0BD4-4B19-AE0C-212BA1148474}" srcOrd="2" destOrd="0" presId="urn:microsoft.com/office/officeart/2005/8/layout/process1"/>
    <dgm:cxn modelId="{745BF9B8-9174-441F-B3DA-536B0C1CFB73}" type="presParOf" srcId="{7DB5C2F0-8CD2-4181-8D7F-3B11022FAF8A}" destId="{E26816CB-00CA-4C40-9EE0-16A70880AEA2}" srcOrd="3" destOrd="0" presId="urn:microsoft.com/office/officeart/2005/8/layout/process1"/>
    <dgm:cxn modelId="{300F855E-FC75-4658-80B9-2C1885FE7262}" type="presParOf" srcId="{E26816CB-00CA-4C40-9EE0-16A70880AEA2}" destId="{3AEF4B92-3275-4F5B-ADE7-5AD7F67D552D}" srcOrd="0" destOrd="0" presId="urn:microsoft.com/office/officeart/2005/8/layout/process1"/>
    <dgm:cxn modelId="{F41C7E50-1B55-4EAE-B67D-AC667A1DD300}" type="presParOf" srcId="{7DB5C2F0-8CD2-4181-8D7F-3B11022FAF8A}" destId="{02D06024-0B39-40EC-8B28-A81121F3DF7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0F7F4D-7D26-434B-8CE5-7A902DB34E28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5897ED9B-79BF-43D8-A9F1-B155908AD419}">
      <dgm:prSet phldrT="[Text]"/>
      <dgm:spPr/>
      <dgm:t>
        <a:bodyPr/>
        <a:lstStyle/>
        <a:p>
          <a:r>
            <a:rPr lang="en-US" dirty="0"/>
            <a:t>Load a model from files</a:t>
          </a:r>
        </a:p>
      </dgm:t>
    </dgm:pt>
    <dgm:pt modelId="{41494E7E-61F0-411C-A525-4E1EA8CFB06A}" type="parTrans" cxnId="{1C1FCDC4-7672-4A2C-A134-A498C5E7ED79}">
      <dgm:prSet/>
      <dgm:spPr/>
      <dgm:t>
        <a:bodyPr/>
        <a:lstStyle/>
        <a:p>
          <a:endParaRPr lang="en-US"/>
        </a:p>
      </dgm:t>
    </dgm:pt>
    <dgm:pt modelId="{EBCBC137-96E5-47F3-90A9-E0940B88AC55}" type="sibTrans" cxnId="{1C1FCDC4-7672-4A2C-A134-A498C5E7ED79}">
      <dgm:prSet/>
      <dgm:spPr/>
      <dgm:t>
        <a:bodyPr/>
        <a:lstStyle/>
        <a:p>
          <a:endParaRPr lang="en-US"/>
        </a:p>
      </dgm:t>
    </dgm:pt>
    <dgm:pt modelId="{87CDDD2A-6FA7-4C85-9163-7181357C1DD9}">
      <dgm:prSet phldrT="[Text]"/>
      <dgm:spPr/>
      <dgm:t>
        <a:bodyPr/>
        <a:lstStyle/>
        <a:p>
          <a:r>
            <a:rPr lang="en-US" dirty="0"/>
            <a:t>Start Evaluating</a:t>
          </a:r>
        </a:p>
      </dgm:t>
    </dgm:pt>
    <dgm:pt modelId="{A92CDB73-5162-473B-9ACD-C61A3FD1E16D}" type="parTrans" cxnId="{4FF920D5-E432-4A56-8F31-F7862B64C8A7}">
      <dgm:prSet/>
      <dgm:spPr/>
      <dgm:t>
        <a:bodyPr/>
        <a:lstStyle/>
        <a:p>
          <a:endParaRPr lang="en-US"/>
        </a:p>
      </dgm:t>
    </dgm:pt>
    <dgm:pt modelId="{FDBAEC71-3B64-411F-AB70-34557A80F702}" type="sibTrans" cxnId="{4FF920D5-E432-4A56-8F31-F7862B64C8A7}">
      <dgm:prSet/>
      <dgm:spPr/>
      <dgm:t>
        <a:bodyPr/>
        <a:lstStyle/>
        <a:p>
          <a:endParaRPr lang="en-US"/>
        </a:p>
      </dgm:t>
    </dgm:pt>
    <dgm:pt modelId="{AB0271E5-C83B-4610-966C-D1D137A2D915}">
      <dgm:prSet phldrT="[Text]"/>
      <dgm:spPr/>
      <dgm:t>
        <a:bodyPr/>
        <a:lstStyle/>
        <a:p>
          <a:r>
            <a:rPr lang="en-US" dirty="0"/>
            <a:t>Get Visualizations, Metrics and Analysis</a:t>
          </a:r>
        </a:p>
      </dgm:t>
    </dgm:pt>
    <dgm:pt modelId="{0257B6F2-AAD0-4491-8C95-785E611A44C6}" type="parTrans" cxnId="{4421D97B-468D-49B8-A7E8-6E80BB9E02FD}">
      <dgm:prSet/>
      <dgm:spPr/>
      <dgm:t>
        <a:bodyPr/>
        <a:lstStyle/>
        <a:p>
          <a:endParaRPr lang="en-US"/>
        </a:p>
      </dgm:t>
    </dgm:pt>
    <dgm:pt modelId="{31D360C0-D7F3-4886-8BB7-D904877316C2}" type="sibTrans" cxnId="{4421D97B-468D-49B8-A7E8-6E80BB9E02FD}">
      <dgm:prSet/>
      <dgm:spPr/>
      <dgm:t>
        <a:bodyPr/>
        <a:lstStyle/>
        <a:p>
          <a:endParaRPr lang="en-US"/>
        </a:p>
      </dgm:t>
    </dgm:pt>
    <dgm:pt modelId="{7DB5C2F0-8CD2-4181-8D7F-3B11022FAF8A}" type="pres">
      <dgm:prSet presAssocID="{F00F7F4D-7D26-434B-8CE5-7A902DB34E28}" presName="Name0" presStyleCnt="0">
        <dgm:presLayoutVars>
          <dgm:dir/>
          <dgm:resizeHandles val="exact"/>
        </dgm:presLayoutVars>
      </dgm:prSet>
      <dgm:spPr/>
    </dgm:pt>
    <dgm:pt modelId="{210EEE2D-46D4-4772-AE7A-5B412292875A}" type="pres">
      <dgm:prSet presAssocID="{5897ED9B-79BF-43D8-A9F1-B155908AD419}" presName="node" presStyleLbl="node1" presStyleIdx="0" presStyleCnt="3">
        <dgm:presLayoutVars>
          <dgm:bulletEnabled val="1"/>
        </dgm:presLayoutVars>
      </dgm:prSet>
      <dgm:spPr/>
    </dgm:pt>
    <dgm:pt modelId="{71DEE985-4385-4951-9CBA-55D8E1AD9B0B}" type="pres">
      <dgm:prSet presAssocID="{EBCBC137-96E5-47F3-90A9-E0940B88AC55}" presName="sibTrans" presStyleLbl="sibTrans2D1" presStyleIdx="0" presStyleCnt="2"/>
      <dgm:spPr/>
    </dgm:pt>
    <dgm:pt modelId="{D948928D-86DE-41F1-A3B1-A266DA96941C}" type="pres">
      <dgm:prSet presAssocID="{EBCBC137-96E5-47F3-90A9-E0940B88AC55}" presName="connectorText" presStyleLbl="sibTrans2D1" presStyleIdx="0" presStyleCnt="2"/>
      <dgm:spPr/>
    </dgm:pt>
    <dgm:pt modelId="{2243FA57-0BD4-4B19-AE0C-212BA1148474}" type="pres">
      <dgm:prSet presAssocID="{87CDDD2A-6FA7-4C85-9163-7181357C1DD9}" presName="node" presStyleLbl="node1" presStyleIdx="1" presStyleCnt="3">
        <dgm:presLayoutVars>
          <dgm:bulletEnabled val="1"/>
        </dgm:presLayoutVars>
      </dgm:prSet>
      <dgm:spPr/>
    </dgm:pt>
    <dgm:pt modelId="{E26816CB-00CA-4C40-9EE0-16A70880AEA2}" type="pres">
      <dgm:prSet presAssocID="{FDBAEC71-3B64-411F-AB70-34557A80F702}" presName="sibTrans" presStyleLbl="sibTrans2D1" presStyleIdx="1" presStyleCnt="2"/>
      <dgm:spPr/>
    </dgm:pt>
    <dgm:pt modelId="{3AEF4B92-3275-4F5B-ADE7-5AD7F67D552D}" type="pres">
      <dgm:prSet presAssocID="{FDBAEC71-3B64-411F-AB70-34557A80F702}" presName="connectorText" presStyleLbl="sibTrans2D1" presStyleIdx="1" presStyleCnt="2"/>
      <dgm:spPr/>
    </dgm:pt>
    <dgm:pt modelId="{02D06024-0B39-40EC-8B28-A81121F3DF7E}" type="pres">
      <dgm:prSet presAssocID="{AB0271E5-C83B-4610-966C-D1D137A2D915}" presName="node" presStyleLbl="node1" presStyleIdx="2" presStyleCnt="3">
        <dgm:presLayoutVars>
          <dgm:bulletEnabled val="1"/>
        </dgm:presLayoutVars>
      </dgm:prSet>
      <dgm:spPr/>
    </dgm:pt>
  </dgm:ptLst>
  <dgm:cxnLst>
    <dgm:cxn modelId="{509AD40A-09F7-4581-BA91-FB4CEE06CD2A}" type="presOf" srcId="{87CDDD2A-6FA7-4C85-9163-7181357C1DD9}" destId="{2243FA57-0BD4-4B19-AE0C-212BA1148474}" srcOrd="0" destOrd="0" presId="urn:microsoft.com/office/officeart/2005/8/layout/process1"/>
    <dgm:cxn modelId="{2C32B943-55C3-4246-9AC5-14BE3D80D363}" type="presOf" srcId="{EBCBC137-96E5-47F3-90A9-E0940B88AC55}" destId="{D948928D-86DE-41F1-A3B1-A266DA96941C}" srcOrd="1" destOrd="0" presId="urn:microsoft.com/office/officeart/2005/8/layout/process1"/>
    <dgm:cxn modelId="{2E500949-EE2E-47A5-AED2-4B9DDCD010A0}" type="presOf" srcId="{5897ED9B-79BF-43D8-A9F1-B155908AD419}" destId="{210EEE2D-46D4-4772-AE7A-5B412292875A}" srcOrd="0" destOrd="0" presId="urn:microsoft.com/office/officeart/2005/8/layout/process1"/>
    <dgm:cxn modelId="{4421D97B-468D-49B8-A7E8-6E80BB9E02FD}" srcId="{F00F7F4D-7D26-434B-8CE5-7A902DB34E28}" destId="{AB0271E5-C83B-4610-966C-D1D137A2D915}" srcOrd="2" destOrd="0" parTransId="{0257B6F2-AAD0-4491-8C95-785E611A44C6}" sibTransId="{31D360C0-D7F3-4886-8BB7-D904877316C2}"/>
    <dgm:cxn modelId="{0E0F2A8D-040A-43D2-9D0C-5D5CF4E27048}" type="presOf" srcId="{AB0271E5-C83B-4610-966C-D1D137A2D915}" destId="{02D06024-0B39-40EC-8B28-A81121F3DF7E}" srcOrd="0" destOrd="0" presId="urn:microsoft.com/office/officeart/2005/8/layout/process1"/>
    <dgm:cxn modelId="{CC0F6CAD-22C6-4960-A916-6FB7E91EA3B5}" type="presOf" srcId="{EBCBC137-96E5-47F3-90A9-E0940B88AC55}" destId="{71DEE985-4385-4951-9CBA-55D8E1AD9B0B}" srcOrd="0" destOrd="0" presId="urn:microsoft.com/office/officeart/2005/8/layout/process1"/>
    <dgm:cxn modelId="{1C1FCDC4-7672-4A2C-A134-A498C5E7ED79}" srcId="{F00F7F4D-7D26-434B-8CE5-7A902DB34E28}" destId="{5897ED9B-79BF-43D8-A9F1-B155908AD419}" srcOrd="0" destOrd="0" parTransId="{41494E7E-61F0-411C-A525-4E1EA8CFB06A}" sibTransId="{EBCBC137-96E5-47F3-90A9-E0940B88AC55}"/>
    <dgm:cxn modelId="{99CD94C7-1E15-4083-B077-52BD555FCC36}" type="presOf" srcId="{FDBAEC71-3B64-411F-AB70-34557A80F702}" destId="{E26816CB-00CA-4C40-9EE0-16A70880AEA2}" srcOrd="0" destOrd="0" presId="urn:microsoft.com/office/officeart/2005/8/layout/process1"/>
    <dgm:cxn modelId="{4FF920D5-E432-4A56-8F31-F7862B64C8A7}" srcId="{F00F7F4D-7D26-434B-8CE5-7A902DB34E28}" destId="{87CDDD2A-6FA7-4C85-9163-7181357C1DD9}" srcOrd="1" destOrd="0" parTransId="{A92CDB73-5162-473B-9ACD-C61A3FD1E16D}" sibTransId="{FDBAEC71-3B64-411F-AB70-34557A80F702}"/>
    <dgm:cxn modelId="{0F949DF9-C3B2-473B-B47C-01760EAD0564}" type="presOf" srcId="{FDBAEC71-3B64-411F-AB70-34557A80F702}" destId="{3AEF4B92-3275-4F5B-ADE7-5AD7F67D552D}" srcOrd="1" destOrd="0" presId="urn:microsoft.com/office/officeart/2005/8/layout/process1"/>
    <dgm:cxn modelId="{5E05F0FA-1E6A-420C-9E69-E1AA7F860147}" type="presOf" srcId="{F00F7F4D-7D26-434B-8CE5-7A902DB34E28}" destId="{7DB5C2F0-8CD2-4181-8D7F-3B11022FAF8A}" srcOrd="0" destOrd="0" presId="urn:microsoft.com/office/officeart/2005/8/layout/process1"/>
    <dgm:cxn modelId="{E80AB56B-33B2-4D7A-B12E-7C5782FD2368}" type="presParOf" srcId="{7DB5C2F0-8CD2-4181-8D7F-3B11022FAF8A}" destId="{210EEE2D-46D4-4772-AE7A-5B412292875A}" srcOrd="0" destOrd="0" presId="urn:microsoft.com/office/officeart/2005/8/layout/process1"/>
    <dgm:cxn modelId="{DE54A45D-C85A-43A6-94F0-EC7E3A2A1469}" type="presParOf" srcId="{7DB5C2F0-8CD2-4181-8D7F-3B11022FAF8A}" destId="{71DEE985-4385-4951-9CBA-55D8E1AD9B0B}" srcOrd="1" destOrd="0" presId="urn:microsoft.com/office/officeart/2005/8/layout/process1"/>
    <dgm:cxn modelId="{9F709DD3-A475-4409-AA16-9EE25A0B83C2}" type="presParOf" srcId="{71DEE985-4385-4951-9CBA-55D8E1AD9B0B}" destId="{D948928D-86DE-41F1-A3B1-A266DA96941C}" srcOrd="0" destOrd="0" presId="urn:microsoft.com/office/officeart/2005/8/layout/process1"/>
    <dgm:cxn modelId="{A8B76761-B0FE-43CC-8593-C0D8D4E94EA4}" type="presParOf" srcId="{7DB5C2F0-8CD2-4181-8D7F-3B11022FAF8A}" destId="{2243FA57-0BD4-4B19-AE0C-212BA1148474}" srcOrd="2" destOrd="0" presId="urn:microsoft.com/office/officeart/2005/8/layout/process1"/>
    <dgm:cxn modelId="{745BF9B8-9174-441F-B3DA-536B0C1CFB73}" type="presParOf" srcId="{7DB5C2F0-8CD2-4181-8D7F-3B11022FAF8A}" destId="{E26816CB-00CA-4C40-9EE0-16A70880AEA2}" srcOrd="3" destOrd="0" presId="urn:microsoft.com/office/officeart/2005/8/layout/process1"/>
    <dgm:cxn modelId="{300F855E-FC75-4658-80B9-2C1885FE7262}" type="presParOf" srcId="{E26816CB-00CA-4C40-9EE0-16A70880AEA2}" destId="{3AEF4B92-3275-4F5B-ADE7-5AD7F67D552D}" srcOrd="0" destOrd="0" presId="urn:microsoft.com/office/officeart/2005/8/layout/process1"/>
    <dgm:cxn modelId="{F41C7E50-1B55-4EAE-B67D-AC667A1DD300}" type="presParOf" srcId="{7DB5C2F0-8CD2-4181-8D7F-3B11022FAF8A}" destId="{02D06024-0B39-40EC-8B28-A81121F3DF7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AC30A-C9B1-4678-930D-87B5D5E88A09}">
      <dsp:nvSpPr>
        <dsp:cNvPr id="0" name=""/>
        <dsp:cNvSpPr/>
      </dsp:nvSpPr>
      <dsp:spPr>
        <a:xfrm rot="10800000">
          <a:off x="1228817" y="385"/>
          <a:ext cx="4296430" cy="586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46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01 INTRODUCTION</a:t>
          </a:r>
        </a:p>
      </dsp:txBody>
      <dsp:txXfrm rot="10800000">
        <a:off x="1375451" y="385"/>
        <a:ext cx="4149796" cy="586535"/>
      </dsp:txXfrm>
    </dsp:sp>
    <dsp:sp modelId="{F87D38C8-1B87-4CC7-9680-1ED6770E13C8}">
      <dsp:nvSpPr>
        <dsp:cNvPr id="0" name=""/>
        <dsp:cNvSpPr/>
      </dsp:nvSpPr>
      <dsp:spPr>
        <a:xfrm>
          <a:off x="935549" y="385"/>
          <a:ext cx="586535" cy="586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3C597-7263-45DC-B203-1E5059B2B31A}">
      <dsp:nvSpPr>
        <dsp:cNvPr id="0" name=""/>
        <dsp:cNvSpPr/>
      </dsp:nvSpPr>
      <dsp:spPr>
        <a:xfrm rot="10800000">
          <a:off x="1228817" y="762005"/>
          <a:ext cx="4296430" cy="586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46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02 MOTIVATION &amp; PROBLEM</a:t>
          </a:r>
        </a:p>
      </dsp:txBody>
      <dsp:txXfrm rot="10800000">
        <a:off x="1375451" y="762005"/>
        <a:ext cx="4149796" cy="586535"/>
      </dsp:txXfrm>
    </dsp:sp>
    <dsp:sp modelId="{A235B6C8-4770-4A59-81D1-E9F16E5D2B87}">
      <dsp:nvSpPr>
        <dsp:cNvPr id="0" name=""/>
        <dsp:cNvSpPr/>
      </dsp:nvSpPr>
      <dsp:spPr>
        <a:xfrm>
          <a:off x="935549" y="762005"/>
          <a:ext cx="586535" cy="586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38BBE-5EBB-416F-8A13-FCB8BA403BF2}">
      <dsp:nvSpPr>
        <dsp:cNvPr id="0" name=""/>
        <dsp:cNvSpPr/>
      </dsp:nvSpPr>
      <dsp:spPr>
        <a:xfrm rot="10800000">
          <a:off x="1228817" y="1523625"/>
          <a:ext cx="4296430" cy="586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46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03 OBJECTIVE &amp; CONTRIBUTION</a:t>
          </a:r>
        </a:p>
      </dsp:txBody>
      <dsp:txXfrm rot="10800000">
        <a:off x="1375451" y="1523625"/>
        <a:ext cx="4149796" cy="586535"/>
      </dsp:txXfrm>
    </dsp:sp>
    <dsp:sp modelId="{4EDC94AA-14E0-4794-9BD5-04F8C2250978}">
      <dsp:nvSpPr>
        <dsp:cNvPr id="0" name=""/>
        <dsp:cNvSpPr/>
      </dsp:nvSpPr>
      <dsp:spPr>
        <a:xfrm>
          <a:off x="935549" y="1523625"/>
          <a:ext cx="586535" cy="586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17C04-07DF-4180-B0F7-5365FCA74D36}">
      <dsp:nvSpPr>
        <dsp:cNvPr id="0" name=""/>
        <dsp:cNvSpPr/>
      </dsp:nvSpPr>
      <dsp:spPr>
        <a:xfrm rot="10800000">
          <a:off x="1228817" y="2285246"/>
          <a:ext cx="4296430" cy="586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46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04 DATASET</a:t>
          </a:r>
        </a:p>
      </dsp:txBody>
      <dsp:txXfrm rot="10800000">
        <a:off x="1375451" y="2285246"/>
        <a:ext cx="4149796" cy="586535"/>
      </dsp:txXfrm>
    </dsp:sp>
    <dsp:sp modelId="{5DCF752B-068A-4DD8-AE05-3A886809FDBF}">
      <dsp:nvSpPr>
        <dsp:cNvPr id="0" name=""/>
        <dsp:cNvSpPr/>
      </dsp:nvSpPr>
      <dsp:spPr>
        <a:xfrm>
          <a:off x="935549" y="2285246"/>
          <a:ext cx="586535" cy="586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B802A-8280-42CF-8BDE-7F02A32996EB}">
      <dsp:nvSpPr>
        <dsp:cNvPr id="0" name=""/>
        <dsp:cNvSpPr/>
      </dsp:nvSpPr>
      <dsp:spPr>
        <a:xfrm rot="10800000">
          <a:off x="1228817" y="3046866"/>
          <a:ext cx="4296430" cy="586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46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05 DATA PREPROCESSING</a:t>
          </a:r>
        </a:p>
      </dsp:txBody>
      <dsp:txXfrm rot="10800000">
        <a:off x="1375451" y="3046866"/>
        <a:ext cx="4149796" cy="586535"/>
      </dsp:txXfrm>
    </dsp:sp>
    <dsp:sp modelId="{109BC945-2F01-4600-803D-753A582BE018}">
      <dsp:nvSpPr>
        <dsp:cNvPr id="0" name=""/>
        <dsp:cNvSpPr/>
      </dsp:nvSpPr>
      <dsp:spPr>
        <a:xfrm>
          <a:off x="935549" y="3046866"/>
          <a:ext cx="586535" cy="586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33D3D-F997-4497-95EB-AF5772151C67}">
      <dsp:nvSpPr>
        <dsp:cNvPr id="0" name=""/>
        <dsp:cNvSpPr/>
      </dsp:nvSpPr>
      <dsp:spPr>
        <a:xfrm rot="10800000">
          <a:off x="1252173" y="1196"/>
          <a:ext cx="4389418" cy="5862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530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06 MODEL ARCHITECTURE</a:t>
          </a:r>
        </a:p>
      </dsp:txBody>
      <dsp:txXfrm rot="10800000">
        <a:off x="1398741" y="1196"/>
        <a:ext cx="4242850" cy="586273"/>
      </dsp:txXfrm>
    </dsp:sp>
    <dsp:sp modelId="{DDB3D7B2-A6C5-4FCE-A9EF-74380BB1C199}">
      <dsp:nvSpPr>
        <dsp:cNvPr id="0" name=""/>
        <dsp:cNvSpPr/>
      </dsp:nvSpPr>
      <dsp:spPr>
        <a:xfrm>
          <a:off x="959037" y="1196"/>
          <a:ext cx="586273" cy="5862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9232E-0E2B-424A-AA0F-C56E27FD5796}">
      <dsp:nvSpPr>
        <dsp:cNvPr id="0" name=""/>
        <dsp:cNvSpPr/>
      </dsp:nvSpPr>
      <dsp:spPr>
        <a:xfrm rot="10800000">
          <a:off x="1252173" y="762476"/>
          <a:ext cx="4389418" cy="5862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530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07 IMPLEMENTATION - BACKEND</a:t>
          </a:r>
        </a:p>
      </dsp:txBody>
      <dsp:txXfrm rot="10800000">
        <a:off x="1398741" y="762476"/>
        <a:ext cx="4242850" cy="586273"/>
      </dsp:txXfrm>
    </dsp:sp>
    <dsp:sp modelId="{A7A2D126-839A-400B-A29B-52F42194D1ED}">
      <dsp:nvSpPr>
        <dsp:cNvPr id="0" name=""/>
        <dsp:cNvSpPr/>
      </dsp:nvSpPr>
      <dsp:spPr>
        <a:xfrm>
          <a:off x="959037" y="762476"/>
          <a:ext cx="586273" cy="5862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6CF74-F98E-4587-B7DF-07C32B0C0FE6}">
      <dsp:nvSpPr>
        <dsp:cNvPr id="0" name=""/>
        <dsp:cNvSpPr/>
      </dsp:nvSpPr>
      <dsp:spPr>
        <a:xfrm rot="10800000">
          <a:off x="1252173" y="1523756"/>
          <a:ext cx="4389418" cy="5862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530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07 IMPLEMENTATION - FRONTEND</a:t>
          </a:r>
        </a:p>
      </dsp:txBody>
      <dsp:txXfrm rot="10800000">
        <a:off x="1398741" y="1523756"/>
        <a:ext cx="4242850" cy="586273"/>
      </dsp:txXfrm>
    </dsp:sp>
    <dsp:sp modelId="{EEFB93DA-BFC0-4F09-8811-11211AF93CA0}">
      <dsp:nvSpPr>
        <dsp:cNvPr id="0" name=""/>
        <dsp:cNvSpPr/>
      </dsp:nvSpPr>
      <dsp:spPr>
        <a:xfrm>
          <a:off x="959037" y="1523756"/>
          <a:ext cx="586273" cy="5862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5F920-D6EF-478E-B132-3850ADCFC4A1}">
      <dsp:nvSpPr>
        <dsp:cNvPr id="0" name=""/>
        <dsp:cNvSpPr/>
      </dsp:nvSpPr>
      <dsp:spPr>
        <a:xfrm rot="10800000">
          <a:off x="1252173" y="2285036"/>
          <a:ext cx="4389418" cy="5862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530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08 RESULTS &amp; COMPARISON</a:t>
          </a:r>
        </a:p>
      </dsp:txBody>
      <dsp:txXfrm rot="10800000">
        <a:off x="1398741" y="2285036"/>
        <a:ext cx="4242850" cy="586273"/>
      </dsp:txXfrm>
    </dsp:sp>
    <dsp:sp modelId="{E416C2BF-8AD9-4E28-B026-7C7DF0A97708}">
      <dsp:nvSpPr>
        <dsp:cNvPr id="0" name=""/>
        <dsp:cNvSpPr/>
      </dsp:nvSpPr>
      <dsp:spPr>
        <a:xfrm>
          <a:off x="959037" y="2285036"/>
          <a:ext cx="586273" cy="5862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00773-B949-4275-9AE1-784125B970AF}">
      <dsp:nvSpPr>
        <dsp:cNvPr id="0" name=""/>
        <dsp:cNvSpPr/>
      </dsp:nvSpPr>
      <dsp:spPr>
        <a:xfrm rot="10800000">
          <a:off x="1252173" y="3046317"/>
          <a:ext cx="4389418" cy="58627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530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09 CONCLUSION &amp; FUTURE WORK</a:t>
          </a:r>
        </a:p>
      </dsp:txBody>
      <dsp:txXfrm rot="10800000">
        <a:off x="1398741" y="3046317"/>
        <a:ext cx="4242850" cy="586273"/>
      </dsp:txXfrm>
    </dsp:sp>
    <dsp:sp modelId="{DE0BCD26-FABF-42ED-BE6E-CC402712D2B5}">
      <dsp:nvSpPr>
        <dsp:cNvPr id="0" name=""/>
        <dsp:cNvSpPr/>
      </dsp:nvSpPr>
      <dsp:spPr>
        <a:xfrm>
          <a:off x="959037" y="3046317"/>
          <a:ext cx="586273" cy="58627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8B0A3-E3CC-4B80-9083-02B3AD530E0C}">
      <dsp:nvSpPr>
        <dsp:cNvPr id="0" name=""/>
        <dsp:cNvSpPr/>
      </dsp:nvSpPr>
      <dsp:spPr>
        <a:xfrm rot="5400000">
          <a:off x="2050894" y="910676"/>
          <a:ext cx="1345414" cy="11705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Sensor Drift</a:t>
          </a:r>
        </a:p>
      </dsp:txBody>
      <dsp:txXfrm rot="-5400000">
        <a:off x="2320750" y="1032884"/>
        <a:ext cx="805702" cy="926094"/>
      </dsp:txXfrm>
    </dsp:sp>
    <dsp:sp modelId="{478865ED-82E5-4F97-8CCC-08D22DD30080}">
      <dsp:nvSpPr>
        <dsp:cNvPr id="0" name=""/>
        <dsp:cNvSpPr/>
      </dsp:nvSpPr>
      <dsp:spPr>
        <a:xfrm>
          <a:off x="3344375" y="1092307"/>
          <a:ext cx="1501482" cy="807248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A3F8A-9EA3-4DCC-887E-E33F6C7DF72C}">
      <dsp:nvSpPr>
        <dsp:cNvPr id="0" name=""/>
        <dsp:cNvSpPr/>
      </dsp:nvSpPr>
      <dsp:spPr>
        <a:xfrm rot="5400000">
          <a:off x="786743" y="910676"/>
          <a:ext cx="1345414" cy="11705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56599" y="1032884"/>
        <a:ext cx="805702" cy="926094"/>
      </dsp:txXfrm>
    </dsp:sp>
    <dsp:sp modelId="{F31F135B-03FE-4409-8C36-764B7517E2D0}">
      <dsp:nvSpPr>
        <dsp:cNvPr id="0" name=""/>
        <dsp:cNvSpPr/>
      </dsp:nvSpPr>
      <dsp:spPr>
        <a:xfrm rot="5400000">
          <a:off x="1416397" y="2052664"/>
          <a:ext cx="1345414" cy="11705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Sensor response weakens due to aging or temp.</a:t>
          </a:r>
        </a:p>
      </dsp:txBody>
      <dsp:txXfrm rot="-5400000">
        <a:off x="1686253" y="2174872"/>
        <a:ext cx="805702" cy="926094"/>
      </dsp:txXfrm>
    </dsp:sp>
    <dsp:sp modelId="{8B664496-A74B-484B-8AA9-6B6AB77EA597}">
      <dsp:nvSpPr>
        <dsp:cNvPr id="0" name=""/>
        <dsp:cNvSpPr/>
      </dsp:nvSpPr>
      <dsp:spPr>
        <a:xfrm>
          <a:off x="2367" y="2234295"/>
          <a:ext cx="1453047" cy="807248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0D348-BCB7-4EAA-A426-01AFBDB88524}">
      <dsp:nvSpPr>
        <dsp:cNvPr id="0" name=""/>
        <dsp:cNvSpPr/>
      </dsp:nvSpPr>
      <dsp:spPr>
        <a:xfrm rot="5400000">
          <a:off x="2680548" y="2052664"/>
          <a:ext cx="1345414" cy="117051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950404" y="2174872"/>
        <a:ext cx="805702" cy="926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EE2D-46D4-4772-AE7A-5B412292875A}">
      <dsp:nvSpPr>
        <dsp:cNvPr id="0" name=""/>
        <dsp:cNvSpPr/>
      </dsp:nvSpPr>
      <dsp:spPr>
        <a:xfrm>
          <a:off x="4345" y="351092"/>
          <a:ext cx="1298722" cy="9618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Input Epochs, Batch Size, LR, Model Name</a:t>
          </a:r>
        </a:p>
      </dsp:txBody>
      <dsp:txXfrm>
        <a:off x="32517" y="379264"/>
        <a:ext cx="1242378" cy="905522"/>
      </dsp:txXfrm>
    </dsp:sp>
    <dsp:sp modelId="{71DEE985-4385-4951-9CBA-55D8E1AD9B0B}">
      <dsp:nvSpPr>
        <dsp:cNvPr id="0" name=""/>
        <dsp:cNvSpPr/>
      </dsp:nvSpPr>
      <dsp:spPr>
        <a:xfrm>
          <a:off x="1432939" y="670984"/>
          <a:ext cx="275329" cy="3220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432939" y="735401"/>
        <a:ext cx="192730" cy="193249"/>
      </dsp:txXfrm>
    </dsp:sp>
    <dsp:sp modelId="{2243FA57-0BD4-4B19-AE0C-212BA1148474}">
      <dsp:nvSpPr>
        <dsp:cNvPr id="0" name=""/>
        <dsp:cNvSpPr/>
      </dsp:nvSpPr>
      <dsp:spPr>
        <a:xfrm>
          <a:off x="1822556" y="351092"/>
          <a:ext cx="1298722" cy="9618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Start Training</a:t>
          </a:r>
        </a:p>
      </dsp:txBody>
      <dsp:txXfrm>
        <a:off x="1850728" y="379264"/>
        <a:ext cx="1242378" cy="905522"/>
      </dsp:txXfrm>
    </dsp:sp>
    <dsp:sp modelId="{E26816CB-00CA-4C40-9EE0-16A70880AEA2}">
      <dsp:nvSpPr>
        <dsp:cNvPr id="0" name=""/>
        <dsp:cNvSpPr/>
      </dsp:nvSpPr>
      <dsp:spPr>
        <a:xfrm>
          <a:off x="3251150" y="670984"/>
          <a:ext cx="275329" cy="3220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51150" y="735401"/>
        <a:ext cx="192730" cy="193249"/>
      </dsp:txXfrm>
    </dsp:sp>
    <dsp:sp modelId="{02D06024-0B39-40EC-8B28-A81121F3DF7E}">
      <dsp:nvSpPr>
        <dsp:cNvPr id="0" name=""/>
        <dsp:cNvSpPr/>
      </dsp:nvSpPr>
      <dsp:spPr>
        <a:xfrm>
          <a:off x="3640767" y="351092"/>
          <a:ext cx="1298722" cy="9618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Visualizations and Metrics</a:t>
          </a:r>
        </a:p>
      </dsp:txBody>
      <dsp:txXfrm>
        <a:off x="3668939" y="379264"/>
        <a:ext cx="1242378" cy="905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EEE2D-46D4-4772-AE7A-5B412292875A}">
      <dsp:nvSpPr>
        <dsp:cNvPr id="0" name=""/>
        <dsp:cNvSpPr/>
      </dsp:nvSpPr>
      <dsp:spPr>
        <a:xfrm>
          <a:off x="4345" y="387619"/>
          <a:ext cx="1298722" cy="888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Load a model from files</a:t>
          </a:r>
        </a:p>
      </dsp:txBody>
      <dsp:txXfrm>
        <a:off x="30377" y="413651"/>
        <a:ext cx="1246658" cy="836749"/>
      </dsp:txXfrm>
    </dsp:sp>
    <dsp:sp modelId="{71DEE985-4385-4951-9CBA-55D8E1AD9B0B}">
      <dsp:nvSpPr>
        <dsp:cNvPr id="0" name=""/>
        <dsp:cNvSpPr/>
      </dsp:nvSpPr>
      <dsp:spPr>
        <a:xfrm>
          <a:off x="1432939" y="670984"/>
          <a:ext cx="275329" cy="3220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432939" y="735401"/>
        <a:ext cx="192730" cy="193249"/>
      </dsp:txXfrm>
    </dsp:sp>
    <dsp:sp modelId="{2243FA57-0BD4-4B19-AE0C-212BA1148474}">
      <dsp:nvSpPr>
        <dsp:cNvPr id="0" name=""/>
        <dsp:cNvSpPr/>
      </dsp:nvSpPr>
      <dsp:spPr>
        <a:xfrm>
          <a:off x="1822556" y="387619"/>
          <a:ext cx="1298722" cy="888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Evaluating</a:t>
          </a:r>
        </a:p>
      </dsp:txBody>
      <dsp:txXfrm>
        <a:off x="1848588" y="413651"/>
        <a:ext cx="1246658" cy="836749"/>
      </dsp:txXfrm>
    </dsp:sp>
    <dsp:sp modelId="{E26816CB-00CA-4C40-9EE0-16A70880AEA2}">
      <dsp:nvSpPr>
        <dsp:cNvPr id="0" name=""/>
        <dsp:cNvSpPr/>
      </dsp:nvSpPr>
      <dsp:spPr>
        <a:xfrm>
          <a:off x="3251150" y="670984"/>
          <a:ext cx="275329" cy="3220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51150" y="735401"/>
        <a:ext cx="192730" cy="193249"/>
      </dsp:txXfrm>
    </dsp:sp>
    <dsp:sp modelId="{02D06024-0B39-40EC-8B28-A81121F3DF7E}">
      <dsp:nvSpPr>
        <dsp:cNvPr id="0" name=""/>
        <dsp:cNvSpPr/>
      </dsp:nvSpPr>
      <dsp:spPr>
        <a:xfrm>
          <a:off x="3640767" y="387619"/>
          <a:ext cx="1298722" cy="888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Get Visualizations, Metrics and Analysis</a:t>
          </a:r>
        </a:p>
      </dsp:txBody>
      <dsp:txXfrm>
        <a:off x="3666799" y="413651"/>
        <a:ext cx="1246658" cy="836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32CF5-2211-43A7-978C-1A864A7F2B77}" type="datetimeFigureOut">
              <a:rPr lang="en-US" smtClean="0"/>
              <a:t>2025-06-22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5984-7C17-4A8B-9906-845A6E65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5984-7C17-4A8B-9906-845A6E653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5984-7C17-4A8B-9906-845A6E653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5984-7C17-4A8B-9906-845A6E653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2025-06-22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4" y="2967592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Enhancing Odor Classification in E-Nose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4752975"/>
            <a:ext cx="10993546" cy="19276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Resia </a:t>
            </a:r>
            <a:r>
              <a:rPr lang="en-US" dirty="0" err="1"/>
              <a:t>Suvejda</a:t>
            </a:r>
            <a:r>
              <a:rPr lang="en-US" dirty="0"/>
              <a:t> Kiliç</a:t>
            </a:r>
          </a:p>
          <a:p>
            <a:pPr algn="ctr"/>
            <a:r>
              <a:rPr lang="en-US" dirty="0"/>
              <a:t>Master of science in computer engineering</a:t>
            </a:r>
          </a:p>
          <a:p>
            <a:pPr algn="ctr"/>
            <a:r>
              <a:rPr lang="en-US" dirty="0"/>
              <a:t>Supervisor: Prof. dr </a:t>
            </a:r>
            <a:r>
              <a:rPr lang="en-US" dirty="0" err="1"/>
              <a:t>bekir</a:t>
            </a:r>
            <a:r>
              <a:rPr lang="en-US" dirty="0"/>
              <a:t> </a:t>
            </a:r>
            <a:r>
              <a:rPr lang="en-US" dirty="0" err="1"/>
              <a:t>karlik</a:t>
            </a:r>
            <a:endParaRPr lang="en-US" dirty="0"/>
          </a:p>
          <a:p>
            <a:pPr algn="ctr"/>
            <a:r>
              <a:rPr lang="en-US" b="1" dirty="0"/>
              <a:t>2025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D975E-8AFA-C185-0209-EBBF7391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61" y="1034894"/>
            <a:ext cx="3019257" cy="10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73F448-282F-901D-2177-51828C0C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" t="7010" r="3498" b="37353"/>
          <a:stretch>
            <a:fillRect/>
          </a:stretch>
        </p:blipFill>
        <p:spPr>
          <a:xfrm>
            <a:off x="8041064" y="591639"/>
            <a:ext cx="3867715" cy="43223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4327E2-225A-0737-01EF-D48D33D3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" t="4570" r="31962" b="40286"/>
          <a:stretch>
            <a:fillRect/>
          </a:stretch>
        </p:blipFill>
        <p:spPr>
          <a:xfrm>
            <a:off x="283221" y="1472014"/>
            <a:ext cx="7483812" cy="20525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47E228-B3C7-76F3-A63C-4A1736B908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187"/>
          <a:stretch>
            <a:fillRect/>
          </a:stretch>
        </p:blipFill>
        <p:spPr>
          <a:xfrm>
            <a:off x="0" y="4991551"/>
            <a:ext cx="12192000" cy="18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8BD7-0EDE-F1B6-7881-461CF907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implementation -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C6DA-C7BD-D3B6-66E3-9A8C794E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535811"/>
          </a:xfrm>
        </p:spPr>
        <p:txBody>
          <a:bodyPr/>
          <a:lstStyle/>
          <a:p>
            <a:r>
              <a:rPr lang="en-US" sz="1800" dirty="0"/>
              <a:t>PyQt5 GUI desktop app with: </a:t>
            </a:r>
          </a:p>
          <a:p>
            <a:pPr lvl="1"/>
            <a:r>
              <a:rPr lang="en-US" sz="1600" dirty="0"/>
              <a:t>Inputs for hyperparameters (epochs, batch size, learning rate)</a:t>
            </a:r>
          </a:p>
          <a:p>
            <a:pPr lvl="1"/>
            <a:r>
              <a:rPr lang="en-US" sz="1600" dirty="0"/>
              <a:t>User can train, evaluate and compare models</a:t>
            </a:r>
          </a:p>
          <a:p>
            <a:pPr lvl="1"/>
            <a:r>
              <a:rPr lang="en-US" sz="1600" dirty="0"/>
              <a:t>Visual results: Loss/Accuracy curves, Confusion Matrix, Feature Importance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2FEFB-CD70-3229-7C46-ACD7F516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6F06C-1DAF-F774-1427-16DA4EB028B6}"/>
              </a:ext>
            </a:extLst>
          </p:cNvPr>
          <p:cNvSpPr txBox="1"/>
          <p:nvPr/>
        </p:nvSpPr>
        <p:spPr>
          <a:xfrm>
            <a:off x="392032" y="4367050"/>
            <a:ext cx="4943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1: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New Model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8AEDE3-174D-E2DF-BF1D-E614BF2A3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306330"/>
              </p:ext>
            </p:extLst>
          </p:nvPr>
        </p:nvGraphicFramePr>
        <p:xfrm>
          <a:off x="392032" y="4536327"/>
          <a:ext cx="4943835" cy="166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87BAE91-ED41-0BCF-3913-39ED04E30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234730"/>
              </p:ext>
            </p:extLst>
          </p:nvPr>
        </p:nvGraphicFramePr>
        <p:xfrm>
          <a:off x="6856135" y="4536327"/>
          <a:ext cx="4943835" cy="166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E096EB-3ECD-5444-272E-C54D4E897B5D}"/>
              </a:ext>
            </a:extLst>
          </p:cNvPr>
          <p:cNvSpPr txBox="1"/>
          <p:nvPr/>
        </p:nvSpPr>
        <p:spPr>
          <a:xfrm>
            <a:off x="6856135" y="4197773"/>
            <a:ext cx="4943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2: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Existing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2B9B4A-829A-5840-23CF-A322420B8F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951" y="6077115"/>
            <a:ext cx="585082" cy="5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D6BE0-F70F-6E77-FBE5-1A48FE19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17"/>
            <a:ext cx="12192000" cy="6461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2F63F-99E1-32ED-EB62-CD9019603C24}"/>
              </a:ext>
            </a:extLst>
          </p:cNvPr>
          <p:cNvSpPr txBox="1"/>
          <p:nvPr/>
        </p:nvSpPr>
        <p:spPr>
          <a:xfrm>
            <a:off x="0" y="173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 at starting</a:t>
            </a:r>
          </a:p>
        </p:txBody>
      </p:sp>
    </p:spTree>
    <p:extLst>
      <p:ext uri="{BB962C8B-B14F-4D97-AF65-F5344CB8AC3E}">
        <p14:creationId xmlns:p14="http://schemas.microsoft.com/office/powerpoint/2010/main" val="322130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E697-644E-B82B-63F3-976F49FAA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95393-D1ED-C244-E7DC-079EEBB1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024"/>
            <a:ext cx="12192000" cy="6435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877AB-AD76-E00A-6342-0D642BACF2A5}"/>
              </a:ext>
            </a:extLst>
          </p:cNvPr>
          <p:cNvSpPr txBox="1"/>
          <p:nvPr/>
        </p:nvSpPr>
        <p:spPr>
          <a:xfrm>
            <a:off x="0" y="173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 after a model is trained (use case 1)</a:t>
            </a:r>
          </a:p>
        </p:txBody>
      </p:sp>
    </p:spTree>
    <p:extLst>
      <p:ext uri="{BB962C8B-B14F-4D97-AF65-F5344CB8AC3E}">
        <p14:creationId xmlns:p14="http://schemas.microsoft.com/office/powerpoint/2010/main" val="280412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4E8018-930B-E2CC-6AED-D12B16C0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67"/>
            <a:ext cx="12192000" cy="6461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1981F9-7F17-4FF2-BFE7-5D2826B91F84}"/>
              </a:ext>
            </a:extLst>
          </p:cNvPr>
          <p:cNvSpPr txBox="1"/>
          <p:nvPr/>
        </p:nvSpPr>
        <p:spPr>
          <a:xfrm>
            <a:off x="0" y="173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 after a model is evaluated (use case 2)</a:t>
            </a:r>
          </a:p>
        </p:txBody>
      </p:sp>
    </p:spTree>
    <p:extLst>
      <p:ext uri="{BB962C8B-B14F-4D97-AF65-F5344CB8AC3E}">
        <p14:creationId xmlns:p14="http://schemas.microsoft.com/office/powerpoint/2010/main" val="346068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0287-E428-50B3-37FD-577D99F72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6A5C-FDFA-6DBC-2E50-DE2A555C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 Results &amp;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74C8-BBF5-EDDF-CC03-D35722EF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47" y="3931918"/>
            <a:ext cx="7563566" cy="2592707"/>
          </a:xfrm>
        </p:spPr>
        <p:txBody>
          <a:bodyPr>
            <a:normAutofit/>
          </a:bodyPr>
          <a:lstStyle/>
          <a:p>
            <a:r>
              <a:rPr lang="en-US" b="1" dirty="0"/>
              <a:t>CNN + Attention</a:t>
            </a:r>
            <a:r>
              <a:rPr lang="en-US" dirty="0"/>
              <a:t> – basic attention mechanisms </a:t>
            </a:r>
            <a:r>
              <a:rPr lang="en-US" dirty="0">
                <a:solidFill>
                  <a:srgbClr val="85BC00"/>
                </a:solidFill>
              </a:rPr>
              <a:t>| Our model uses LSTM to remember time patterns + Transformer to catch big-picture info</a:t>
            </a:r>
          </a:p>
          <a:p>
            <a:r>
              <a:rPr lang="en-US" b="1" dirty="0"/>
              <a:t>LSTM + SVM Ensemble </a:t>
            </a:r>
            <a:r>
              <a:rPr lang="en-US" dirty="0"/>
              <a:t>- limited by basic ML methods</a:t>
            </a:r>
          </a:p>
          <a:p>
            <a:r>
              <a:rPr lang="en-US" b="1" dirty="0"/>
              <a:t>CNN + Transformer </a:t>
            </a:r>
            <a:r>
              <a:rPr lang="en-US" dirty="0"/>
              <a:t>- weaker at extracting complex features</a:t>
            </a:r>
          </a:p>
          <a:p>
            <a:r>
              <a:rPr lang="en-US" b="1" dirty="0"/>
              <a:t>Transformer with Domain Adaptation </a:t>
            </a:r>
            <a:r>
              <a:rPr lang="en-US" dirty="0"/>
              <a:t>- less stable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00C0-B61C-CD74-E0F4-01E7F746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3C931B-683D-5C01-5228-E5432A03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54" t="27409" r="2337" b="7454"/>
          <a:stretch>
            <a:fillRect/>
          </a:stretch>
        </p:blipFill>
        <p:spPr>
          <a:xfrm>
            <a:off x="7115392" y="1832522"/>
            <a:ext cx="4929536" cy="489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FB3933-DA99-C5C4-6D18-2C5C7197E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01" y="2321688"/>
            <a:ext cx="5301615" cy="1732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5EE34D-EEAD-59B2-0E13-B72615E10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515" y="2458908"/>
            <a:ext cx="3623292" cy="30848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871CAA-DFD6-2999-BD01-8219109ECEEB}"/>
              </a:ext>
            </a:extLst>
          </p:cNvPr>
          <p:cNvSpPr txBox="1"/>
          <p:nvPr/>
        </p:nvSpPr>
        <p:spPr>
          <a:xfrm>
            <a:off x="7765506" y="5703355"/>
            <a:ext cx="44264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values are diagonally aligned which means almost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samples were used for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155247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91AFF-216F-9243-119A-F0B4DE2F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66F0AE-25F4-061D-811E-54D02CFFAF19}"/>
              </a:ext>
            </a:extLst>
          </p:cNvPr>
          <p:cNvSpPr/>
          <p:nvPr/>
        </p:nvSpPr>
        <p:spPr>
          <a:xfrm>
            <a:off x="6209124" y="2274876"/>
            <a:ext cx="1355888" cy="458896"/>
          </a:xfrm>
          <a:prstGeom prst="roundRect">
            <a:avLst/>
          </a:prstGeom>
          <a:solidFill>
            <a:srgbClr val="1CADE4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0EE62B-C4C1-1C03-7261-FA08121358BB}"/>
              </a:ext>
            </a:extLst>
          </p:cNvPr>
          <p:cNvSpPr/>
          <p:nvPr/>
        </p:nvSpPr>
        <p:spPr>
          <a:xfrm>
            <a:off x="340935" y="2340865"/>
            <a:ext cx="1355888" cy="458896"/>
          </a:xfrm>
          <a:prstGeom prst="roundRect">
            <a:avLst/>
          </a:prstGeom>
          <a:solidFill>
            <a:srgbClr val="1CADE4"/>
          </a:solidFill>
          <a:ln>
            <a:solidFill>
              <a:srgbClr val="969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E65CF-C627-F697-BF55-48ED0F7E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 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26E9-3D1B-8E37-79E4-0385A312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18" y="2340865"/>
            <a:ext cx="5379689" cy="2307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Future Work</a:t>
            </a:r>
          </a:p>
          <a:p>
            <a:r>
              <a:rPr lang="en-US" dirty="0"/>
              <a:t>Improve drift correction techniques</a:t>
            </a:r>
          </a:p>
          <a:p>
            <a:r>
              <a:rPr lang="en-US" dirty="0"/>
              <a:t>Hyperparameter Optimization</a:t>
            </a:r>
          </a:p>
          <a:p>
            <a:r>
              <a:rPr lang="en-US" dirty="0"/>
              <a:t>Deploying the API and the app to Live for broader use</a:t>
            </a:r>
          </a:p>
          <a:p>
            <a:r>
              <a:rPr lang="en-US" dirty="0"/>
              <a:t>Adding new data uploading button in the GUI</a:t>
            </a:r>
          </a:p>
          <a:p>
            <a:r>
              <a:rPr lang="en-US" dirty="0"/>
              <a:t>Integration of interactive dashboards (e.g., via Dash)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EBCAB-D3A5-E6F8-7B39-319EA99F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3A210E-B0B3-08A9-B9BF-E6BDA7B2E7F4}"/>
              </a:ext>
            </a:extLst>
          </p:cNvPr>
          <p:cNvSpPr txBox="1">
            <a:spLocks/>
          </p:cNvSpPr>
          <p:nvPr/>
        </p:nvSpPr>
        <p:spPr>
          <a:xfrm>
            <a:off x="425778" y="1992073"/>
            <a:ext cx="5379689" cy="3814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dirty="0"/>
              <a:t>Hybrid deep learning (CNN-LSTM-Transformer) handles complex odor patterns effectively</a:t>
            </a:r>
          </a:p>
          <a:p>
            <a:r>
              <a:rPr lang="en-US" dirty="0"/>
              <a:t>Strong for chemical sensing tasks with noisy, time-based sensor data</a:t>
            </a:r>
          </a:p>
          <a:p>
            <a:r>
              <a:rPr lang="en-US" dirty="0"/>
              <a:t>Our model achieves faster training and higher performance with greater precision and flexibility, making it better than other models and suited for real-world applications and future advancements</a:t>
            </a:r>
          </a:p>
        </p:txBody>
      </p:sp>
    </p:spTree>
    <p:extLst>
      <p:ext uri="{BB962C8B-B14F-4D97-AF65-F5344CB8AC3E}">
        <p14:creationId xmlns:p14="http://schemas.microsoft.com/office/powerpoint/2010/main" val="239338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ABBD-7DB9-3F2E-DE39-A67EAA8A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3638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F149-EEF6-5785-BEC9-7E0A2B6A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F9332-4883-FF0E-96EB-8AA683EF5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493876"/>
              </p:ext>
            </p:extLst>
          </p:nvPr>
        </p:nvGraphicFramePr>
        <p:xfrm>
          <a:off x="581025" y="2341563"/>
          <a:ext cx="6460798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3FEAE12-30E7-3360-93A6-EFC0FAD7A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051671"/>
              </p:ext>
            </p:extLst>
          </p:nvPr>
        </p:nvGraphicFramePr>
        <p:xfrm>
          <a:off x="5409118" y="2341562"/>
          <a:ext cx="6600629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AA71881-563F-4AD6-AC48-E2AD9449F28E}"/>
              </a:ext>
            </a:extLst>
          </p:cNvPr>
          <p:cNvSpPr/>
          <p:nvPr/>
        </p:nvSpPr>
        <p:spPr>
          <a:xfrm>
            <a:off x="6447934" y="2432115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594730-287C-7F32-1C53-6611BF68D9B8}"/>
              </a:ext>
            </a:extLst>
          </p:cNvPr>
          <p:cNvSpPr/>
          <p:nvPr/>
        </p:nvSpPr>
        <p:spPr>
          <a:xfrm>
            <a:off x="6440078" y="3217074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876B3C-E6C5-41AB-05DC-6F3F48DD603A}"/>
              </a:ext>
            </a:extLst>
          </p:cNvPr>
          <p:cNvSpPr/>
          <p:nvPr/>
        </p:nvSpPr>
        <p:spPr>
          <a:xfrm>
            <a:off x="1551986" y="2432115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3C709A-C3D8-893C-9A63-44B133681700}"/>
              </a:ext>
            </a:extLst>
          </p:cNvPr>
          <p:cNvSpPr/>
          <p:nvPr/>
        </p:nvSpPr>
        <p:spPr>
          <a:xfrm>
            <a:off x="6447934" y="3977031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1C479F-6A0D-2837-ED4B-C6AA2E08D029}"/>
              </a:ext>
            </a:extLst>
          </p:cNvPr>
          <p:cNvSpPr/>
          <p:nvPr/>
        </p:nvSpPr>
        <p:spPr>
          <a:xfrm>
            <a:off x="6440078" y="4709607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1EBAD-970A-C80A-B148-355BB98E1510}"/>
              </a:ext>
            </a:extLst>
          </p:cNvPr>
          <p:cNvSpPr/>
          <p:nvPr/>
        </p:nvSpPr>
        <p:spPr>
          <a:xfrm>
            <a:off x="6426920" y="5470120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E6829D-938E-1055-1156-09AD2AB79CCE}"/>
              </a:ext>
            </a:extLst>
          </p:cNvPr>
          <p:cNvSpPr/>
          <p:nvPr/>
        </p:nvSpPr>
        <p:spPr>
          <a:xfrm>
            <a:off x="1551986" y="3217074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9E4382-4F24-DDB6-510D-78879BFDFF47}"/>
              </a:ext>
            </a:extLst>
          </p:cNvPr>
          <p:cNvSpPr/>
          <p:nvPr/>
        </p:nvSpPr>
        <p:spPr>
          <a:xfrm>
            <a:off x="1551986" y="3960491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EA13DA-6937-7A54-4D26-B599DA8ADE8A}"/>
              </a:ext>
            </a:extLst>
          </p:cNvPr>
          <p:cNvSpPr/>
          <p:nvPr/>
        </p:nvSpPr>
        <p:spPr>
          <a:xfrm>
            <a:off x="1638399" y="4757614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8A693C-5ABC-76F9-567D-6A4A6F40ED41}"/>
              </a:ext>
            </a:extLst>
          </p:cNvPr>
          <p:cNvSpPr/>
          <p:nvPr/>
        </p:nvSpPr>
        <p:spPr>
          <a:xfrm>
            <a:off x="1598827" y="5501031"/>
            <a:ext cx="452486" cy="395927"/>
          </a:xfrm>
          <a:prstGeom prst="ellipse">
            <a:avLst/>
          </a:prstGeom>
          <a:solidFill>
            <a:srgbClr val="BCDBF2"/>
          </a:solidFill>
          <a:ln>
            <a:solidFill>
              <a:srgbClr val="BCDB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FBDA67-AFC2-0637-1659-69A1E28919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4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71D6-DE22-02B4-2DCC-30BB7C65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8789-3F45-7DAD-1592-12219404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934158" cy="1188720"/>
          </a:xfrm>
        </p:spPr>
        <p:txBody>
          <a:bodyPr/>
          <a:lstStyle/>
          <a:p>
            <a:r>
              <a:rPr lang="en-US" dirty="0"/>
              <a:t>01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9D938-6BB7-6A0B-9FC8-38ED3EFA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57C0E8-B17A-487A-09A9-2255B5A7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0034"/>
            <a:ext cx="11029615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Odor Classification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is the process of identifying gases based on sensor signals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Electronic Nose </a:t>
            </a:r>
            <a:r>
              <a:rPr lang="en-US" sz="2000" dirty="0"/>
              <a:t>is a sensor array system mostly suited into a device that mimics the human olfactory system to detect and classify odors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Used in </a:t>
            </a:r>
            <a:r>
              <a:rPr lang="en-US" sz="2000" b="1" dirty="0"/>
              <a:t>healthcare, food quality, environmental monitoring</a:t>
            </a:r>
          </a:p>
        </p:txBody>
      </p:sp>
    </p:spTree>
    <p:extLst>
      <p:ext uri="{BB962C8B-B14F-4D97-AF65-F5344CB8AC3E}">
        <p14:creationId xmlns:p14="http://schemas.microsoft.com/office/powerpoint/2010/main" val="281698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A072-A65E-6634-2A7E-56FF10D3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934158" cy="1188720"/>
          </a:xfrm>
        </p:spPr>
        <p:txBody>
          <a:bodyPr/>
          <a:lstStyle/>
          <a:p>
            <a:r>
              <a:rPr lang="en-US" dirty="0"/>
              <a:t>02 Motivation &amp;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B6535-FF1B-BBFB-1F03-1A2C938D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83625-2FEF-6F32-ED50-8F0510F7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Limitations of Traditional Machine Learning Models:</a:t>
            </a:r>
          </a:p>
          <a:p>
            <a:r>
              <a:rPr lang="en-US" sz="2000" dirty="0"/>
              <a:t>Struggle with time-based changes in sensor signals</a:t>
            </a:r>
          </a:p>
          <a:p>
            <a:r>
              <a:rPr lang="en-US" sz="2000" dirty="0"/>
              <a:t>Cannot adapt to long-term </a:t>
            </a:r>
            <a:r>
              <a:rPr lang="en-US" sz="2000" dirty="0">
                <a:solidFill>
                  <a:srgbClr val="1CABE3"/>
                </a:solidFill>
              </a:rPr>
              <a:t>sensor drift</a:t>
            </a:r>
            <a:r>
              <a:rPr lang="en-US" sz="2000" dirty="0"/>
              <a:t> and changing patterns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Why Deep Learning is Needed:</a:t>
            </a:r>
          </a:p>
          <a:p>
            <a:r>
              <a:rPr lang="en-US" sz="2000" dirty="0"/>
              <a:t>Understands how different sensors respond together at the same time</a:t>
            </a:r>
          </a:p>
          <a:p>
            <a:r>
              <a:rPr lang="en-US" sz="2000" dirty="0"/>
              <a:t>Captures time sequences</a:t>
            </a:r>
          </a:p>
          <a:p>
            <a:r>
              <a:rPr lang="en-US" sz="2000" dirty="0"/>
              <a:t>Focuses on important contextual features within the signals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50E22E9-FBEA-C14D-0D6B-338EFA7D1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956462"/>
              </p:ext>
            </p:extLst>
          </p:nvPr>
        </p:nvGraphicFramePr>
        <p:xfrm>
          <a:off x="8010525" y="3143249"/>
          <a:ext cx="4848225" cy="413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454B0-DA9C-5C0F-0DC5-68ED1FCF9526}"/>
              </a:ext>
            </a:extLst>
          </p:cNvPr>
          <p:cNvCxnSpPr>
            <a:cxnSpLocks/>
          </p:cNvCxnSpPr>
          <p:nvPr/>
        </p:nvCxnSpPr>
        <p:spPr>
          <a:xfrm>
            <a:off x="4629150" y="3695700"/>
            <a:ext cx="4105275" cy="885825"/>
          </a:xfrm>
          <a:prstGeom prst="straightConnector1">
            <a:avLst/>
          </a:prstGeom>
          <a:ln w="28575">
            <a:solidFill>
              <a:srgbClr val="EDFF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E78F2-DB50-8C2D-DD36-3C3F6F5E0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0DE1-1ACB-EF09-98E5-14D1258C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934158" cy="1188720"/>
          </a:xfrm>
        </p:spPr>
        <p:txBody>
          <a:bodyPr/>
          <a:lstStyle/>
          <a:p>
            <a:r>
              <a:rPr lang="en-US" dirty="0"/>
              <a:t>03 Objective &amp; Contribution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CDD5C-AF5C-396A-5ADE-7A672624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AAC555-77AC-79D2-BDCE-47B555AD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Propose a hybrid deep learning model combining CNN + LSTM + Transformer</a:t>
            </a:r>
          </a:p>
          <a:p>
            <a:r>
              <a:rPr lang="en-US" sz="2000" dirty="0"/>
              <a:t>Improve odor classification accuracy over time even when conditions are not ideal</a:t>
            </a:r>
          </a:p>
          <a:p>
            <a:r>
              <a:rPr lang="en-US" sz="2000" dirty="0"/>
              <a:t>Develop a desktop application for training, evaluation, and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E615B-3FAD-A57D-AC57-F3F5B03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53" y="5415884"/>
            <a:ext cx="1009454" cy="10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9EE8-C514-0F83-A182-3D3D71DA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E8C6-3118-F07B-24BD-77B2ED28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934158" cy="1188720"/>
          </a:xfrm>
        </p:spPr>
        <p:txBody>
          <a:bodyPr/>
          <a:lstStyle/>
          <a:p>
            <a:r>
              <a:rPr lang="en-US" dirty="0"/>
              <a:t>04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49D49-29D9-28D1-48FE-BFD8F317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C244CE-D78C-79E1-562A-B6AC6D87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5656"/>
            <a:ext cx="11029615" cy="4066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Gas Sensor Array Drift Dataset </a:t>
            </a:r>
          </a:p>
          <a:p>
            <a:r>
              <a:rPr lang="en-US" sz="2000" dirty="0"/>
              <a:t>13,910 samples</a:t>
            </a:r>
          </a:p>
          <a:p>
            <a:r>
              <a:rPr lang="en-US" sz="2000" dirty="0"/>
              <a:t>Collected for 36 months</a:t>
            </a:r>
          </a:p>
          <a:p>
            <a:r>
              <a:rPr lang="en-US" sz="2000" dirty="0"/>
              <a:t>6 gases (Ethanol, Ethylene, Ammonia, Acetaldehyde, Acetone, Toluene)</a:t>
            </a:r>
          </a:p>
          <a:p>
            <a:r>
              <a:rPr lang="en-US" sz="2000" dirty="0"/>
              <a:t>16 sensors (4x of each sensor) -&gt; 128 features/sample</a:t>
            </a:r>
          </a:p>
          <a:p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AC532B-6CCC-BB40-E1A1-125E1C01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06" y="1964024"/>
            <a:ext cx="2401756" cy="7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7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EE38-AA5E-0A0A-21E8-92E239D9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C8FD-3686-A5CD-8CCA-FD91CC1E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47725"/>
            <a:ext cx="11029615" cy="5600700"/>
          </a:xfrm>
        </p:spPr>
        <p:txBody>
          <a:bodyPr>
            <a:normAutofit/>
          </a:bodyPr>
          <a:lstStyle/>
          <a:p>
            <a:r>
              <a:rPr lang="en-US" sz="1800" dirty="0"/>
              <a:t>Handle missing data by removing major issues and filling minor ones with estimated values</a:t>
            </a:r>
          </a:p>
          <a:p>
            <a:r>
              <a:rPr lang="en-US" sz="1800" dirty="0"/>
              <a:t>Normalization with StandardScaler by Scikit-learn</a:t>
            </a:r>
          </a:p>
          <a:p>
            <a:r>
              <a:rPr lang="en-US" sz="1800" dirty="0"/>
              <a:t>Changed shape to (Time, Sensors) to work with LSTM and Transformer models</a:t>
            </a:r>
          </a:p>
          <a:p>
            <a:r>
              <a:rPr lang="en-US" sz="1800" dirty="0"/>
              <a:t>Data augmentation to help the model learn to handle variations in real-world data</a:t>
            </a:r>
          </a:p>
          <a:p>
            <a:pPr lvl="1"/>
            <a:r>
              <a:rPr lang="en-US" sz="1800" dirty="0"/>
              <a:t>Adding small random variations of Gaussian noise</a:t>
            </a:r>
          </a:p>
          <a:p>
            <a:pPr lvl="1"/>
            <a:r>
              <a:rPr lang="en-US" sz="1800" dirty="0"/>
              <a:t>Moving the signal slightly forward or backward in time</a:t>
            </a:r>
          </a:p>
          <a:p>
            <a:pPr lvl="1"/>
            <a:r>
              <a:rPr lang="en-US" sz="1800" dirty="0"/>
              <a:t>Scaling the signal’s strength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EE5E4-2B28-7BF9-6EB8-EAA151026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67126"/>
            <a:ext cx="5905332" cy="1498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E616D-EB2C-6E2F-9B35-0B5B1130DD7D}"/>
              </a:ext>
            </a:extLst>
          </p:cNvPr>
          <p:cNvSpPr txBox="1"/>
          <p:nvPr/>
        </p:nvSpPr>
        <p:spPr>
          <a:xfrm>
            <a:off x="6095999" y="4628571"/>
            <a:ext cx="5905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Data grouped in batches for some time after 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82D82-349A-7879-CBFC-BD908C89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8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1FC5E-3186-6775-12D2-0FFBE3E0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2605-91AD-7395-85C7-D6BE2FBD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Model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454DE-3CC9-A21C-F508-D3FBCDF7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67" b="29359"/>
          <a:stretch>
            <a:fillRect/>
          </a:stretch>
        </p:blipFill>
        <p:spPr>
          <a:xfrm>
            <a:off x="2731293" y="3542702"/>
            <a:ext cx="6729413" cy="2609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14B49-B8F5-14EB-A708-3ED63E5C43E7}"/>
              </a:ext>
            </a:extLst>
          </p:cNvPr>
          <p:cNvSpPr txBox="1"/>
          <p:nvPr/>
        </p:nvSpPr>
        <p:spPr>
          <a:xfrm>
            <a:off x="3638549" y="2351388"/>
            <a:ext cx="1514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95D90"/>
                </a:solidFill>
              </a:rPr>
              <a:t>C</a:t>
            </a:r>
            <a:r>
              <a:rPr lang="en-US" sz="1800" dirty="0">
                <a:solidFill>
                  <a:srgbClr val="395D90"/>
                </a:solidFill>
              </a:rPr>
              <a:t>aptures local signal patterns</a:t>
            </a:r>
            <a:endParaRPr lang="en-US" dirty="0">
              <a:solidFill>
                <a:srgbClr val="395D9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956A6-68B5-FDFD-6454-4EC5623D0139}"/>
              </a:ext>
            </a:extLst>
          </p:cNvPr>
          <p:cNvSpPr txBox="1"/>
          <p:nvPr/>
        </p:nvSpPr>
        <p:spPr>
          <a:xfrm>
            <a:off x="4896786" y="2092425"/>
            <a:ext cx="1758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887DA1"/>
                </a:solidFill>
              </a:rPr>
              <a:t>Models how these patterns change over time</a:t>
            </a:r>
            <a:endParaRPr lang="en-US" sz="1800" dirty="0">
              <a:solidFill>
                <a:srgbClr val="887DA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BC269-FD05-B6CA-9E69-13F025FB67B0}"/>
              </a:ext>
            </a:extLst>
          </p:cNvPr>
          <p:cNvSpPr txBox="1"/>
          <p:nvPr/>
        </p:nvSpPr>
        <p:spPr>
          <a:xfrm>
            <a:off x="6524624" y="1751223"/>
            <a:ext cx="1752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DCAD4F"/>
                </a:solidFill>
              </a:rPr>
              <a:t>Uses attention to focus on the most important time segments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045BAF-11B1-D336-AEC3-4E35123A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9C1BF-F488-0DEA-CFE7-B1992307FBA2}"/>
              </a:ext>
            </a:extLst>
          </p:cNvPr>
          <p:cNvCxnSpPr>
            <a:stCxn id="7" idx="2"/>
          </p:cNvCxnSpPr>
          <p:nvPr/>
        </p:nvCxnSpPr>
        <p:spPr>
          <a:xfrm>
            <a:off x="4395787" y="3274718"/>
            <a:ext cx="4763" cy="431521"/>
          </a:xfrm>
          <a:prstGeom prst="straightConnector1">
            <a:avLst/>
          </a:prstGeom>
          <a:ln>
            <a:solidFill>
              <a:srgbClr val="8EB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E488C-FFA3-6965-B253-D3C32F14373A}"/>
              </a:ext>
            </a:extLst>
          </p:cNvPr>
          <p:cNvCxnSpPr/>
          <p:nvPr/>
        </p:nvCxnSpPr>
        <p:spPr>
          <a:xfrm>
            <a:off x="5776189" y="3274718"/>
            <a:ext cx="4763" cy="431521"/>
          </a:xfrm>
          <a:prstGeom prst="straightConnector1">
            <a:avLst/>
          </a:prstGeom>
          <a:ln>
            <a:solidFill>
              <a:srgbClr val="E2D9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C55EB-0337-805F-DBAD-EBFE71E526E3}"/>
              </a:ext>
            </a:extLst>
          </p:cNvPr>
          <p:cNvCxnSpPr/>
          <p:nvPr/>
        </p:nvCxnSpPr>
        <p:spPr>
          <a:xfrm>
            <a:off x="7396161" y="3058957"/>
            <a:ext cx="4763" cy="431521"/>
          </a:xfrm>
          <a:prstGeom prst="straightConnector1">
            <a:avLst/>
          </a:prstGeom>
          <a:ln>
            <a:solidFill>
              <a:srgbClr val="FFEA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70BADD-AA39-7D37-76B6-0CFA917CB1EB}"/>
              </a:ext>
            </a:extLst>
          </p:cNvPr>
          <p:cNvSpPr txBox="1"/>
          <p:nvPr/>
        </p:nvSpPr>
        <p:spPr>
          <a:xfrm>
            <a:off x="1997868" y="6307695"/>
            <a:ext cx="905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Combined, they improve accuracy and help the model adapt to sensor noise and drift</a:t>
            </a:r>
          </a:p>
        </p:txBody>
      </p:sp>
    </p:spTree>
    <p:extLst>
      <p:ext uri="{BB962C8B-B14F-4D97-AF65-F5344CB8AC3E}">
        <p14:creationId xmlns:p14="http://schemas.microsoft.com/office/powerpoint/2010/main" val="115808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068D-8C12-BA14-FBA2-A9A34954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4A1D-61EC-ABC1-1E45-0B77058C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implementation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3BCC-70ED-4F4F-0469-88A6B44A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5589"/>
            <a:ext cx="5514807" cy="1116711"/>
          </a:xfrm>
        </p:spPr>
        <p:txBody>
          <a:bodyPr>
            <a:normAutofit/>
          </a:bodyPr>
          <a:lstStyle/>
          <a:p>
            <a:r>
              <a:rPr lang="en-US" sz="1800" dirty="0" err="1"/>
              <a:t>FastAPI</a:t>
            </a:r>
            <a:r>
              <a:rPr lang="en-US" sz="1800" dirty="0"/>
              <a:t> handles training, evaluation, visualizations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49F24-5D05-2D48-039C-E0D96657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189" y="702156"/>
            <a:ext cx="1697618" cy="562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E9F74-FE6B-819F-151C-92562FFD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646" r="10639" b="11515"/>
          <a:stretch>
            <a:fillRect/>
          </a:stretch>
        </p:blipFill>
        <p:spPr>
          <a:xfrm>
            <a:off x="280401" y="2989478"/>
            <a:ext cx="5815599" cy="3571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7F48D9-96FB-53E4-BC37-2384AFC5F310}"/>
              </a:ext>
            </a:extLst>
          </p:cNvPr>
          <p:cNvSpPr txBox="1"/>
          <p:nvPr/>
        </p:nvSpPr>
        <p:spPr>
          <a:xfrm>
            <a:off x="6284784" y="4534227"/>
            <a:ext cx="4897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D8492"/>
                </a:solidFill>
              </a:rPr>
              <a:t>Request: </a:t>
            </a:r>
            <a:r>
              <a:rPr lang="en-US" sz="1600" dirty="0"/>
              <a:t>Epochs, Batch Size, LR, Model Name</a:t>
            </a:r>
          </a:p>
          <a:p>
            <a:r>
              <a:rPr lang="en-US" sz="1600" b="1" dirty="0">
                <a:solidFill>
                  <a:srgbClr val="85BC00"/>
                </a:solidFill>
              </a:rPr>
              <a:t>Response: </a:t>
            </a:r>
            <a:r>
              <a:rPr lang="en-US" sz="1600" dirty="0"/>
              <a:t>Metrics and Visuals of the Trained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A0D8D-335C-C84F-EB77-AB616529F995}"/>
              </a:ext>
            </a:extLst>
          </p:cNvPr>
          <p:cNvSpPr txBox="1"/>
          <p:nvPr/>
        </p:nvSpPr>
        <p:spPr>
          <a:xfrm>
            <a:off x="6280880" y="5257799"/>
            <a:ext cx="5145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D8492"/>
                </a:solidFill>
              </a:rPr>
              <a:t>Request</a:t>
            </a:r>
            <a:r>
              <a:rPr lang="en-US" sz="1600" dirty="0"/>
              <a:t>: Model File from Local</a:t>
            </a:r>
          </a:p>
          <a:p>
            <a:r>
              <a:rPr lang="en-US" sz="1600" b="1" dirty="0">
                <a:solidFill>
                  <a:srgbClr val="85BC00"/>
                </a:solidFill>
              </a:rPr>
              <a:t>Response</a:t>
            </a:r>
            <a:r>
              <a:rPr lang="en-US" sz="1600" dirty="0"/>
              <a:t>: Metrics and Visuals of the Evaluated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E4D60-C7CA-DC5A-2BAC-927134580F04}"/>
              </a:ext>
            </a:extLst>
          </p:cNvPr>
          <p:cNvSpPr txBox="1"/>
          <p:nvPr/>
        </p:nvSpPr>
        <p:spPr>
          <a:xfrm>
            <a:off x="6280880" y="5981372"/>
            <a:ext cx="57968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D8492"/>
                </a:solidFill>
              </a:rPr>
              <a:t>Request</a:t>
            </a:r>
            <a:r>
              <a:rPr lang="en-US" sz="1600" dirty="0"/>
              <a:t>: Model File from Local</a:t>
            </a:r>
          </a:p>
          <a:p>
            <a:r>
              <a:rPr lang="en-US" sz="1600" b="1" dirty="0">
                <a:solidFill>
                  <a:srgbClr val="85BC00"/>
                </a:solidFill>
              </a:rPr>
              <a:t>Response</a:t>
            </a:r>
            <a:r>
              <a:rPr lang="en-US" sz="1600" dirty="0"/>
              <a:t>: Natural language analysis based on metrics of model</a:t>
            </a:r>
          </a:p>
        </p:txBody>
      </p:sp>
      <p:pic>
        <p:nvPicPr>
          <p:cNvPr id="1026" name="Picture 2" descr="User - Free computer icons">
            <a:extLst>
              <a:ext uri="{FF2B5EF4-FFF2-40B4-BE49-F238E27FC236}">
                <a16:creationId xmlns:a16="http://schemas.microsoft.com/office/drawing/2014/main" id="{9A67BC94-254E-D3D8-E14C-4EB0FF2E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10" y="1331898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AA6B56-CC81-706D-30D2-78A7CB34E722}"/>
              </a:ext>
            </a:extLst>
          </p:cNvPr>
          <p:cNvSpPr txBox="1"/>
          <p:nvPr/>
        </p:nvSpPr>
        <p:spPr>
          <a:xfrm>
            <a:off x="6822556" y="1870637"/>
            <a:ext cx="74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Client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480D9-12FC-A346-CF0C-AA25B6700235}"/>
              </a:ext>
            </a:extLst>
          </p:cNvPr>
          <p:cNvSpPr/>
          <p:nvPr/>
        </p:nvSpPr>
        <p:spPr>
          <a:xfrm>
            <a:off x="6896902" y="2874441"/>
            <a:ext cx="667732" cy="426593"/>
          </a:xfrm>
          <a:prstGeom prst="roundRect">
            <a:avLst/>
          </a:prstGeom>
          <a:solidFill>
            <a:srgbClr val="7890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D97E18-D4CD-A5A2-53D1-984B0ABC40C7}"/>
              </a:ext>
            </a:extLst>
          </p:cNvPr>
          <p:cNvSpPr/>
          <p:nvPr/>
        </p:nvSpPr>
        <p:spPr>
          <a:xfrm>
            <a:off x="8568397" y="2699497"/>
            <a:ext cx="1156380" cy="786356"/>
          </a:xfrm>
          <a:prstGeom prst="roundRect">
            <a:avLst/>
          </a:prstGeom>
          <a:solidFill>
            <a:srgbClr val="87BE02"/>
          </a:solidFill>
          <a:ln>
            <a:solidFill>
              <a:srgbClr val="7D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4B61F1-2560-5B0B-B03C-EB17A4678E4B}"/>
              </a:ext>
            </a:extLst>
          </p:cNvPr>
          <p:cNvSpPr/>
          <p:nvPr/>
        </p:nvSpPr>
        <p:spPr>
          <a:xfrm>
            <a:off x="10617696" y="2836525"/>
            <a:ext cx="1268991" cy="426593"/>
          </a:xfrm>
          <a:prstGeom prst="roundRect">
            <a:avLst/>
          </a:prstGeom>
          <a:solidFill>
            <a:srgbClr val="FFD3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D61BCD-D3AE-6CE6-E682-E173FC09A1BC}"/>
              </a:ext>
            </a:extLst>
          </p:cNvPr>
          <p:cNvCxnSpPr/>
          <p:nvPr/>
        </p:nvCxnSpPr>
        <p:spPr>
          <a:xfrm>
            <a:off x="9772806" y="2989478"/>
            <a:ext cx="6693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6AC619-4E11-406B-FE85-F5FE2B1AC320}"/>
              </a:ext>
            </a:extLst>
          </p:cNvPr>
          <p:cNvCxnSpPr>
            <a:cxnSpLocks/>
          </p:cNvCxnSpPr>
          <p:nvPr/>
        </p:nvCxnSpPr>
        <p:spPr>
          <a:xfrm flipH="1" flipV="1">
            <a:off x="9724777" y="3197449"/>
            <a:ext cx="678606" cy="71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0E2CD-FCE6-64EF-6257-BABA4BD87322}"/>
              </a:ext>
            </a:extLst>
          </p:cNvPr>
          <p:cNvCxnSpPr/>
          <p:nvPr/>
        </p:nvCxnSpPr>
        <p:spPr>
          <a:xfrm>
            <a:off x="7742106" y="3001945"/>
            <a:ext cx="66930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B7A693-46CE-0EA6-F2EE-DD2208A1DC21}"/>
              </a:ext>
            </a:extLst>
          </p:cNvPr>
          <p:cNvCxnSpPr>
            <a:cxnSpLocks/>
          </p:cNvCxnSpPr>
          <p:nvPr/>
        </p:nvCxnSpPr>
        <p:spPr>
          <a:xfrm flipH="1">
            <a:off x="7694077" y="3204645"/>
            <a:ext cx="714866" cy="5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AF1208-0558-073A-F4B1-AC7B7E69CC2A}"/>
              </a:ext>
            </a:extLst>
          </p:cNvPr>
          <p:cNvCxnSpPr>
            <a:cxnSpLocks/>
          </p:cNvCxnSpPr>
          <p:nvPr/>
        </p:nvCxnSpPr>
        <p:spPr>
          <a:xfrm flipV="1">
            <a:off x="7071297" y="2266360"/>
            <a:ext cx="0" cy="443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641201-F9A7-B7A7-B957-E89006C28A49}"/>
              </a:ext>
            </a:extLst>
          </p:cNvPr>
          <p:cNvCxnSpPr>
            <a:cxnSpLocks/>
          </p:cNvCxnSpPr>
          <p:nvPr/>
        </p:nvCxnSpPr>
        <p:spPr>
          <a:xfrm>
            <a:off x="7289685" y="2337847"/>
            <a:ext cx="0" cy="456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E7DEAB-A634-45D7-D688-262758D6F23B}"/>
              </a:ext>
            </a:extLst>
          </p:cNvPr>
          <p:cNvSpPr txBox="1"/>
          <p:nvPr/>
        </p:nvSpPr>
        <p:spPr>
          <a:xfrm>
            <a:off x="7633147" y="2639571"/>
            <a:ext cx="103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F9324A-8D74-56D9-8161-57214F5224C1}"/>
              </a:ext>
            </a:extLst>
          </p:cNvPr>
          <p:cNvSpPr txBox="1"/>
          <p:nvPr/>
        </p:nvSpPr>
        <p:spPr>
          <a:xfrm>
            <a:off x="7645091" y="3266560"/>
            <a:ext cx="103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Response</a:t>
            </a:r>
          </a:p>
        </p:txBody>
      </p:sp>
      <p:pic>
        <p:nvPicPr>
          <p:cNvPr id="1028" name="Picture 4" descr="Why FastAPI?. FastAPI is a rather minimalistic… | by Ajesh Martin |  featurepreneur | Medium">
            <a:extLst>
              <a:ext uri="{FF2B5EF4-FFF2-40B4-BE49-F238E27FC236}">
                <a16:creationId xmlns:a16="http://schemas.microsoft.com/office/drawing/2014/main" id="{B0508011-72CF-0F94-3B0A-D71E8931B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813" y="3438432"/>
            <a:ext cx="1032525" cy="3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Logo, symbol, meaning, history, PNG, brand">
            <a:extLst>
              <a:ext uri="{FF2B5EF4-FFF2-40B4-BE49-F238E27FC236}">
                <a16:creationId xmlns:a16="http://schemas.microsoft.com/office/drawing/2014/main" id="{81AF5DA5-7F3B-1981-CAC2-2F38C2B2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7" y="3364372"/>
            <a:ext cx="746540" cy="41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94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{7AD45454-39E4-407F-A2B4-BD9653A96F21}TF201209c3-d067-44f9-a26f-c8f216c44313bb3a568c_win32-3fcf631d8551</Template>
  <TotalTime>717</TotalTime>
  <Words>719</Words>
  <Application>Microsoft Office PowerPoint</Application>
  <PresentationFormat>Widescreen</PresentationFormat>
  <Paragraphs>108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Enhancing Odor Classification in E-Nose Systems</vt:lpstr>
      <vt:lpstr>OVERVIEW</vt:lpstr>
      <vt:lpstr>01 Introduction</vt:lpstr>
      <vt:lpstr>02 Motivation &amp; Problem</vt:lpstr>
      <vt:lpstr>03 Objective &amp; Contribution</vt:lpstr>
      <vt:lpstr>04 Dataset</vt:lpstr>
      <vt:lpstr>05 Data Preprocessing</vt:lpstr>
      <vt:lpstr>06 Model architecture</vt:lpstr>
      <vt:lpstr>07 implementation - Backend</vt:lpstr>
      <vt:lpstr>PowerPoint Presentation</vt:lpstr>
      <vt:lpstr>07 implementation - Frontend</vt:lpstr>
      <vt:lpstr>PowerPoint Presentation</vt:lpstr>
      <vt:lpstr>PowerPoint Presentation</vt:lpstr>
      <vt:lpstr>PowerPoint Presentation</vt:lpstr>
      <vt:lpstr>08 Results &amp; Comparison</vt:lpstr>
      <vt:lpstr>09 Conclusion &amp; Future Work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Resia S.K.</dc:creator>
  <cp:lastModifiedBy>Resia S.K.</cp:lastModifiedBy>
  <cp:revision>1</cp:revision>
  <dcterms:created xsi:type="dcterms:W3CDTF">2025-06-22T10:02:15Z</dcterms:created>
  <dcterms:modified xsi:type="dcterms:W3CDTF">2025-06-22T21:59:59Z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