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B9136-DB5B-4BA0-A3C4-D2EF524F4401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C10B2-E50B-4D79-9FC7-C4360DD7B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5562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39F-4081-4DCB-A902-64FC05A99E60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E3E5-DA45-48B0-8BB3-3BA81616F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39F-4081-4DCB-A902-64FC05A99E60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E3E5-DA45-48B0-8BB3-3BA81616F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39F-4081-4DCB-A902-64FC05A99E60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E3E5-DA45-48B0-8BB3-3BA81616F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39F-4081-4DCB-A902-64FC05A99E60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E3E5-DA45-48B0-8BB3-3BA81616F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39F-4081-4DCB-A902-64FC05A99E60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E3E5-DA45-48B0-8BB3-3BA81616F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39F-4081-4DCB-A902-64FC05A99E60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E3E5-DA45-48B0-8BB3-3BA81616F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39F-4081-4DCB-A902-64FC05A99E60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E3E5-DA45-48B0-8BB3-3BA81616F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39F-4081-4DCB-A902-64FC05A99E60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E3E5-DA45-48B0-8BB3-3BA81616F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39F-4081-4DCB-A902-64FC05A99E60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E3E5-DA45-48B0-8BB3-3BA81616F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39F-4081-4DCB-A902-64FC05A99E60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E3E5-DA45-48B0-8BB3-3BA81616F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39F-4081-4DCB-A902-64FC05A99E60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E3E5-DA45-48B0-8BB3-3BA81616F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E39F-4081-4DCB-A902-64FC05A99E60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E3E5-DA45-48B0-8BB3-3BA81616F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679333"/>
            <a:ext cx="8512500" cy="5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SzPts val="5200"/>
            </a:pP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b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4200" b="1" dirty="0" err="1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Airbnb</a:t>
            </a:r>
            <a:r>
              <a:rPr lang="en-US" sz="4200" b="1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Bookings Analysis</a:t>
            </a:r>
            <a:r>
              <a:rPr lang="en-US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US" sz="4200" b="1" dirty="0" err="1" smtClean="0">
                <a:solidFill>
                  <a:schemeClr val="accent6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Amit</a:t>
            </a: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200" b="1" dirty="0" err="1" smtClean="0">
                <a:solidFill>
                  <a:schemeClr val="accent6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kashyap</a:t>
            </a:r>
            <a:endParaRPr sz="4200" b="1" dirty="0">
              <a:solidFill>
                <a:schemeClr val="accent6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Anirn</a:t>
            </a:r>
            <a:r>
              <a:rPr lang="en-GB" sz="2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Patra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graph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6979" y="1600200"/>
            <a:ext cx="48700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229600" cy="290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0"/>
            <a:ext cx="8610600" cy="284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Pairplot</a:t>
            </a:r>
            <a:r>
              <a:rPr lang="en-US" dirty="0" smtClean="0"/>
              <a:t> for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 descr="Picture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8915400" cy="386175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Brooklyn offers nearly the same number of private rooms and entire home whereas Manhattan offers highest number of entire homes followed by private rooms.</a:t>
            </a:r>
          </a:p>
          <a:p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Manhattan is the most expensive </a:t>
            </a:r>
            <a:r>
              <a:rPr lang="en-IN" sz="24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neighbourhood_group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followed by Brooklyn Staten Island Queens and Bronx.</a:t>
            </a:r>
          </a:p>
          <a:p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Most Listings offer Entire home followed by Private Room and Shared Room</a:t>
            </a:r>
          </a:p>
          <a:p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Majority of the listings are located in Manhattan and Brooklyn whereas Bronx and Staten Island have a miniscule share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Objective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Define a 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Obtaining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crtical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insights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summary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Id- It provides a unique id to each listing in the dataset.</a:t>
            </a:r>
          </a:p>
          <a:p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Name-It describes the property in a concise manner.</a:t>
            </a:r>
          </a:p>
          <a:p>
            <a:r>
              <a:rPr lang="en-IN" sz="2800" dirty="0" err="1" smtClean="0">
                <a:solidFill>
                  <a:schemeClr val="tx2">
                    <a:lumMod val="75000"/>
                  </a:schemeClr>
                </a:solidFill>
              </a:rPr>
              <a:t>Host_id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-It is used to ascertain the ownership of a certain individual</a:t>
            </a:r>
          </a:p>
          <a:p>
            <a:r>
              <a:rPr lang="en-IN" sz="2800" dirty="0" err="1" smtClean="0">
                <a:solidFill>
                  <a:schemeClr val="tx2">
                    <a:lumMod val="75000"/>
                  </a:schemeClr>
                </a:solidFill>
              </a:rPr>
              <a:t>Host_name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-It is the name of the property owner</a:t>
            </a:r>
          </a:p>
          <a:p>
            <a:r>
              <a:rPr lang="en-IN" sz="2800" dirty="0" err="1" smtClean="0">
                <a:solidFill>
                  <a:schemeClr val="tx2">
                    <a:lumMod val="75000"/>
                  </a:schemeClr>
                </a:solidFill>
              </a:rPr>
              <a:t>Neighbourhood_group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-It basically categorizes neighbourhood into  five groups </a:t>
            </a:r>
            <a:r>
              <a:rPr lang="en-IN" sz="2800" dirty="0" err="1" smtClean="0">
                <a:solidFill>
                  <a:schemeClr val="tx2">
                    <a:lumMod val="75000"/>
                  </a:schemeClr>
                </a:solidFill>
              </a:rPr>
              <a:t>Bronx,Brooklyn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r>
              <a:rPr lang="en-IN" sz="2800" dirty="0" err="1" smtClean="0">
                <a:solidFill>
                  <a:schemeClr val="tx2">
                    <a:lumMod val="75000"/>
                  </a:schemeClr>
                </a:solidFill>
              </a:rPr>
              <a:t>Manhattan,Staten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 Islands and Queens </a:t>
            </a:r>
          </a:p>
          <a:p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Neighbourhood-It designates the location of a property.</a:t>
            </a:r>
          </a:p>
          <a:p>
            <a:r>
              <a:rPr lang="en-IN" sz="2800" dirty="0" err="1" smtClean="0">
                <a:solidFill>
                  <a:schemeClr val="tx2">
                    <a:lumMod val="75000"/>
                  </a:schemeClr>
                </a:solidFill>
              </a:rPr>
              <a:t>Lattitude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-It Specifies the </a:t>
            </a:r>
            <a:r>
              <a:rPr lang="en-IN" sz="2800" dirty="0" err="1" smtClean="0">
                <a:solidFill>
                  <a:schemeClr val="tx2">
                    <a:lumMod val="75000"/>
                  </a:schemeClr>
                </a:solidFill>
              </a:rPr>
              <a:t>Lattitude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 of the property.</a:t>
            </a:r>
          </a:p>
          <a:p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Longitude-It denotes the Longitude of the property.</a:t>
            </a:r>
          </a:p>
          <a:p>
            <a:r>
              <a:rPr lang="en-IN" sz="2800" dirty="0" err="1" smtClean="0">
                <a:solidFill>
                  <a:schemeClr val="tx2">
                    <a:lumMod val="75000"/>
                  </a:schemeClr>
                </a:solidFill>
              </a:rPr>
              <a:t>Room_type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-It classifies the type of property into </a:t>
            </a:r>
            <a:r>
              <a:rPr lang="en-IN" sz="2800" dirty="0" err="1" smtClean="0">
                <a:solidFill>
                  <a:schemeClr val="tx2">
                    <a:lumMod val="75000"/>
                  </a:schemeClr>
                </a:solidFill>
              </a:rPr>
              <a:t>Private_Room,Shared_Room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IN" sz="2800" dirty="0" err="1" smtClean="0">
                <a:solidFill>
                  <a:schemeClr val="tx2">
                    <a:lumMod val="75000"/>
                  </a:schemeClr>
                </a:solidFill>
              </a:rPr>
              <a:t>Entire_Apartment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IN" dirty="0" smtClean="0"/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Price- It provides the price of each listed property.</a:t>
            </a:r>
          </a:p>
          <a:p>
            <a:endParaRPr lang="en-IN" sz="20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Minimum_Nights</a:t>
            </a:r>
            <a:r>
              <a:rPr lang="en-I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-It gives the minimum night one needs to pay for in the property.</a:t>
            </a:r>
          </a:p>
          <a:p>
            <a:endParaRPr lang="en-IN" sz="20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Number_of_reviews</a:t>
            </a:r>
            <a:r>
              <a:rPr lang="en-I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-It is used to ascertain the number of reviews received by a property.</a:t>
            </a:r>
          </a:p>
          <a:p>
            <a:endParaRPr lang="en-IN" sz="20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Reviews_per_month</a:t>
            </a:r>
            <a:r>
              <a:rPr lang="en-I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-It denotes the number of reviews per month.</a:t>
            </a:r>
          </a:p>
          <a:p>
            <a:endParaRPr lang="en-IN" sz="20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Calcuated_host_listings_count</a:t>
            </a:r>
            <a:r>
              <a:rPr lang="en-I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-It corresponds to the number of properties hosted by the unique </a:t>
            </a:r>
            <a:r>
              <a:rPr lang="en-IN" sz="20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host_id</a:t>
            </a:r>
            <a:endParaRPr lang="en-IN" sz="20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Availability_365-The number of days the property is available in a year.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 descr="Pic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666" y="1834610"/>
            <a:ext cx="5981334" cy="413644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 descr="Pictur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23" y="2006038"/>
            <a:ext cx="5980953" cy="371428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 descr="Pic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23" y="2072705"/>
            <a:ext cx="5980953" cy="358095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 descr="Picture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23" y="2072705"/>
            <a:ext cx="5980953" cy="358095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 descr="Picture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23" y="2072705"/>
            <a:ext cx="5980953" cy="358095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276</Words>
  <Application>Microsoft Office PowerPoint</Application>
  <PresentationFormat>On-screen Show (4:3)</PresentationFormat>
  <Paragraphs>44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Capstone Project Airbnb Bookings Analysis By Amit kashyap  Anirn Patra   </vt:lpstr>
      <vt:lpstr>Objective </vt:lpstr>
      <vt:lpstr>Data summary   </vt:lpstr>
      <vt:lpstr>Data summary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Box plot graph</vt:lpstr>
      <vt:lpstr>Correlation heatmap</vt:lpstr>
      <vt:lpstr>Pairplot for Analysis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Airbnb Bookings Analysis By Amit kashyap Airbnb Bookings Analysis Anirban Patra</dc:title>
  <dc:creator>Windows User</dc:creator>
  <cp:lastModifiedBy>Windows User</cp:lastModifiedBy>
  <cp:revision>10</cp:revision>
  <dcterms:created xsi:type="dcterms:W3CDTF">2023-05-19T18:36:25Z</dcterms:created>
  <dcterms:modified xsi:type="dcterms:W3CDTF">2023-05-20T09:51:06Z</dcterms:modified>
</cp:coreProperties>
</file>