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653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9f01e93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9f01e93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9f01e93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19f01e93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19f01e93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19f01e93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19f01e93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19f01e93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19f01e93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19f01e93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19f01e93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19f01e93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7.1 - Introduction to Project #1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Week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Audience</a:t>
            </a:r>
            <a:endParaRPr u="sng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General Population; </a:t>
            </a:r>
            <a:r>
              <a:rPr lang="en-US" dirty="0"/>
              <a:t>especially parents, travelers, health care workers, and caregivers who work with the elderly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 dirty="0"/>
              <a:t>Problem</a:t>
            </a:r>
            <a:endParaRPr u="sng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Need to have quick access to latest outbreak information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 dirty="0"/>
              <a:t>Solution</a:t>
            </a:r>
            <a:endParaRPr u="sng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Create app that used CDC &amp; MAP API to quickly gather Corona Virus information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 scrum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u="sng" dirty="0"/>
              <a:t>Goal: </a:t>
            </a:r>
            <a:r>
              <a:rPr lang="en-US" dirty="0"/>
              <a:t> To create a series of web pages containing information on the COVID-19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virus, including symptoms of the disease, a statistics page for cases by country, and a choropleth map for showing what states had the most cases.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Accomplishments:  We achieved our goal of making a tracker for the United States as a starting point.  The choropleth map was also working, but had color distribution issues.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Obstacles:  The data being accessed originally listed statistics by state.  Two days before the project was due, the creator made the statistics show by city.</a:t>
            </a:r>
            <a:endParaRPr dirty="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5472" y="-297142"/>
            <a:ext cx="3996600" cy="222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29886" y="-114075"/>
            <a:ext cx="4539525" cy="253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Process</a:t>
            </a:r>
            <a:endParaRPr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666" y="-782136"/>
            <a:ext cx="4533900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666" y="301731"/>
            <a:ext cx="4260300" cy="2423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095375"/>
            <a:ext cx="4827849" cy="281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4173" y="2135223"/>
            <a:ext cx="4606226" cy="26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164</Words>
  <Application>Microsoft Office PowerPoint</Application>
  <PresentationFormat>On-screen Show (16:9)</PresentationFormat>
  <Paragraphs>16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Proxima Nova</vt:lpstr>
      <vt:lpstr>Arial</vt:lpstr>
      <vt:lpstr>Spearmint</vt:lpstr>
      <vt:lpstr>7.1 - Introduction to Project #1 </vt:lpstr>
      <vt:lpstr>User story</vt:lpstr>
      <vt:lpstr>Daily scrum</vt:lpstr>
      <vt:lpstr>Process</vt:lpstr>
      <vt:lpstr>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7.1 - Introduction to Project #1 </dc:title>
  <cp:lastModifiedBy>Romi Keerbs</cp:lastModifiedBy>
  <cp:revision>2</cp:revision>
  <dcterms:modified xsi:type="dcterms:W3CDTF">2020-03-25T05:54:43Z</dcterms:modified>
</cp:coreProperties>
</file>