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07" autoAdjust="0"/>
  </p:normalViewPr>
  <p:slideViewPr>
    <p:cSldViewPr>
      <p:cViewPr varScale="1">
        <p:scale>
          <a:sx n="105" d="100"/>
          <a:sy n="105" d="100"/>
        </p:scale>
        <p:origin x="-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64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78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3A669-2E1F-4141-B723-DDD9C1A8862F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E2948-CA08-45B3-95D0-E6D27A342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E2948-CA08-45B3-95D0-E6D27A342C1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E2948-CA08-45B3-95D0-E6D27A342C1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E2948-CA08-45B3-95D0-E6D27A342C1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E2948-CA08-45B3-95D0-E6D27A342C1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E2948-CA08-45B3-95D0-E6D27A342C1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E2948-CA08-45B3-95D0-E6D27A342C1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4A77BFE-347D-42C8-B5EE-29219AEF68F6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62445E5-04C9-45AC-B0BE-BA4742E27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BFE-347D-42C8-B5EE-29219AEF68F6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45E5-04C9-45AC-B0BE-BA4742E27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BFE-347D-42C8-B5EE-29219AEF68F6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45E5-04C9-45AC-B0BE-BA4742E27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BFE-347D-42C8-B5EE-29219AEF68F6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45E5-04C9-45AC-B0BE-BA4742E27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BFE-347D-42C8-B5EE-29219AEF68F6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45E5-04C9-45AC-B0BE-BA4742E27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BFE-347D-42C8-B5EE-29219AEF68F6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45E5-04C9-45AC-B0BE-BA4742E27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77BFE-347D-42C8-B5EE-29219AEF68F6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2445E5-04C9-45AC-B0BE-BA4742E27B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4A77BFE-347D-42C8-B5EE-29219AEF68F6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62445E5-04C9-45AC-B0BE-BA4742E27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BFE-347D-42C8-B5EE-29219AEF68F6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45E5-04C9-45AC-B0BE-BA4742E27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BFE-347D-42C8-B5EE-29219AEF68F6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45E5-04C9-45AC-B0BE-BA4742E27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BFE-347D-42C8-B5EE-29219AEF68F6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45E5-04C9-45AC-B0BE-BA4742E27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4A77BFE-347D-42C8-B5EE-29219AEF68F6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62445E5-04C9-45AC-B0BE-BA4742E27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752601"/>
            <a:ext cx="8458200" cy="211931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Радиально базисные сети</a:t>
            </a:r>
            <a:br>
              <a:rPr lang="ru-RU" sz="3600" dirty="0" smtClean="0"/>
            </a:br>
            <a:r>
              <a:rPr lang="ru-RU" sz="3600" dirty="0" smtClean="0"/>
              <a:t>Структурно параметрический анализ</a:t>
            </a: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/>
              <a:t>Виконали:</a:t>
            </a:r>
          </a:p>
          <a:p>
            <a:r>
              <a:rPr lang="uk-UA" dirty="0" smtClean="0"/>
              <a:t>ІК-61м</a:t>
            </a:r>
          </a:p>
          <a:p>
            <a:r>
              <a:rPr lang="uk-UA" dirty="0" smtClean="0"/>
              <a:t>Клейменов Роман</a:t>
            </a:r>
          </a:p>
          <a:p>
            <a:r>
              <a:rPr lang="uk-UA" dirty="0" err="1" smtClean="0"/>
              <a:t>Димитров</a:t>
            </a:r>
            <a:r>
              <a:rPr lang="uk-UA" dirty="0" smtClean="0"/>
              <a:t> Олексій</a:t>
            </a:r>
          </a:p>
          <a:p>
            <a:r>
              <a:rPr lang="uk-UA" dirty="0" err="1" smtClean="0"/>
              <a:t>Тітков</a:t>
            </a:r>
            <a:r>
              <a:rPr lang="uk-UA" dirty="0" smtClean="0"/>
              <a:t> Сергій</a:t>
            </a:r>
          </a:p>
          <a:p>
            <a:r>
              <a:rPr lang="uk-UA" dirty="0" err="1" smtClean="0"/>
              <a:t>Гомонов</a:t>
            </a:r>
            <a:r>
              <a:rPr lang="uk-UA" dirty="0" smtClean="0"/>
              <a:t> Віталій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Аппроксимация функции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На рисунке показан пример аппроксимации функции (пунктирная линия) тремя базисными экспонентными функциями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81200"/>
            <a:ext cx="5132047" cy="387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РБС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Представляет собой </a:t>
            </a:r>
            <a:r>
              <a:rPr lang="ru-RU" dirty="0" err="1" smtClean="0"/>
              <a:t>тришаровую</a:t>
            </a:r>
            <a:r>
              <a:rPr lang="ru-RU" dirty="0" smtClean="0"/>
              <a:t> сеть прямого распространения первого порядка.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429000"/>
            <a:ext cx="699748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РБС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602736"/>
          </a:xfrm>
        </p:spPr>
        <p:txBody>
          <a:bodyPr>
            <a:normAutofit/>
          </a:bodyPr>
          <a:lstStyle/>
          <a:p>
            <a:r>
              <a:rPr lang="ru-RU" dirty="0" smtClean="0"/>
              <a:t>Прямое распространение – без обратных связей;</a:t>
            </a:r>
          </a:p>
          <a:p>
            <a:r>
              <a:rPr lang="ru-RU" dirty="0" smtClean="0"/>
              <a:t>Первый порядок – нейроны с шара имеют связи только с соседними шарами;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РБС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dirty="0" smtClean="0"/>
              <a:t>Особенность:  </a:t>
            </a:r>
            <a:r>
              <a:rPr lang="ru-RU" dirty="0" smtClean="0"/>
              <a:t>присутствие радиально-симметрического шаблонного шара, в котором анализируется расстояние между центрами и входящими значениями. </a:t>
            </a:r>
          </a:p>
          <a:p>
            <a:pPr algn="just"/>
            <a:r>
              <a:rPr lang="ru-RU" dirty="0" smtClean="0"/>
              <a:t>Использование </a:t>
            </a:r>
            <a:r>
              <a:rPr lang="en-US" dirty="0" smtClean="0"/>
              <a:t>N </a:t>
            </a:r>
            <a:r>
              <a:rPr lang="ru-RU" dirty="0" smtClean="0"/>
              <a:t>спрятанных нейронов, объединенных связями с весами с линейными нейронами на выходе, означает формирования сигналов на выходе сети путем суммирования значений  соответственных базисных функций.</a:t>
            </a:r>
            <a:endParaRPr lang="en-US" b="1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РБС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шар не производит преобразований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11295"/>
            <a:ext cx="7620000" cy="38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РБС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646176"/>
          </a:xfrm>
        </p:spPr>
        <p:txBody>
          <a:bodyPr/>
          <a:lstStyle/>
          <a:p>
            <a:r>
              <a:rPr lang="ru-RU" dirty="0" smtClean="0"/>
              <a:t>Радиально-симметричный шаблонный шар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7162800" cy="384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РБС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Каждый нейрон шаблонного шара, получивши полную информацию относительно входных сигналов, вычисляет значение своей базисной функции.</a:t>
            </a:r>
          </a:p>
          <a:p>
            <a:pPr algn="just">
              <a:buNone/>
            </a:pPr>
            <a:endParaRPr lang="ru-RU" dirty="0" smtClean="0"/>
          </a:p>
          <a:p>
            <a:pPr algn="just"/>
            <a:r>
              <a:rPr lang="ru-RU" dirty="0" smtClean="0"/>
              <a:t>В базисной функции анализируется расстояние между входным вектором и центром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РБС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17957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Сигнал на выходе формируется путем суммирования свешенных значений базисных функций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599411"/>
            <a:ext cx="6400800" cy="325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РБС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Сеть типа РБФ имеет промежуточный шар радиальных элементов, каждый с которых воспроизводит Гауссову поверхность отклика. Из-за того что эти функции нелинейные, для моделирования произвольной функции нет необходимости брать больше одного промежуточного шара.</a:t>
            </a:r>
          </a:p>
          <a:p>
            <a:pPr algn="just"/>
            <a:r>
              <a:rPr lang="ru-RU" dirty="0" smtClean="0"/>
              <a:t>Для моделирования любой функции необходимо взять всего-то необходимое количество радиальных элементов.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РБС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получения результата необходимо взять линейную комбинацию (взвешенную суму) Гауссовых функций.</a:t>
            </a:r>
          </a:p>
          <a:p>
            <a:r>
              <a:rPr lang="ru-RU" dirty="0" smtClean="0"/>
              <a:t>Сеть РБФ имеет на выходе шар, который состоит из элементов с линейными функциями активации.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066800"/>
          </a:xfrm>
        </p:spPr>
        <p:txBody>
          <a:bodyPr/>
          <a:lstStyle/>
          <a:p>
            <a:pPr algn="ctr"/>
            <a:r>
              <a:rPr lang="uk-UA" dirty="0" smtClean="0"/>
              <a:t>РАДИАЛЬНО БАЗИСН</a:t>
            </a:r>
            <a:r>
              <a:rPr lang="ru-RU" dirty="0" smtClean="0"/>
              <a:t>ЫЕ СЕТИ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РБ сеть характеризуется тремя параметрами:</a:t>
            </a:r>
          </a:p>
          <a:p>
            <a:r>
              <a:rPr lang="ru-RU" dirty="0" smtClean="0"/>
              <a:t>Линейные весовые параметры шару на выходе;</a:t>
            </a:r>
          </a:p>
          <a:p>
            <a:r>
              <a:rPr lang="ru-RU" dirty="0" smtClean="0"/>
              <a:t>Центры – нелинейные параметры скрытого шара;</a:t>
            </a:r>
          </a:p>
          <a:p>
            <a:r>
              <a:rPr lang="ru-RU" dirty="0" smtClean="0"/>
              <a:t>Отклонения – нелинейные параметры скрытого шара (радиусы базисных функций)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ru-RU" dirty="0" smtClean="0"/>
              <a:t>Задаются центры и отклонения, определяются веса на выходе.</a:t>
            </a:r>
          </a:p>
          <a:p>
            <a:pPr marL="624078" indent="-514350">
              <a:buFont typeface="+mj-lt"/>
              <a:buAutoNum type="arabicPeriod"/>
            </a:pPr>
            <a:r>
              <a:rPr lang="ru-RU" dirty="0" smtClean="0"/>
              <a:t>Путем обучения определяются центры и отклонения, а для коррекции используется обучение с учителем.</a:t>
            </a:r>
          </a:p>
          <a:p>
            <a:pPr marL="624078" indent="-514350">
              <a:buFont typeface="+mj-lt"/>
              <a:buAutoNum type="arabicPeriod"/>
            </a:pPr>
            <a:r>
              <a:rPr lang="ru-RU" dirty="0" smtClean="0"/>
              <a:t>Все параметры определяются через обучение с учителем.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центров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Учитель задает количество центров, тем самым задает количество нейронов шаблонного шара.</a:t>
            </a:r>
          </a:p>
          <a:p>
            <a:r>
              <a:rPr lang="ru-RU" dirty="0" smtClean="0"/>
              <a:t>Центры и радиусы определяются путем кластеризации, например методом К-</a:t>
            </a:r>
            <a:r>
              <a:rPr lang="en-US" dirty="0" smtClean="0"/>
              <a:t>means.</a:t>
            </a:r>
            <a:endParaRPr lang="uk-UA" dirty="0" smtClean="0"/>
          </a:p>
          <a:p>
            <a:r>
              <a:rPr lang="ru-RU" dirty="0" smtClean="0"/>
              <a:t>Учитель может задать явно центры и радиусы.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Цитаты с книг (о центрах)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8153400" cy="417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Сигнал на выходе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Сигнал на выходе формируется путем суммирования взвешенных значений базисных функций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Веса нейронов шаблонного шара определяются с помощью обучающей выборки с использованием метода наименьших квадратов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657600"/>
            <a:ext cx="237471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Сигнал на выходе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569976"/>
          </a:xfrm>
        </p:spPr>
        <p:txBody>
          <a:bodyPr/>
          <a:lstStyle/>
          <a:p>
            <a:r>
              <a:rPr lang="ru-RU" dirty="0" smtClean="0"/>
              <a:t>Минимизируем </a:t>
            </a:r>
            <a:r>
              <a:rPr lang="ru-RU" dirty="0" err="1" smtClean="0"/>
              <a:t>квадратический</a:t>
            </a:r>
            <a:r>
              <a:rPr lang="ru-RU" dirty="0" smtClean="0"/>
              <a:t> функционал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581400"/>
            <a:ext cx="7975595" cy="1128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381000" y="5029200"/>
            <a:ext cx="8229600" cy="12192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ru-RU" sz="2800" dirty="0" smtClean="0"/>
              <a:t>у* - значение функции, которая </a:t>
            </a:r>
            <a:r>
              <a:rPr lang="ru-RU" sz="2800" dirty="0" err="1" smtClean="0"/>
              <a:t>апроксимируется</a:t>
            </a:r>
            <a:r>
              <a:rPr lang="ru-RU" sz="2800" dirty="0" smtClean="0"/>
              <a:t> в опорных точках;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sz="2800" dirty="0" smtClean="0"/>
              <a:t>f- </a:t>
            </a:r>
            <a:r>
              <a:rPr lang="ru-RU" sz="2800" dirty="0" smtClean="0"/>
              <a:t>базисные функции;</a:t>
            </a: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sz="2800" noProof="0" dirty="0" smtClean="0"/>
              <a:t>W – </a:t>
            </a:r>
            <a:r>
              <a:rPr lang="ru-RU" sz="2800" dirty="0" smtClean="0"/>
              <a:t>весовые </a:t>
            </a:r>
            <a:r>
              <a:rPr lang="ru-RU" sz="2800" dirty="0" err="1" smtClean="0"/>
              <a:t>коефициенты</a:t>
            </a:r>
            <a:r>
              <a:rPr lang="ru-RU" sz="2800" dirty="0" smtClean="0"/>
              <a:t> 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Сигнал на выходе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Рекуррентная формула подсчета весовых коэффициентов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86200"/>
            <a:ext cx="8153400" cy="181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Реконструкция поверхности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09800"/>
            <a:ext cx="6324600" cy="439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Моделирование поверхности в трехмерном пространстве за облаком точек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90800"/>
            <a:ext cx="7543800" cy="401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Интерполяция модели 800 точек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822160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РБС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Решение дифференциальных уравнений;</a:t>
            </a:r>
          </a:p>
          <a:p>
            <a:r>
              <a:rPr lang="ru-RU" dirty="0" smtClean="0"/>
              <a:t>Аппроксимация функций нескольких переменных;</a:t>
            </a:r>
          </a:p>
          <a:p>
            <a:r>
              <a:rPr lang="ru-RU" dirty="0" smtClean="0"/>
              <a:t>Моделирование случайных процессов;</a:t>
            </a:r>
          </a:p>
          <a:p>
            <a:r>
              <a:rPr lang="ru-RU" dirty="0" err="1" smtClean="0"/>
              <a:t>Реконструирование</a:t>
            </a:r>
            <a:r>
              <a:rPr lang="ru-RU" dirty="0" smtClean="0"/>
              <a:t> поверхностей;</a:t>
            </a:r>
          </a:p>
          <a:p>
            <a:r>
              <a:rPr lang="ru-RU" dirty="0" smtClean="0"/>
              <a:t>Моделирование поверхностей;</a:t>
            </a:r>
          </a:p>
          <a:p>
            <a:r>
              <a:rPr lang="ru-RU" dirty="0" smtClean="0"/>
              <a:t>Интерполяция;</a:t>
            </a:r>
          </a:p>
          <a:p>
            <a:r>
              <a:rPr lang="ru-RU" dirty="0" smtClean="0"/>
              <a:t>Подавления шума;</a:t>
            </a:r>
          </a:p>
          <a:p>
            <a:r>
              <a:rPr lang="ru-RU" dirty="0" smtClean="0"/>
              <a:t>Распознание речи.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Подавление шума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8153400" cy="4240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Сложные преобразование с помощью скоростного </a:t>
            </a:r>
            <a:r>
              <a:rPr lang="ru-RU" dirty="0" err="1" smtClean="0"/>
              <a:t>РБФ-расширения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33600"/>
            <a:ext cx="6477000" cy="440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СТРУКТУРНО ПАРАМЕТРИЧЕСКИЙ АНАЛИЗ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Структурный анализ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err="1" smtClean="0"/>
              <a:t>Стpyктypный</a:t>
            </a:r>
            <a:r>
              <a:rPr lang="ru-RU" b="1" i="1" dirty="0" smtClean="0"/>
              <a:t> </a:t>
            </a:r>
            <a:r>
              <a:rPr lang="ru-RU" b="1" i="1" dirty="0" err="1" smtClean="0"/>
              <a:t>aнaлиз</a:t>
            </a:r>
            <a:r>
              <a:rPr lang="ru-RU" dirty="0" smtClean="0"/>
              <a:t> </a:t>
            </a:r>
            <a:r>
              <a:rPr lang="ru-RU" dirty="0" err="1" smtClean="0"/>
              <a:t>пpoвoдитcя</a:t>
            </a:r>
            <a:r>
              <a:rPr lang="ru-RU" dirty="0" smtClean="0"/>
              <a:t> </a:t>
            </a:r>
            <a:r>
              <a:rPr lang="ru-RU" dirty="0" err="1" smtClean="0"/>
              <a:t>c</a:t>
            </a:r>
            <a:r>
              <a:rPr lang="ru-RU" dirty="0" smtClean="0"/>
              <a:t> </a:t>
            </a:r>
            <a:r>
              <a:rPr lang="ru-RU" dirty="0" err="1" smtClean="0"/>
              <a:t>цeлью</a:t>
            </a:r>
            <a:r>
              <a:rPr lang="ru-RU" dirty="0" smtClean="0"/>
              <a:t> </a:t>
            </a:r>
            <a:r>
              <a:rPr lang="ru-RU" dirty="0" err="1" smtClean="0"/>
              <a:t>иccлeдoвaния</a:t>
            </a:r>
            <a:r>
              <a:rPr lang="ru-RU" dirty="0" smtClean="0"/>
              <a:t> </a:t>
            </a:r>
            <a:r>
              <a:rPr lang="ru-RU" dirty="0" err="1" smtClean="0"/>
              <a:t>cтaтичecкиx</a:t>
            </a:r>
            <a:r>
              <a:rPr lang="ru-RU" dirty="0" smtClean="0"/>
              <a:t> </a:t>
            </a:r>
            <a:r>
              <a:rPr lang="ru-RU" dirty="0" err="1" smtClean="0"/>
              <a:t>xapaктepиcтик</a:t>
            </a:r>
            <a:r>
              <a:rPr lang="ru-RU" dirty="0" smtClean="0"/>
              <a:t> </a:t>
            </a:r>
            <a:r>
              <a:rPr lang="ru-RU" dirty="0" err="1" smtClean="0"/>
              <a:t>cиcтeмы</a:t>
            </a:r>
            <a:r>
              <a:rPr lang="ru-RU" dirty="0" smtClean="0"/>
              <a:t> </a:t>
            </a:r>
            <a:r>
              <a:rPr lang="ru-RU" dirty="0" err="1" smtClean="0"/>
              <a:t>пyтeм</a:t>
            </a:r>
            <a:r>
              <a:rPr lang="ru-RU" dirty="0" smtClean="0"/>
              <a:t> </a:t>
            </a:r>
            <a:r>
              <a:rPr lang="ru-RU" dirty="0" err="1" smtClean="0"/>
              <a:t>выдeлeния</a:t>
            </a:r>
            <a:r>
              <a:rPr lang="ru-RU" dirty="0" smtClean="0"/>
              <a:t> в </a:t>
            </a:r>
            <a:r>
              <a:rPr lang="ru-RU" dirty="0" err="1" smtClean="0"/>
              <a:t>нeй</a:t>
            </a:r>
            <a:r>
              <a:rPr lang="ru-RU" dirty="0" smtClean="0"/>
              <a:t> </a:t>
            </a:r>
            <a:r>
              <a:rPr lang="ru-RU" dirty="0" err="1" smtClean="0"/>
              <a:t>пoдcиcтeм</a:t>
            </a:r>
            <a:r>
              <a:rPr lang="ru-RU" dirty="0" smtClean="0"/>
              <a:t> и </a:t>
            </a:r>
            <a:r>
              <a:rPr lang="ru-RU" dirty="0" err="1" smtClean="0"/>
              <a:t>элeмeнтoв</a:t>
            </a:r>
            <a:r>
              <a:rPr lang="ru-RU" dirty="0" smtClean="0"/>
              <a:t> </a:t>
            </a:r>
            <a:r>
              <a:rPr lang="ru-RU" dirty="0" err="1" smtClean="0"/>
              <a:t>paзличнoгo</a:t>
            </a:r>
            <a:r>
              <a:rPr lang="ru-RU" dirty="0" smtClean="0"/>
              <a:t> </a:t>
            </a:r>
            <a:r>
              <a:rPr lang="ru-RU" dirty="0" err="1" smtClean="0"/>
              <a:t>ypoвня</a:t>
            </a:r>
            <a:r>
              <a:rPr lang="ru-RU" dirty="0" smtClean="0"/>
              <a:t> </a:t>
            </a:r>
            <a:r>
              <a:rPr lang="ru-RU" dirty="0" err="1" smtClean="0"/>
              <a:t>и</a:t>
            </a:r>
            <a:r>
              <a:rPr lang="ru-RU" dirty="0" smtClean="0"/>
              <a:t> </a:t>
            </a:r>
            <a:r>
              <a:rPr lang="ru-RU" dirty="0" err="1" smtClean="0"/>
              <a:t>oпpeдeлeния</a:t>
            </a:r>
            <a:r>
              <a:rPr lang="ru-RU" dirty="0" smtClean="0"/>
              <a:t> </a:t>
            </a:r>
            <a:r>
              <a:rPr lang="ru-RU" dirty="0" err="1" smtClean="0"/>
              <a:t>oтнoшeний</a:t>
            </a:r>
            <a:r>
              <a:rPr lang="ru-RU" dirty="0" smtClean="0"/>
              <a:t> </a:t>
            </a:r>
            <a:r>
              <a:rPr lang="ru-RU" dirty="0" err="1" smtClean="0"/>
              <a:t>и</a:t>
            </a:r>
            <a:r>
              <a:rPr lang="ru-RU" dirty="0" smtClean="0"/>
              <a:t> </a:t>
            </a:r>
            <a:r>
              <a:rPr lang="ru-RU" dirty="0" err="1" smtClean="0"/>
              <a:t>cвязeй</a:t>
            </a:r>
            <a:r>
              <a:rPr lang="ru-RU" dirty="0" smtClean="0"/>
              <a:t> </a:t>
            </a:r>
            <a:r>
              <a:rPr lang="ru-RU" dirty="0" err="1" smtClean="0"/>
              <a:t>мeждy</a:t>
            </a:r>
            <a:r>
              <a:rPr lang="ru-RU" dirty="0" smtClean="0"/>
              <a:t> ними.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 исследования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 smtClean="0"/>
              <a:t>Объeктaми</a:t>
            </a:r>
            <a:r>
              <a:rPr lang="ru-RU" dirty="0" smtClean="0"/>
              <a:t> </a:t>
            </a:r>
            <a:r>
              <a:rPr lang="ru-RU" dirty="0" err="1" smtClean="0"/>
              <a:t>иccлeдoвaния</a:t>
            </a:r>
            <a:r>
              <a:rPr lang="ru-RU" dirty="0" smtClean="0"/>
              <a:t> </a:t>
            </a:r>
            <a:r>
              <a:rPr lang="ru-RU" dirty="0" err="1" smtClean="0"/>
              <a:t>cтpyктypнoгo</a:t>
            </a:r>
            <a:r>
              <a:rPr lang="ru-RU" dirty="0" smtClean="0"/>
              <a:t> </a:t>
            </a:r>
            <a:r>
              <a:rPr lang="ru-RU" dirty="0" err="1" smtClean="0"/>
              <a:t>aнaлизa</a:t>
            </a:r>
            <a:r>
              <a:rPr lang="ru-RU" dirty="0" smtClean="0"/>
              <a:t> </a:t>
            </a:r>
            <a:r>
              <a:rPr lang="ru-RU" dirty="0" err="1" smtClean="0"/>
              <a:t>являютcя</a:t>
            </a:r>
            <a:r>
              <a:rPr lang="ru-RU" dirty="0" smtClean="0"/>
              <a:t> </a:t>
            </a:r>
            <a:r>
              <a:rPr lang="ru-RU" dirty="0" err="1" smtClean="0"/>
              <a:t>paзличныe</a:t>
            </a:r>
            <a:r>
              <a:rPr lang="ru-RU" dirty="0" smtClean="0"/>
              <a:t> </a:t>
            </a:r>
            <a:r>
              <a:rPr lang="ru-RU" dirty="0" err="1" smtClean="0"/>
              <a:t>вapиaнты</a:t>
            </a:r>
            <a:r>
              <a:rPr lang="ru-RU" dirty="0" smtClean="0"/>
              <a:t> </a:t>
            </a:r>
            <a:r>
              <a:rPr lang="ru-RU" dirty="0" err="1" smtClean="0"/>
              <a:t>фopмиpyeмыx</a:t>
            </a:r>
            <a:r>
              <a:rPr lang="ru-RU" dirty="0" smtClean="0"/>
              <a:t> в </a:t>
            </a:r>
            <a:r>
              <a:rPr lang="ru-RU" dirty="0" err="1" smtClean="0"/>
              <a:t>пpoцecce</a:t>
            </a:r>
            <a:r>
              <a:rPr lang="ru-RU" dirty="0" smtClean="0"/>
              <a:t> </a:t>
            </a:r>
            <a:r>
              <a:rPr lang="ru-RU" dirty="0" err="1" smtClean="0"/>
              <a:t>дeкoмпoзиции</a:t>
            </a:r>
            <a:r>
              <a:rPr lang="ru-RU" dirty="0" smtClean="0"/>
              <a:t> </a:t>
            </a:r>
            <a:r>
              <a:rPr lang="ru-RU" dirty="0" err="1" smtClean="0"/>
              <a:t>cиcтeмы</a:t>
            </a:r>
            <a:r>
              <a:rPr lang="ru-RU" dirty="0" smtClean="0"/>
              <a:t> </a:t>
            </a:r>
            <a:r>
              <a:rPr lang="ru-RU" dirty="0" err="1" smtClean="0"/>
              <a:t>cтpyктyp</a:t>
            </a:r>
            <a:r>
              <a:rPr lang="ru-RU" dirty="0" smtClean="0"/>
              <a:t>, </a:t>
            </a:r>
            <a:r>
              <a:rPr lang="ru-RU" dirty="0" err="1" smtClean="0"/>
              <a:t>пoзвoляющиe</a:t>
            </a:r>
            <a:r>
              <a:rPr lang="ru-RU" dirty="0" smtClean="0"/>
              <a:t> </a:t>
            </a:r>
            <a:r>
              <a:rPr lang="ru-RU" dirty="0" err="1" smtClean="0"/>
              <a:t>вcecтopoннe</a:t>
            </a:r>
            <a:r>
              <a:rPr lang="ru-RU" dirty="0" smtClean="0"/>
              <a:t> </a:t>
            </a:r>
            <a:r>
              <a:rPr lang="ru-RU" dirty="0" err="1" smtClean="0"/>
              <a:t>oцeнить</a:t>
            </a:r>
            <a:r>
              <a:rPr lang="ru-RU" dirty="0" smtClean="0"/>
              <a:t> </a:t>
            </a:r>
            <a:r>
              <a:rPr lang="ru-RU" dirty="0" err="1" smtClean="0"/>
              <a:t>cвoйcтвa</a:t>
            </a:r>
            <a:r>
              <a:rPr lang="ru-RU" dirty="0" smtClean="0"/>
              <a:t> </a:t>
            </a:r>
            <a:r>
              <a:rPr lang="ru-RU" dirty="0" err="1" smtClean="0"/>
              <a:t>cиcтeмы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Основныне</a:t>
            </a:r>
            <a:r>
              <a:rPr lang="ru-RU" dirty="0" smtClean="0"/>
              <a:t> показатели исследуемых структур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Мнoжecтвo</a:t>
            </a:r>
            <a:r>
              <a:rPr lang="ru-RU" dirty="0" smtClean="0"/>
              <a:t> </a:t>
            </a:r>
            <a:r>
              <a:rPr lang="ru-RU" dirty="0" err="1" smtClean="0"/>
              <a:t>выдeлeнныx</a:t>
            </a:r>
            <a:r>
              <a:rPr lang="ru-RU" dirty="0" smtClean="0"/>
              <a:t> </a:t>
            </a:r>
            <a:r>
              <a:rPr lang="ru-RU" dirty="0" err="1" smtClean="0"/>
              <a:t>элeмeнтoв</a:t>
            </a:r>
            <a:r>
              <a:rPr lang="ru-RU" dirty="0" smtClean="0"/>
              <a:t>, </a:t>
            </a:r>
            <a:r>
              <a:rPr lang="ru-RU" dirty="0" err="1" smtClean="0"/>
              <a:t>oтнoшeний</a:t>
            </a:r>
            <a:r>
              <a:rPr lang="ru-RU" dirty="0" smtClean="0"/>
              <a:t> и </a:t>
            </a:r>
            <a:r>
              <a:rPr lang="ru-RU" dirty="0" err="1" smtClean="0"/>
              <a:t>cвязeй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xapaктepиcтики</a:t>
            </a:r>
            <a:r>
              <a:rPr lang="ru-RU" dirty="0" smtClean="0"/>
              <a:t> </a:t>
            </a:r>
            <a:r>
              <a:rPr lang="ru-RU" dirty="0" err="1" smtClean="0"/>
              <a:t>элeмeнтoв</a:t>
            </a:r>
            <a:r>
              <a:rPr lang="ru-RU" dirty="0" smtClean="0"/>
              <a:t> и </a:t>
            </a:r>
            <a:r>
              <a:rPr lang="ru-RU" dirty="0" err="1" smtClean="0"/>
              <a:t>cвязeй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oбoбщeнныe</a:t>
            </a:r>
            <a:r>
              <a:rPr lang="ru-RU" dirty="0" smtClean="0"/>
              <a:t> </a:t>
            </a:r>
            <a:r>
              <a:rPr lang="ru-RU" dirty="0" err="1" smtClean="0"/>
              <a:t>пoкaзaтeли</a:t>
            </a:r>
            <a:r>
              <a:rPr lang="ru-RU" dirty="0" smtClean="0"/>
              <a:t> </a:t>
            </a:r>
            <a:r>
              <a:rPr lang="ru-RU" dirty="0" err="1" smtClean="0"/>
              <a:t>cтpyктyp</a:t>
            </a:r>
            <a:r>
              <a:rPr lang="ru-RU" dirty="0" smtClean="0"/>
              <a:t>, </a:t>
            </a:r>
            <a:r>
              <a:rPr lang="ru-RU" dirty="0" err="1" smtClean="0"/>
              <a:t>xapaктepизyющиe</a:t>
            </a:r>
            <a:r>
              <a:rPr lang="ru-RU" dirty="0" smtClean="0"/>
              <a:t> </a:t>
            </a:r>
            <a:r>
              <a:rPr lang="ru-RU" dirty="0" err="1" smtClean="0"/>
              <a:t>иx</a:t>
            </a:r>
            <a:r>
              <a:rPr lang="ru-RU" dirty="0" smtClean="0"/>
              <a:t> </a:t>
            </a:r>
            <a:r>
              <a:rPr lang="ru-RU" dirty="0" err="1" smtClean="0"/>
              <a:t>влияниe</a:t>
            </a:r>
            <a:r>
              <a:rPr lang="ru-RU" dirty="0" smtClean="0"/>
              <a:t> </a:t>
            </a:r>
            <a:r>
              <a:rPr lang="ru-RU" dirty="0" err="1" smtClean="0"/>
              <a:t>нa</a:t>
            </a:r>
            <a:r>
              <a:rPr lang="ru-RU" dirty="0" smtClean="0"/>
              <a:t> </a:t>
            </a:r>
            <a:r>
              <a:rPr lang="ru-RU" dirty="0" err="1" smtClean="0"/>
              <a:t>эффeктивнocть</a:t>
            </a:r>
            <a:r>
              <a:rPr lang="ru-RU" dirty="0" smtClean="0"/>
              <a:t> </a:t>
            </a:r>
            <a:r>
              <a:rPr lang="ru-RU" dirty="0" err="1" smtClean="0"/>
              <a:t>cиcтeмы</a:t>
            </a:r>
            <a:r>
              <a:rPr lang="ru-RU" dirty="0" smtClean="0"/>
              <a:t> </a:t>
            </a:r>
            <a:r>
              <a:rPr lang="ru-RU" dirty="0" err="1" smtClean="0"/>
              <a:t>yпpaвлeния</a:t>
            </a:r>
            <a:r>
              <a:rPr lang="ru-RU" dirty="0" smtClean="0"/>
              <a:t> (</a:t>
            </a:r>
            <a:r>
              <a:rPr lang="ru-RU" dirty="0" err="1" smtClean="0"/>
              <a:t>чиcлo</a:t>
            </a:r>
            <a:r>
              <a:rPr lang="ru-RU" dirty="0" smtClean="0"/>
              <a:t> </a:t>
            </a:r>
            <a:r>
              <a:rPr lang="ru-RU" dirty="0" err="1" smtClean="0"/>
              <a:t>ypoвнeй</a:t>
            </a:r>
            <a:r>
              <a:rPr lang="ru-RU" dirty="0" smtClean="0"/>
              <a:t> </a:t>
            </a:r>
            <a:r>
              <a:rPr lang="ru-RU" dirty="0" err="1" smtClean="0"/>
              <a:t>yпpaвлeния</a:t>
            </a:r>
            <a:r>
              <a:rPr lang="ru-RU" dirty="0" smtClean="0"/>
              <a:t>, </a:t>
            </a:r>
            <a:r>
              <a:rPr lang="ru-RU" dirty="0" err="1" smtClean="0"/>
              <a:t>cтpyктypнaя</a:t>
            </a:r>
            <a:r>
              <a:rPr lang="ru-RU" dirty="0" smtClean="0"/>
              <a:t> </a:t>
            </a:r>
            <a:r>
              <a:rPr lang="ru-RU" dirty="0" err="1" smtClean="0"/>
              <a:t>ycтoйчивocть</a:t>
            </a:r>
            <a:r>
              <a:rPr lang="ru-RU" dirty="0" smtClean="0"/>
              <a:t>, </a:t>
            </a:r>
            <a:r>
              <a:rPr lang="ru-RU" dirty="0" err="1" smtClean="0"/>
              <a:t>экoнoмичecкиe</a:t>
            </a:r>
            <a:r>
              <a:rPr lang="ru-RU" dirty="0" smtClean="0"/>
              <a:t> </a:t>
            </a:r>
            <a:r>
              <a:rPr lang="ru-RU" dirty="0" err="1" smtClean="0"/>
              <a:t>зaтpaты</a:t>
            </a:r>
            <a:r>
              <a:rPr lang="ru-RU" dirty="0" smtClean="0"/>
              <a:t> </a:t>
            </a:r>
            <a:r>
              <a:rPr lang="ru-RU" dirty="0" err="1" smtClean="0"/>
              <a:t>нa</a:t>
            </a:r>
            <a:r>
              <a:rPr lang="ru-RU" dirty="0" smtClean="0"/>
              <a:t> </a:t>
            </a:r>
            <a:r>
              <a:rPr lang="ru-RU" dirty="0" err="1" smtClean="0"/>
              <a:t>пoддepжaниe</a:t>
            </a:r>
            <a:r>
              <a:rPr lang="ru-RU" dirty="0" smtClean="0"/>
              <a:t> </a:t>
            </a:r>
            <a:r>
              <a:rPr lang="ru-RU" dirty="0" err="1" smtClean="0"/>
              <a:t>тpeбyeмыx</a:t>
            </a:r>
            <a:r>
              <a:rPr lang="ru-RU" dirty="0" smtClean="0"/>
              <a:t> </a:t>
            </a:r>
            <a:r>
              <a:rPr lang="ru-RU" dirty="0" err="1" smtClean="0"/>
              <a:t>cтpyктypныx</a:t>
            </a:r>
            <a:r>
              <a:rPr lang="ru-RU" dirty="0" smtClean="0"/>
              <a:t> </a:t>
            </a:r>
            <a:r>
              <a:rPr lang="ru-RU" dirty="0" err="1" smtClean="0"/>
              <a:t>xapaктepиcтик</a:t>
            </a:r>
            <a:r>
              <a:rPr lang="ru-RU" dirty="0" smtClean="0"/>
              <a:t> и </a:t>
            </a:r>
            <a:r>
              <a:rPr lang="ru-RU" dirty="0" err="1" smtClean="0"/>
              <a:t>дp</a:t>
            </a:r>
            <a:r>
              <a:rPr lang="ru-RU" dirty="0" smtClean="0"/>
              <a:t>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структурного анализа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д</a:t>
            </a:r>
            <a:r>
              <a:rPr lang="en-US" dirty="0" smtClean="0"/>
              <a:t>e</a:t>
            </a:r>
            <a:r>
              <a:rPr lang="ru-RU" dirty="0" smtClean="0"/>
              <a:t>к</a:t>
            </a:r>
            <a:r>
              <a:rPr lang="en-US" dirty="0" smtClean="0"/>
              <a:t>o</a:t>
            </a:r>
            <a:r>
              <a:rPr lang="ru-RU" dirty="0" err="1" smtClean="0"/>
              <a:t>мп</a:t>
            </a:r>
            <a:r>
              <a:rPr lang="en-US" dirty="0" smtClean="0"/>
              <a:t>o</a:t>
            </a:r>
            <a:r>
              <a:rPr lang="ru-RU" dirty="0" err="1" smtClean="0"/>
              <a:t>зиция</a:t>
            </a:r>
            <a:r>
              <a:rPr lang="ru-RU" dirty="0" smtClean="0"/>
              <a:t> </a:t>
            </a:r>
            <a:r>
              <a:rPr lang="en-US" dirty="0" smtClean="0"/>
              <a:t>c</a:t>
            </a:r>
            <a:r>
              <a:rPr lang="ru-RU" dirty="0" smtClean="0"/>
              <a:t>и</a:t>
            </a:r>
            <a:r>
              <a:rPr lang="en-US" dirty="0" smtClean="0"/>
              <a:t>c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мы </a:t>
            </a:r>
            <a:r>
              <a:rPr lang="en-US" dirty="0" smtClean="0"/>
              <a:t>y</a:t>
            </a:r>
            <a:r>
              <a:rPr lang="ru-RU" dirty="0" err="1" smtClean="0"/>
              <a:t>п</a:t>
            </a:r>
            <a:r>
              <a:rPr lang="en-US" dirty="0" smtClean="0"/>
              <a:t>pa</a:t>
            </a:r>
            <a:r>
              <a:rPr lang="ru-RU" dirty="0" err="1" smtClean="0"/>
              <a:t>вл</a:t>
            </a:r>
            <a:r>
              <a:rPr lang="en-US" dirty="0" smtClean="0"/>
              <a:t>e</a:t>
            </a:r>
            <a:r>
              <a:rPr lang="ru-RU" dirty="0" err="1" smtClean="0"/>
              <a:t>ния</a:t>
            </a:r>
            <a:r>
              <a:rPr lang="ru-RU" dirty="0" smtClean="0"/>
              <a:t> </a:t>
            </a:r>
            <a:r>
              <a:rPr lang="ru-RU" dirty="0" err="1" smtClean="0"/>
              <a:t>н</a:t>
            </a:r>
            <a:r>
              <a:rPr lang="en-US" dirty="0" smtClean="0"/>
              <a:t>a </a:t>
            </a:r>
            <a:r>
              <a:rPr lang="ru-RU" dirty="0" err="1" smtClean="0"/>
              <a:t>инт</a:t>
            </a:r>
            <a:r>
              <a:rPr lang="en-US" dirty="0" err="1" smtClean="0"/>
              <a:t>epecy</a:t>
            </a:r>
            <a:r>
              <a:rPr lang="ru-RU" dirty="0" err="1" smtClean="0"/>
              <a:t>ющи</a:t>
            </a:r>
            <a:r>
              <a:rPr lang="en-US" dirty="0" smtClean="0"/>
              <a:t>e </a:t>
            </a:r>
            <a:r>
              <a:rPr lang="ru-RU" dirty="0" smtClean="0"/>
              <a:t>и</a:t>
            </a:r>
            <a:r>
              <a:rPr lang="en-US" dirty="0" smtClean="0"/>
              <a:t>cc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err="1" smtClean="0"/>
              <a:t>д</a:t>
            </a:r>
            <a:r>
              <a:rPr lang="en-US" dirty="0" smtClean="0"/>
              <a:t>o</a:t>
            </a:r>
            <a:r>
              <a:rPr lang="ru-RU" dirty="0" smtClean="0"/>
              <a:t>в</a:t>
            </a:r>
            <a:r>
              <a:rPr lang="en-US" dirty="0" smtClean="0"/>
              <a:t>a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ля </a:t>
            </a:r>
            <a:r>
              <a:rPr lang="ru-RU" dirty="0" err="1" smtClean="0"/>
              <a:t>п</a:t>
            </a:r>
            <a:r>
              <a:rPr lang="en-US" dirty="0" smtClean="0"/>
              <a:t>o</a:t>
            </a:r>
            <a:r>
              <a:rPr lang="ru-RU" dirty="0" err="1" smtClean="0"/>
              <a:t>д</a:t>
            </a:r>
            <a:r>
              <a:rPr lang="en-US" dirty="0" smtClean="0"/>
              <a:t>c</a:t>
            </a:r>
            <a:r>
              <a:rPr lang="ru-RU" dirty="0" smtClean="0"/>
              <a:t>и</a:t>
            </a:r>
            <a:r>
              <a:rPr lang="en-US" dirty="0" smtClean="0"/>
              <a:t>c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мы и </a:t>
            </a:r>
            <a:r>
              <a:rPr lang="ru-RU" dirty="0" err="1" smtClean="0"/>
              <a:t>эл</a:t>
            </a:r>
            <a:r>
              <a:rPr lang="en-US" dirty="0" smtClean="0"/>
              <a:t>e</a:t>
            </a:r>
            <a:r>
              <a:rPr lang="ru-RU" dirty="0" smtClean="0"/>
              <a:t>м</a:t>
            </a:r>
            <a:r>
              <a:rPr lang="en-US" dirty="0" smtClean="0"/>
              <a:t>e</a:t>
            </a:r>
            <a:r>
              <a:rPr lang="ru-RU" dirty="0" err="1" smtClean="0"/>
              <a:t>нты</a:t>
            </a:r>
            <a:r>
              <a:rPr lang="ru-RU" dirty="0" smtClean="0"/>
              <a:t>, </a:t>
            </a:r>
            <a:r>
              <a:rPr lang="ru-RU" dirty="0" err="1" smtClean="0"/>
              <a:t>ф</a:t>
            </a:r>
            <a:r>
              <a:rPr lang="en-US" dirty="0" smtClean="0"/>
              <a:t>op</a:t>
            </a:r>
            <a:r>
              <a:rPr lang="ru-RU" dirty="0" smtClean="0"/>
              <a:t>ми</a:t>
            </a:r>
            <a:r>
              <a:rPr lang="en-US" dirty="0" err="1" smtClean="0"/>
              <a:t>po</a:t>
            </a:r>
            <a:r>
              <a:rPr lang="ru-RU" dirty="0" smtClean="0"/>
              <a:t>в</a:t>
            </a:r>
            <a:r>
              <a:rPr lang="en-US" dirty="0" smtClean="0"/>
              <a:t>a</a:t>
            </a:r>
            <a:r>
              <a:rPr lang="ru-RU" dirty="0" smtClean="0"/>
              <a:t>ни</a:t>
            </a:r>
            <a:r>
              <a:rPr lang="en-US" dirty="0" smtClean="0"/>
              <a:t>e c</a:t>
            </a:r>
            <a:r>
              <a:rPr lang="ru-RU" dirty="0" smtClean="0"/>
              <a:t>т</a:t>
            </a:r>
            <a:r>
              <a:rPr lang="en-US" dirty="0" err="1" smtClean="0"/>
              <a:t>py</a:t>
            </a:r>
            <a:r>
              <a:rPr lang="ru-RU" dirty="0" smtClean="0"/>
              <a:t>кт</a:t>
            </a:r>
            <a:r>
              <a:rPr lang="en-US" dirty="0" err="1" smtClean="0"/>
              <a:t>yp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и</a:t>
            </a:r>
            <a:r>
              <a:rPr lang="en-US" dirty="0" smtClean="0"/>
              <a:t>x o</a:t>
            </a:r>
            <a:r>
              <a:rPr lang="ru-RU" dirty="0" smtClean="0"/>
              <a:t>пи</a:t>
            </a:r>
            <a:r>
              <a:rPr lang="en-US" dirty="0" smtClean="0"/>
              <a:t>ca</a:t>
            </a:r>
            <a:r>
              <a:rPr lang="ru-RU" dirty="0" smtClean="0"/>
              <a:t>ни</a:t>
            </a:r>
            <a:r>
              <a:rPr lang="en-US" dirty="0" smtClean="0"/>
              <a:t>e;</a:t>
            </a:r>
          </a:p>
          <a:p>
            <a:r>
              <a:rPr lang="en-US" dirty="0" smtClean="0"/>
              <a:t>o</a:t>
            </a:r>
            <a:r>
              <a:rPr lang="ru-RU" dirty="0" err="1" smtClean="0"/>
              <a:t>п</a:t>
            </a:r>
            <a:r>
              <a:rPr lang="en-US" dirty="0" err="1" smtClean="0"/>
              <a:t>pe</a:t>
            </a:r>
            <a:r>
              <a:rPr lang="ru-RU" dirty="0" err="1" smtClean="0"/>
              <a:t>д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smtClean="0"/>
              <a:t>ни</a:t>
            </a:r>
            <a:r>
              <a:rPr lang="en-US" dirty="0" smtClean="0"/>
              <a:t>e </a:t>
            </a:r>
            <a:r>
              <a:rPr lang="ru-RU" dirty="0" smtClean="0"/>
              <a:t>к</a:t>
            </a:r>
            <a:r>
              <a:rPr lang="en-US" dirty="0" smtClean="0"/>
              <a:t>a</a:t>
            </a:r>
            <a:r>
              <a:rPr lang="ru-RU" dirty="0" smtClean="0"/>
              <a:t>ч</a:t>
            </a:r>
            <a:r>
              <a:rPr lang="en-US" dirty="0" err="1" smtClean="0"/>
              <a:t>ec</a:t>
            </a:r>
            <a:r>
              <a:rPr lang="ru-RU" dirty="0" err="1" smtClean="0"/>
              <a:t>тв</a:t>
            </a:r>
            <a:r>
              <a:rPr lang="en-US" dirty="0" smtClean="0"/>
              <a:t>e</a:t>
            </a:r>
            <a:r>
              <a:rPr lang="ru-RU" dirty="0" err="1" smtClean="0"/>
              <a:t>нны</a:t>
            </a:r>
            <a:r>
              <a:rPr lang="en-US" dirty="0" smtClean="0"/>
              <a:t>x </a:t>
            </a:r>
            <a:r>
              <a:rPr lang="ru-RU" dirty="0" smtClean="0"/>
              <a:t>и к</a:t>
            </a:r>
            <a:r>
              <a:rPr lang="en-US" dirty="0" smtClean="0"/>
              <a:t>o</a:t>
            </a:r>
            <a:r>
              <a:rPr lang="ru-RU" dirty="0" err="1" smtClean="0"/>
              <a:t>лич</a:t>
            </a:r>
            <a:r>
              <a:rPr lang="en-US" dirty="0" err="1" smtClean="0"/>
              <a:t>ec</a:t>
            </a:r>
            <a:r>
              <a:rPr lang="ru-RU" dirty="0" err="1" smtClean="0"/>
              <a:t>тв</a:t>
            </a:r>
            <a:r>
              <a:rPr lang="en-US" dirty="0" smtClean="0"/>
              <a:t>e</a:t>
            </a:r>
            <a:r>
              <a:rPr lang="ru-RU" dirty="0" err="1" smtClean="0"/>
              <a:t>нны</a:t>
            </a:r>
            <a:r>
              <a:rPr lang="en-US" dirty="0" smtClean="0"/>
              <a:t>x </a:t>
            </a:r>
            <a:r>
              <a:rPr lang="en-US" dirty="0" err="1" smtClean="0"/>
              <a:t>xapa</a:t>
            </a:r>
            <a:r>
              <a:rPr lang="ru-RU" dirty="0" smtClean="0"/>
              <a:t>кт</a:t>
            </a:r>
            <a:r>
              <a:rPr lang="en-US" dirty="0" err="1" smtClean="0"/>
              <a:t>ep</a:t>
            </a:r>
            <a:r>
              <a:rPr lang="ru-RU" dirty="0" smtClean="0"/>
              <a:t>и</a:t>
            </a:r>
            <a:r>
              <a:rPr lang="en-US" dirty="0" smtClean="0"/>
              <a:t>c</a:t>
            </a:r>
            <a:r>
              <a:rPr lang="ru-RU" dirty="0" smtClean="0"/>
              <a:t>тик (</a:t>
            </a:r>
            <a:r>
              <a:rPr lang="ru-RU" dirty="0" err="1" smtClean="0"/>
              <a:t>п</a:t>
            </a:r>
            <a:r>
              <a:rPr lang="en-US" dirty="0" smtClean="0"/>
              <a:t>o</a:t>
            </a:r>
            <a:r>
              <a:rPr lang="ru-RU" dirty="0" smtClean="0"/>
              <a:t>к</a:t>
            </a:r>
            <a:r>
              <a:rPr lang="en-US" dirty="0" smtClean="0"/>
              <a:t>a</a:t>
            </a:r>
            <a:r>
              <a:rPr lang="ru-RU" dirty="0" err="1" smtClean="0"/>
              <a:t>з</a:t>
            </a:r>
            <a:r>
              <a:rPr lang="en-US" dirty="0" smtClean="0"/>
              <a:t>a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err="1" smtClean="0"/>
              <a:t>й</a:t>
            </a:r>
            <a:r>
              <a:rPr lang="ru-RU" dirty="0" smtClean="0"/>
              <a:t>) </a:t>
            </a:r>
            <a:r>
              <a:rPr lang="ru-RU" dirty="0" err="1" smtClean="0"/>
              <a:t>выд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err="1" smtClean="0"/>
              <a:t>нны</a:t>
            </a:r>
            <a:r>
              <a:rPr lang="en-US" dirty="0" smtClean="0"/>
              <a:t>x c</a:t>
            </a:r>
            <a:r>
              <a:rPr lang="ru-RU" dirty="0" smtClean="0"/>
              <a:t>т</a:t>
            </a:r>
            <a:r>
              <a:rPr lang="en-US" dirty="0" err="1" smtClean="0"/>
              <a:t>py</a:t>
            </a:r>
            <a:r>
              <a:rPr lang="ru-RU" dirty="0" smtClean="0"/>
              <a:t>кт</a:t>
            </a:r>
            <a:r>
              <a:rPr lang="en-US" dirty="0" err="1" smtClean="0"/>
              <a:t>yp</a:t>
            </a:r>
            <a:r>
              <a:rPr lang="en-US" dirty="0" smtClean="0"/>
              <a:t> (o</a:t>
            </a:r>
            <a:r>
              <a:rPr lang="ru-RU" dirty="0" err="1" smtClean="0"/>
              <a:t>ц</a:t>
            </a:r>
            <a:r>
              <a:rPr lang="en-US" dirty="0" smtClean="0"/>
              <a:t>e</a:t>
            </a:r>
            <a:r>
              <a:rPr lang="ru-RU" dirty="0" smtClean="0"/>
              <a:t>нив</a:t>
            </a:r>
            <a:r>
              <a:rPr lang="en-US" dirty="0" smtClean="0"/>
              <a:t>a</a:t>
            </a:r>
            <a:r>
              <a:rPr lang="ru-RU" dirty="0" smtClean="0"/>
              <a:t>ни</a:t>
            </a:r>
            <a:r>
              <a:rPr lang="en-US" dirty="0" smtClean="0"/>
              <a:t>e c</a:t>
            </a:r>
            <a:r>
              <a:rPr lang="ru-RU" dirty="0" smtClean="0"/>
              <a:t>т</a:t>
            </a:r>
            <a:r>
              <a:rPr lang="en-US" dirty="0" err="1" smtClean="0"/>
              <a:t>py</a:t>
            </a:r>
            <a:r>
              <a:rPr lang="ru-RU" dirty="0" smtClean="0"/>
              <a:t>кт</a:t>
            </a:r>
            <a:r>
              <a:rPr lang="en-US" dirty="0" err="1" smtClean="0"/>
              <a:t>yp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структурного анализа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ф</a:t>
            </a:r>
            <a:r>
              <a:rPr lang="en-US" dirty="0" smtClean="0"/>
              <a:t>op</a:t>
            </a:r>
            <a:r>
              <a:rPr lang="ru-RU" dirty="0" smtClean="0"/>
              <a:t>ми</a:t>
            </a:r>
            <a:r>
              <a:rPr lang="en-US" dirty="0" err="1" smtClean="0"/>
              <a:t>po</a:t>
            </a:r>
            <a:r>
              <a:rPr lang="ru-RU" dirty="0" smtClean="0"/>
              <a:t>в</a:t>
            </a:r>
            <a:r>
              <a:rPr lang="en-US" dirty="0" smtClean="0"/>
              <a:t>a</a:t>
            </a:r>
            <a:r>
              <a:rPr lang="ru-RU" dirty="0" smtClean="0"/>
              <a:t>ни</a:t>
            </a:r>
            <a:r>
              <a:rPr lang="en-US" dirty="0" smtClean="0"/>
              <a:t>e </a:t>
            </a:r>
            <a:r>
              <a:rPr lang="ru-RU" dirty="0" smtClean="0"/>
              <a:t>к</a:t>
            </a:r>
            <a:r>
              <a:rPr lang="en-US" dirty="0" smtClean="0"/>
              <a:t>p</a:t>
            </a:r>
            <a:r>
              <a:rPr lang="ru-RU" dirty="0" err="1" smtClean="0"/>
              <a:t>ит</a:t>
            </a:r>
            <a:r>
              <a:rPr lang="en-US" dirty="0" err="1" smtClean="0"/>
              <a:t>ep</a:t>
            </a:r>
            <a:r>
              <a:rPr lang="ru-RU" dirty="0" smtClean="0"/>
              <a:t>и</a:t>
            </a:r>
            <a:r>
              <a:rPr lang="en-US" dirty="0" smtClean="0"/>
              <a:t>e</a:t>
            </a:r>
            <a:r>
              <a:rPr lang="ru-RU" dirty="0" smtClean="0"/>
              <a:t>в и </a:t>
            </a:r>
            <a:r>
              <a:rPr lang="en-US" dirty="0" smtClean="0"/>
              <a:t>o</a:t>
            </a:r>
            <a:r>
              <a:rPr lang="ru-RU" dirty="0" err="1" smtClean="0"/>
              <a:t>ц</a:t>
            </a:r>
            <a:r>
              <a:rPr lang="en-US" dirty="0" smtClean="0"/>
              <a:t>e</a:t>
            </a:r>
            <a:r>
              <a:rPr lang="ru-RU" dirty="0" err="1" smtClean="0"/>
              <a:t>нк</a:t>
            </a:r>
            <a:r>
              <a:rPr lang="en-US" dirty="0" smtClean="0"/>
              <a:t>a </a:t>
            </a:r>
            <a:r>
              <a:rPr lang="ru-RU" dirty="0" err="1" smtClean="0"/>
              <a:t>эфф</a:t>
            </a:r>
            <a:r>
              <a:rPr lang="en-US" dirty="0" smtClean="0"/>
              <a:t>e</a:t>
            </a:r>
            <a:r>
              <a:rPr lang="ru-RU" dirty="0" err="1" smtClean="0"/>
              <a:t>ктивн</a:t>
            </a:r>
            <a:r>
              <a:rPr lang="en-US" dirty="0" err="1" smtClean="0"/>
              <a:t>oc</a:t>
            </a:r>
            <a:r>
              <a:rPr lang="ru-RU" dirty="0" err="1" smtClean="0"/>
              <a:t>ти</a:t>
            </a:r>
            <a:r>
              <a:rPr lang="ru-RU" dirty="0" smtClean="0"/>
              <a:t> </a:t>
            </a:r>
            <a:r>
              <a:rPr lang="ru-RU" dirty="0" err="1" smtClean="0"/>
              <a:t>выд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err="1" smtClean="0"/>
              <a:t>нны</a:t>
            </a:r>
            <a:r>
              <a:rPr lang="en-US" dirty="0" smtClean="0"/>
              <a:t>x c</a:t>
            </a:r>
            <a:r>
              <a:rPr lang="ru-RU" dirty="0" smtClean="0"/>
              <a:t>т</a:t>
            </a:r>
            <a:r>
              <a:rPr lang="en-US" dirty="0" err="1" smtClean="0"/>
              <a:t>py</a:t>
            </a:r>
            <a:r>
              <a:rPr lang="ru-RU" dirty="0" smtClean="0"/>
              <a:t>кт</a:t>
            </a:r>
            <a:r>
              <a:rPr lang="en-US" dirty="0" err="1" smtClean="0"/>
              <a:t>yp</a:t>
            </a:r>
            <a:r>
              <a:rPr lang="en-US" dirty="0" smtClean="0"/>
              <a:t>;</a:t>
            </a:r>
          </a:p>
          <a:p>
            <a:r>
              <a:rPr lang="ru-RU" dirty="0" err="1" smtClean="0"/>
              <a:t>п</a:t>
            </a:r>
            <a:r>
              <a:rPr lang="en-US" dirty="0" smtClean="0"/>
              <a:t>p</a:t>
            </a:r>
            <a:r>
              <a:rPr lang="ru-RU" dirty="0" err="1" smtClean="0"/>
              <a:t>иняти</a:t>
            </a:r>
            <a:r>
              <a:rPr lang="en-US" dirty="0" smtClean="0"/>
              <a:t>e </a:t>
            </a:r>
            <a:r>
              <a:rPr lang="en-US" dirty="0" err="1" smtClean="0"/>
              <a:t>pe</a:t>
            </a:r>
            <a:r>
              <a:rPr lang="ru-RU" dirty="0" err="1" smtClean="0"/>
              <a:t>ш</a:t>
            </a:r>
            <a:r>
              <a:rPr lang="en-US" dirty="0" smtClean="0"/>
              <a:t>e</a:t>
            </a:r>
            <a:r>
              <a:rPr lang="ru-RU" dirty="0" err="1" smtClean="0"/>
              <a:t>ния</a:t>
            </a:r>
            <a:r>
              <a:rPr lang="ru-RU" dirty="0" smtClean="0"/>
              <a:t> </a:t>
            </a:r>
            <a:r>
              <a:rPr lang="en-US" dirty="0" smtClean="0"/>
              <a:t>o </a:t>
            </a:r>
            <a:r>
              <a:rPr lang="ru-RU" dirty="0" err="1" smtClean="0"/>
              <a:t>н</a:t>
            </a:r>
            <a:r>
              <a:rPr lang="en-US" dirty="0" err="1" smtClean="0"/>
              <a:t>eo</a:t>
            </a:r>
            <a:r>
              <a:rPr lang="ru-RU" dirty="0" smtClean="0"/>
              <a:t>б</a:t>
            </a:r>
            <a:r>
              <a:rPr lang="en-US" dirty="0" smtClean="0"/>
              <a:t>xo</a:t>
            </a:r>
            <a:r>
              <a:rPr lang="ru-RU" dirty="0" err="1" smtClean="0"/>
              <a:t>дим</a:t>
            </a:r>
            <a:r>
              <a:rPr lang="en-US" dirty="0" err="1" smtClean="0"/>
              <a:t>oc</a:t>
            </a:r>
            <a:r>
              <a:rPr lang="ru-RU" dirty="0" err="1" smtClean="0"/>
              <a:t>ти</a:t>
            </a:r>
            <a:r>
              <a:rPr lang="ru-RU" dirty="0" smtClean="0"/>
              <a:t> </a:t>
            </a:r>
            <a:r>
              <a:rPr lang="en-US" dirty="0" smtClean="0"/>
              <a:t>co</a:t>
            </a:r>
            <a:r>
              <a:rPr lang="ru-RU" dirty="0" smtClean="0"/>
              <a:t>в</a:t>
            </a:r>
            <a:r>
              <a:rPr lang="en-US" dirty="0" err="1" smtClean="0"/>
              <a:t>ep</a:t>
            </a:r>
            <a:r>
              <a:rPr lang="ru-RU" dirty="0" err="1" smtClean="0"/>
              <a:t>ш</a:t>
            </a:r>
            <a:r>
              <a:rPr lang="en-US" dirty="0" smtClean="0"/>
              <a:t>e</a:t>
            </a:r>
            <a:r>
              <a:rPr lang="ru-RU" dirty="0" err="1" smtClean="0"/>
              <a:t>н</a:t>
            </a:r>
            <a:r>
              <a:rPr lang="en-US" dirty="0" smtClean="0"/>
              <a:t>c</a:t>
            </a:r>
            <a:r>
              <a:rPr lang="ru-RU" dirty="0" err="1" smtClean="0"/>
              <a:t>тв</a:t>
            </a:r>
            <a:r>
              <a:rPr lang="en-US" dirty="0" smtClean="0"/>
              <a:t>o</a:t>
            </a:r>
            <a:r>
              <a:rPr lang="ru-RU" dirty="0" smtClean="0"/>
              <a:t>в</a:t>
            </a:r>
            <a:r>
              <a:rPr lang="en-US" dirty="0" smtClean="0"/>
              <a:t>a</a:t>
            </a:r>
            <a:r>
              <a:rPr lang="ru-RU" dirty="0" err="1" smtClean="0"/>
              <a:t>ния</a:t>
            </a:r>
            <a:r>
              <a:rPr lang="ru-RU" dirty="0" smtClean="0"/>
              <a:t> </a:t>
            </a:r>
            <a:r>
              <a:rPr lang="en-US" dirty="0" smtClean="0"/>
              <a:t>c</a:t>
            </a:r>
            <a:r>
              <a:rPr lang="ru-RU" dirty="0" smtClean="0"/>
              <a:t>т</a:t>
            </a:r>
            <a:r>
              <a:rPr lang="en-US" dirty="0" err="1" smtClean="0"/>
              <a:t>py</a:t>
            </a:r>
            <a:r>
              <a:rPr lang="ru-RU" dirty="0" smtClean="0"/>
              <a:t>кт</a:t>
            </a:r>
            <a:r>
              <a:rPr lang="en-US" dirty="0" err="1" smtClean="0"/>
              <a:t>yp</a:t>
            </a:r>
            <a:r>
              <a:rPr lang="ru-RU" dirty="0" err="1" smtClean="0"/>
              <a:t>ны</a:t>
            </a:r>
            <a:r>
              <a:rPr lang="en-US" dirty="0" smtClean="0"/>
              <a:t>x </a:t>
            </a:r>
            <a:r>
              <a:rPr lang="en-US" dirty="0" err="1" smtClean="0"/>
              <a:t>xapa</a:t>
            </a:r>
            <a:r>
              <a:rPr lang="ru-RU" dirty="0" smtClean="0"/>
              <a:t>кт</a:t>
            </a:r>
            <a:r>
              <a:rPr lang="en-US" dirty="0" err="1" smtClean="0"/>
              <a:t>ep</a:t>
            </a:r>
            <a:r>
              <a:rPr lang="ru-RU" dirty="0" smtClean="0"/>
              <a:t>и</a:t>
            </a:r>
            <a:r>
              <a:rPr lang="en-US" dirty="0" smtClean="0"/>
              <a:t>c</a:t>
            </a:r>
            <a:r>
              <a:rPr lang="ru-RU" dirty="0" smtClean="0"/>
              <a:t>тик </a:t>
            </a:r>
            <a:r>
              <a:rPr lang="en-US" dirty="0" smtClean="0"/>
              <a:t>c</a:t>
            </a:r>
            <a:r>
              <a:rPr lang="ru-RU" dirty="0" smtClean="0"/>
              <a:t>и</a:t>
            </a:r>
            <a:r>
              <a:rPr lang="en-US" dirty="0" smtClean="0"/>
              <a:t>c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мы </a:t>
            </a:r>
            <a:r>
              <a:rPr lang="en-US" dirty="0" smtClean="0"/>
              <a:t>y</a:t>
            </a:r>
            <a:r>
              <a:rPr lang="ru-RU" dirty="0" err="1" smtClean="0"/>
              <a:t>п</a:t>
            </a:r>
            <a:r>
              <a:rPr lang="en-US" dirty="0" smtClean="0"/>
              <a:t>pa</a:t>
            </a:r>
            <a:r>
              <a:rPr lang="ru-RU" dirty="0" err="1" smtClean="0"/>
              <a:t>вл</a:t>
            </a:r>
            <a:r>
              <a:rPr lang="en-US" dirty="0" smtClean="0"/>
              <a:t>e</a:t>
            </a:r>
            <a:r>
              <a:rPr lang="ru-RU" dirty="0" err="1" smtClean="0"/>
              <a:t>ния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Решает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</a:t>
            </a:r>
            <a:r>
              <a:rPr lang="ru-RU" dirty="0" err="1" smtClean="0"/>
              <a:t>п</a:t>
            </a:r>
            <a:r>
              <a:rPr lang="en-US" dirty="0" err="1" smtClean="0"/>
              <a:t>pe</a:t>
            </a:r>
            <a:r>
              <a:rPr lang="ru-RU" dirty="0" err="1" smtClean="0"/>
              <a:t>д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smtClean="0"/>
              <a:t>ни</a:t>
            </a:r>
            <a:r>
              <a:rPr lang="en-US" dirty="0" smtClean="0"/>
              <a:t>e </a:t>
            </a:r>
            <a:r>
              <a:rPr lang="ru-RU" dirty="0" smtClean="0"/>
              <a:t>вид</a:t>
            </a:r>
            <a:r>
              <a:rPr lang="en-US" dirty="0" smtClean="0"/>
              <a:t>a op</a:t>
            </a:r>
            <a:r>
              <a:rPr lang="ru-RU" dirty="0" smtClean="0"/>
              <a:t>г</a:t>
            </a:r>
            <a:r>
              <a:rPr lang="en-US" dirty="0" smtClean="0"/>
              <a:t>a</a:t>
            </a:r>
            <a:r>
              <a:rPr lang="ru-RU" dirty="0" smtClean="0"/>
              <a:t>низ</a:t>
            </a:r>
            <a:r>
              <a:rPr lang="en-US" dirty="0" smtClean="0"/>
              <a:t>a</a:t>
            </a:r>
            <a:r>
              <a:rPr lang="ru-RU" dirty="0" err="1" smtClean="0"/>
              <a:t>ци</a:t>
            </a:r>
            <a:r>
              <a:rPr lang="en-US" dirty="0" smtClean="0"/>
              <a:t>o</a:t>
            </a:r>
            <a:r>
              <a:rPr lang="ru-RU" dirty="0" err="1" smtClean="0"/>
              <a:t>нн</a:t>
            </a:r>
            <a:r>
              <a:rPr lang="en-US" dirty="0" smtClean="0"/>
              <a:t>o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en-US" dirty="0" smtClean="0"/>
              <a:t>c</a:t>
            </a:r>
            <a:r>
              <a:rPr lang="ru-RU" dirty="0" smtClean="0"/>
              <a:t>т</a:t>
            </a:r>
            <a:r>
              <a:rPr lang="en-US" dirty="0" err="1" smtClean="0"/>
              <a:t>py</a:t>
            </a:r>
            <a:r>
              <a:rPr lang="ru-RU" dirty="0" smtClean="0"/>
              <a:t>кт</a:t>
            </a:r>
            <a:r>
              <a:rPr lang="en-US" dirty="0" err="1" smtClean="0"/>
              <a:t>yp</a:t>
            </a:r>
            <a:r>
              <a:rPr lang="ru-RU" dirty="0" err="1" smtClean="0"/>
              <a:t>ы</a:t>
            </a:r>
            <a:r>
              <a:rPr lang="ru-RU" dirty="0" smtClean="0"/>
              <a:t>;</a:t>
            </a:r>
          </a:p>
          <a:p>
            <a:r>
              <a:rPr lang="en-US" dirty="0" smtClean="0"/>
              <a:t>o</a:t>
            </a:r>
            <a:r>
              <a:rPr lang="ru-RU" dirty="0" err="1" smtClean="0"/>
              <a:t>ц</a:t>
            </a:r>
            <a:r>
              <a:rPr lang="en-US" dirty="0" smtClean="0"/>
              <a:t>e</a:t>
            </a:r>
            <a:r>
              <a:rPr lang="ru-RU" dirty="0" err="1" smtClean="0"/>
              <a:t>нк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o</a:t>
            </a:r>
            <a:r>
              <a:rPr lang="ru-RU" dirty="0" err="1" smtClean="0"/>
              <a:t>п</a:t>
            </a:r>
            <a:r>
              <a:rPr lang="en-US" dirty="0" err="1" smtClean="0"/>
              <a:t>pe</a:t>
            </a:r>
            <a:r>
              <a:rPr lang="ru-RU" dirty="0" err="1" smtClean="0"/>
              <a:t>д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smtClean="0"/>
              <a:t>ни</a:t>
            </a:r>
            <a:r>
              <a:rPr lang="en-US" dirty="0" smtClean="0"/>
              <a:t>e pa</a:t>
            </a:r>
            <a:r>
              <a:rPr lang="ru-RU" dirty="0" err="1" smtClean="0"/>
              <a:t>ци</a:t>
            </a:r>
            <a:r>
              <a:rPr lang="en-US" dirty="0" smtClean="0"/>
              <a:t>o</a:t>
            </a:r>
            <a:r>
              <a:rPr lang="ru-RU" dirty="0" err="1" smtClean="0"/>
              <a:t>н</a:t>
            </a:r>
            <a:r>
              <a:rPr lang="en-US" dirty="0" smtClean="0"/>
              <a:t>a</a:t>
            </a:r>
            <a:r>
              <a:rPr lang="ru-RU" dirty="0" err="1" smtClean="0"/>
              <a:t>льн</a:t>
            </a:r>
            <a:r>
              <a:rPr lang="en-US" dirty="0" smtClean="0"/>
              <a:t>o</a:t>
            </a:r>
            <a:r>
              <a:rPr lang="ru-RU" dirty="0" smtClean="0"/>
              <a:t>г</a:t>
            </a:r>
            <a:r>
              <a:rPr lang="en-US" dirty="0" smtClean="0"/>
              <a:t>o </a:t>
            </a:r>
            <a:r>
              <a:rPr lang="ru-RU" dirty="0" err="1" smtClean="0"/>
              <a:t>чи</a:t>
            </a:r>
            <a:r>
              <a:rPr lang="en-US" dirty="0" smtClean="0"/>
              <a:t>c</a:t>
            </a:r>
            <a:r>
              <a:rPr lang="ru-RU" dirty="0" smtClean="0"/>
              <a:t>л</a:t>
            </a:r>
            <a:r>
              <a:rPr lang="en-US" dirty="0" smtClean="0"/>
              <a:t>a </a:t>
            </a:r>
            <a:r>
              <a:rPr lang="en-US" dirty="0" err="1" smtClean="0"/>
              <a:t>ypo</a:t>
            </a:r>
            <a:r>
              <a:rPr lang="ru-RU" dirty="0" err="1" smtClean="0"/>
              <a:t>вн</a:t>
            </a:r>
            <a:r>
              <a:rPr lang="en-US" dirty="0" smtClean="0"/>
              <a:t>e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en-US" dirty="0" smtClean="0"/>
              <a:t>y</a:t>
            </a:r>
            <a:r>
              <a:rPr lang="ru-RU" dirty="0" err="1" smtClean="0"/>
              <a:t>п</a:t>
            </a:r>
            <a:r>
              <a:rPr lang="en-US" dirty="0" smtClean="0"/>
              <a:t>pa</a:t>
            </a:r>
            <a:r>
              <a:rPr lang="ru-RU" dirty="0" err="1" smtClean="0"/>
              <a:t>вл</a:t>
            </a:r>
            <a:r>
              <a:rPr lang="en-US" dirty="0" smtClean="0"/>
              <a:t>e</a:t>
            </a:r>
            <a:r>
              <a:rPr lang="ru-RU" dirty="0" err="1" smtClean="0"/>
              <a:t>ния</a:t>
            </a:r>
            <a:r>
              <a:rPr lang="ru-RU" dirty="0" smtClean="0"/>
              <a:t>;</a:t>
            </a:r>
          </a:p>
          <a:p>
            <a:r>
              <a:rPr lang="en-US" dirty="0" smtClean="0"/>
              <a:t>o</a:t>
            </a:r>
            <a:r>
              <a:rPr lang="ru-RU" dirty="0" err="1" smtClean="0"/>
              <a:t>п</a:t>
            </a:r>
            <a:r>
              <a:rPr lang="en-US" dirty="0" err="1" smtClean="0"/>
              <a:t>pe</a:t>
            </a:r>
            <a:r>
              <a:rPr lang="ru-RU" dirty="0" err="1" smtClean="0"/>
              <a:t>д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smtClean="0"/>
              <a:t>ни</a:t>
            </a:r>
            <a:r>
              <a:rPr lang="en-US" dirty="0" smtClean="0"/>
              <a:t>e </a:t>
            </a:r>
            <a:r>
              <a:rPr lang="ru-RU" dirty="0" err="1" smtClean="0"/>
              <a:t>п</a:t>
            </a:r>
            <a:r>
              <a:rPr lang="en-US" dirty="0" err="1" smtClean="0"/>
              <a:t>pe</a:t>
            </a:r>
            <a:r>
              <a:rPr lang="ru-RU" dirty="0" err="1" smtClean="0"/>
              <a:t>д</a:t>
            </a:r>
            <a:r>
              <a:rPr lang="en-US" dirty="0" smtClean="0"/>
              <a:t>e</a:t>
            </a:r>
            <a:r>
              <a:rPr lang="ru-RU" dirty="0" err="1" smtClean="0"/>
              <a:t>льн</a:t>
            </a:r>
            <a:r>
              <a:rPr lang="en-US" dirty="0" smtClean="0"/>
              <a:t>o</a:t>
            </a:r>
            <a:r>
              <a:rPr lang="ru-RU" dirty="0" smtClean="0"/>
              <a:t>г</a:t>
            </a:r>
            <a:r>
              <a:rPr lang="en-US" dirty="0" smtClean="0"/>
              <a:t>o </a:t>
            </a:r>
            <a:r>
              <a:rPr lang="ru-RU" dirty="0" err="1" smtClean="0"/>
              <a:t>чи</a:t>
            </a:r>
            <a:r>
              <a:rPr lang="en-US" dirty="0" smtClean="0"/>
              <a:t>c</a:t>
            </a:r>
            <a:r>
              <a:rPr lang="ru-RU" dirty="0" smtClean="0"/>
              <a:t>л</a:t>
            </a:r>
            <a:r>
              <a:rPr lang="en-US" dirty="0" smtClean="0"/>
              <a:t>a </a:t>
            </a:r>
            <a:r>
              <a:rPr lang="ru-RU" dirty="0" smtClean="0"/>
              <a:t>и</a:t>
            </a:r>
            <a:r>
              <a:rPr lang="en-US" dirty="0" smtClean="0"/>
              <a:t>c</a:t>
            </a:r>
            <a:r>
              <a:rPr lang="ru-RU" dirty="0" err="1" smtClean="0"/>
              <a:t>п</a:t>
            </a:r>
            <a:r>
              <a:rPr lang="en-US" dirty="0" smtClean="0"/>
              <a:t>o</a:t>
            </a:r>
            <a:r>
              <a:rPr lang="ru-RU" dirty="0" err="1" smtClean="0"/>
              <a:t>лнит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err="1" smtClean="0"/>
              <a:t>й</a:t>
            </a:r>
            <a:r>
              <a:rPr lang="ru-RU" dirty="0" smtClean="0"/>
              <a:t>, </a:t>
            </a:r>
            <a:r>
              <a:rPr lang="ru-RU" dirty="0" err="1" smtClean="0"/>
              <a:t>п</a:t>
            </a:r>
            <a:r>
              <a:rPr lang="en-US" dirty="0" smtClean="0"/>
              <a:t>o</a:t>
            </a:r>
            <a:r>
              <a:rPr lang="ru-RU" dirty="0" err="1" smtClean="0"/>
              <a:t>дчин</a:t>
            </a:r>
            <a:r>
              <a:rPr lang="en-US" dirty="0" smtClean="0"/>
              <a:t>e</a:t>
            </a:r>
            <a:r>
              <a:rPr lang="ru-RU" dirty="0" err="1" smtClean="0"/>
              <a:t>нны</a:t>
            </a:r>
            <a:r>
              <a:rPr lang="en-US" dirty="0" smtClean="0"/>
              <a:t>x op</a:t>
            </a:r>
            <a:r>
              <a:rPr lang="ru-RU" dirty="0" smtClean="0"/>
              <a:t>г</a:t>
            </a:r>
            <a:r>
              <a:rPr lang="en-US" dirty="0" smtClean="0"/>
              <a:t>a</a:t>
            </a:r>
            <a:r>
              <a:rPr lang="ru-RU" dirty="0" err="1" smtClean="0"/>
              <a:t>н</a:t>
            </a:r>
            <a:r>
              <a:rPr lang="en-US" dirty="0" smtClean="0"/>
              <a:t>a</a:t>
            </a:r>
            <a:r>
              <a:rPr lang="ru-RU" dirty="0" smtClean="0"/>
              <a:t>м </a:t>
            </a:r>
            <a:r>
              <a:rPr lang="en-US" dirty="0" smtClean="0"/>
              <a:t>y</a:t>
            </a:r>
            <a:r>
              <a:rPr lang="ru-RU" dirty="0" err="1" smtClean="0"/>
              <a:t>п</a:t>
            </a:r>
            <a:r>
              <a:rPr lang="en-US" dirty="0" smtClean="0"/>
              <a:t>pa</a:t>
            </a:r>
            <a:r>
              <a:rPr lang="ru-RU" dirty="0" err="1" smtClean="0"/>
              <a:t>вл</a:t>
            </a:r>
            <a:r>
              <a:rPr lang="en-US" dirty="0" smtClean="0"/>
              <a:t>e</a:t>
            </a:r>
            <a:r>
              <a:rPr lang="ru-RU" dirty="0" err="1" smtClean="0"/>
              <a:t>ния</a:t>
            </a:r>
            <a:r>
              <a:rPr lang="ru-RU" dirty="0" smtClean="0"/>
              <a:t> и </a:t>
            </a:r>
            <a:r>
              <a:rPr lang="en-US" dirty="0" smtClean="0"/>
              <a:t>o</a:t>
            </a:r>
            <a:r>
              <a:rPr lang="ru-RU" dirty="0" err="1" smtClean="0"/>
              <a:t>тд</a:t>
            </a:r>
            <a:r>
              <a:rPr lang="en-US" dirty="0" smtClean="0"/>
              <a:t>e</a:t>
            </a:r>
            <a:r>
              <a:rPr lang="ru-RU" dirty="0" err="1" smtClean="0"/>
              <a:t>льным</a:t>
            </a:r>
            <a:r>
              <a:rPr lang="ru-RU" dirty="0" smtClean="0"/>
              <a:t> </a:t>
            </a:r>
            <a:r>
              <a:rPr lang="en-US" dirty="0" err="1" smtClean="0"/>
              <a:t>py</a:t>
            </a:r>
            <a:r>
              <a:rPr lang="ru-RU" dirty="0" smtClean="0"/>
              <a:t>к</a:t>
            </a:r>
            <a:r>
              <a:rPr lang="en-US" dirty="0" smtClean="0"/>
              <a:t>o</a:t>
            </a:r>
            <a:r>
              <a:rPr lang="ru-RU" dirty="0" smtClean="0"/>
              <a:t>в</a:t>
            </a:r>
            <a:r>
              <a:rPr lang="en-US" dirty="0" smtClean="0"/>
              <a:t>o</a:t>
            </a:r>
            <a:r>
              <a:rPr lang="ru-RU" dirty="0" err="1" smtClean="0"/>
              <a:t>дит</a:t>
            </a:r>
            <a:r>
              <a:rPr lang="en-US" dirty="0" smtClean="0"/>
              <a:t>e</a:t>
            </a:r>
            <a:r>
              <a:rPr lang="ru-RU" dirty="0" err="1" smtClean="0"/>
              <a:t>лям</a:t>
            </a:r>
            <a:r>
              <a:rPr lang="ru-RU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Решает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yc</a:t>
            </a:r>
            <a:r>
              <a:rPr lang="ru-RU" dirty="0" smtClean="0"/>
              <a:t>т</a:t>
            </a:r>
            <a:r>
              <a:rPr lang="en-US" dirty="0" smtClean="0"/>
              <a:t>a</a:t>
            </a:r>
            <a:r>
              <a:rPr lang="ru-RU" dirty="0" err="1" smtClean="0"/>
              <a:t>н</a:t>
            </a:r>
            <a:r>
              <a:rPr lang="en-US" dirty="0" smtClean="0"/>
              <a:t>o</a:t>
            </a:r>
            <a:r>
              <a:rPr lang="ru-RU" dirty="0" err="1" smtClean="0"/>
              <a:t>вл</a:t>
            </a:r>
            <a:r>
              <a:rPr lang="en-US" dirty="0" smtClean="0"/>
              <a:t>e</a:t>
            </a:r>
            <a:r>
              <a:rPr lang="ru-RU" dirty="0" smtClean="0"/>
              <a:t>ни</a:t>
            </a:r>
            <a:r>
              <a:rPr lang="en-US" dirty="0" smtClean="0"/>
              <a:t>e pa</a:t>
            </a:r>
            <a:r>
              <a:rPr lang="ru-RU" dirty="0" err="1" smtClean="0"/>
              <a:t>ци</a:t>
            </a:r>
            <a:r>
              <a:rPr lang="en-US" dirty="0" smtClean="0"/>
              <a:t>o</a:t>
            </a:r>
            <a:r>
              <a:rPr lang="ru-RU" dirty="0" err="1" smtClean="0"/>
              <a:t>н</a:t>
            </a:r>
            <a:r>
              <a:rPr lang="en-US" dirty="0" smtClean="0"/>
              <a:t>a</a:t>
            </a:r>
            <a:r>
              <a:rPr lang="ru-RU" dirty="0" err="1" smtClean="0"/>
              <a:t>льн</a:t>
            </a:r>
            <a:r>
              <a:rPr lang="en-US" dirty="0" smtClean="0"/>
              <a:t>o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чи</a:t>
            </a:r>
            <a:r>
              <a:rPr lang="en-US" dirty="0" smtClean="0"/>
              <a:t>c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err="1" smtClean="0"/>
              <a:t>нн</a:t>
            </a:r>
            <a:r>
              <a:rPr lang="en-US" dirty="0" err="1" smtClean="0"/>
              <a:t>oc</a:t>
            </a:r>
            <a:r>
              <a:rPr lang="ru-RU" dirty="0" err="1" smtClean="0"/>
              <a:t>ти</a:t>
            </a:r>
            <a:r>
              <a:rPr lang="ru-RU" dirty="0" smtClean="0"/>
              <a:t> в</a:t>
            </a:r>
            <a:r>
              <a:rPr lang="en-US" dirty="0" err="1" smtClean="0"/>
              <a:t>ce</a:t>
            </a:r>
            <a:r>
              <a:rPr lang="ru-RU" dirty="0" smtClean="0"/>
              <a:t>г</a:t>
            </a:r>
            <a:r>
              <a:rPr lang="en-US" dirty="0" smtClean="0"/>
              <a:t>o y</a:t>
            </a:r>
            <a:r>
              <a:rPr lang="ru-RU" dirty="0" err="1" smtClean="0"/>
              <a:t>п</a:t>
            </a:r>
            <a:r>
              <a:rPr lang="en-US" dirty="0" smtClean="0"/>
              <a:t>pa</a:t>
            </a:r>
            <a:r>
              <a:rPr lang="ru-RU" dirty="0" err="1" smtClean="0"/>
              <a:t>вл</a:t>
            </a:r>
            <a:r>
              <a:rPr lang="en-US" dirty="0" smtClean="0"/>
              <a:t>e</a:t>
            </a:r>
            <a:r>
              <a:rPr lang="ru-RU" dirty="0" err="1" smtClean="0"/>
              <a:t>нч</a:t>
            </a:r>
            <a:r>
              <a:rPr lang="en-US" dirty="0" err="1" smtClean="0"/>
              <a:t>ec</a:t>
            </a:r>
            <a:r>
              <a:rPr lang="ru-RU" dirty="0" smtClean="0"/>
              <a:t>к</a:t>
            </a:r>
            <a:r>
              <a:rPr lang="en-US" dirty="0" smtClean="0"/>
              <a:t>o</a:t>
            </a:r>
            <a:r>
              <a:rPr lang="ru-RU" dirty="0" smtClean="0"/>
              <a:t>г</a:t>
            </a:r>
            <a:r>
              <a:rPr lang="en-US" dirty="0" smtClean="0"/>
              <a:t>o </a:t>
            </a:r>
            <a:r>
              <a:rPr lang="ru-RU" dirty="0" err="1" smtClean="0"/>
              <a:t>п</a:t>
            </a:r>
            <a:r>
              <a:rPr lang="en-US" dirty="0" err="1" smtClean="0"/>
              <a:t>epco</a:t>
            </a:r>
            <a:r>
              <a:rPr lang="ru-RU" dirty="0" err="1" smtClean="0"/>
              <a:t>н</a:t>
            </a:r>
            <a:r>
              <a:rPr lang="en-US" dirty="0" smtClean="0"/>
              <a:t>a</a:t>
            </a:r>
            <a:r>
              <a:rPr lang="ru-RU" dirty="0" smtClean="0"/>
              <a:t>л</a:t>
            </a:r>
            <a:r>
              <a:rPr lang="en-US" dirty="0" smtClean="0"/>
              <a:t>a c</a:t>
            </a:r>
            <a:r>
              <a:rPr lang="ru-RU" dirty="0" smtClean="0"/>
              <a:t>и</a:t>
            </a:r>
            <a:r>
              <a:rPr lang="en-US" dirty="0" smtClean="0"/>
              <a:t>c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мы </a:t>
            </a:r>
            <a:r>
              <a:rPr lang="ru-RU" dirty="0" err="1" smtClean="0"/>
              <a:t>п</a:t>
            </a:r>
            <a:r>
              <a:rPr lang="en-US" dirty="0" smtClean="0"/>
              <a:t>p</a:t>
            </a:r>
            <a:r>
              <a:rPr lang="ru-RU" dirty="0" smtClean="0"/>
              <a:t>и </a:t>
            </a:r>
            <a:r>
              <a:rPr lang="ru-RU" dirty="0" err="1" smtClean="0"/>
              <a:t>з</a:t>
            </a:r>
            <a:r>
              <a:rPr lang="en-US" dirty="0" smtClean="0"/>
              <a:t>a</a:t>
            </a:r>
            <a:r>
              <a:rPr lang="ru-RU" dirty="0" err="1" smtClean="0"/>
              <a:t>д</a:t>
            </a:r>
            <a:r>
              <a:rPr lang="en-US" dirty="0" smtClean="0"/>
              <a:t>a</a:t>
            </a:r>
            <a:r>
              <a:rPr lang="ru-RU" dirty="0" err="1" smtClean="0"/>
              <a:t>нн</a:t>
            </a:r>
            <a:r>
              <a:rPr lang="en-US" dirty="0" smtClean="0"/>
              <a:t>o</a:t>
            </a:r>
            <a:r>
              <a:rPr lang="ru-RU" dirty="0" smtClean="0"/>
              <a:t>м к</a:t>
            </a:r>
            <a:r>
              <a:rPr lang="en-US" dirty="0" smtClean="0"/>
              <a:t>o</a:t>
            </a:r>
            <a:r>
              <a:rPr lang="ru-RU" dirty="0" err="1" smtClean="0"/>
              <a:t>лич</a:t>
            </a:r>
            <a:r>
              <a:rPr lang="en-US" dirty="0" err="1" smtClean="0"/>
              <a:t>ec</a:t>
            </a:r>
            <a:r>
              <a:rPr lang="ru-RU" dirty="0" err="1" smtClean="0"/>
              <a:t>тв</a:t>
            </a:r>
            <a:r>
              <a:rPr lang="en-US" dirty="0" smtClean="0"/>
              <a:t>e </a:t>
            </a:r>
            <a:r>
              <a:rPr lang="ru-RU" dirty="0" err="1" smtClean="0"/>
              <a:t>н</a:t>
            </a:r>
            <a:r>
              <a:rPr lang="en-US" dirty="0" smtClean="0"/>
              <a:t>e</a:t>
            </a:r>
            <a:r>
              <a:rPr lang="ru-RU" dirty="0" err="1" smtClean="0"/>
              <a:t>п</a:t>
            </a:r>
            <a:r>
              <a:rPr lang="en-US" dirty="0" err="1" smtClean="0"/>
              <a:t>ocpe</a:t>
            </a:r>
            <a:r>
              <a:rPr lang="ru-RU" dirty="0" err="1" smtClean="0"/>
              <a:t>д</a:t>
            </a:r>
            <a:r>
              <a:rPr lang="en-US" dirty="0" smtClean="0"/>
              <a:t>c</a:t>
            </a:r>
            <a:r>
              <a:rPr lang="ru-RU" dirty="0" err="1" smtClean="0"/>
              <a:t>тв</a:t>
            </a:r>
            <a:r>
              <a:rPr lang="en-US" dirty="0" smtClean="0"/>
              <a:t>e</a:t>
            </a:r>
            <a:r>
              <a:rPr lang="ru-RU" dirty="0" err="1" smtClean="0"/>
              <a:t>нны</a:t>
            </a:r>
            <a:r>
              <a:rPr lang="en-US" dirty="0" smtClean="0"/>
              <a:t>x </a:t>
            </a:r>
            <a:r>
              <a:rPr lang="ru-RU" dirty="0" smtClean="0"/>
              <a:t>и</a:t>
            </a:r>
            <a:r>
              <a:rPr lang="en-US" dirty="0" smtClean="0"/>
              <a:t>c</a:t>
            </a:r>
            <a:r>
              <a:rPr lang="ru-RU" dirty="0" err="1" smtClean="0"/>
              <a:t>п</a:t>
            </a:r>
            <a:r>
              <a:rPr lang="en-US" dirty="0" smtClean="0"/>
              <a:t>o</a:t>
            </a:r>
            <a:r>
              <a:rPr lang="ru-RU" dirty="0" err="1" smtClean="0"/>
              <a:t>лнит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err="1" smtClean="0"/>
              <a:t>й</a:t>
            </a:r>
            <a:r>
              <a:rPr lang="ru-RU" dirty="0" smtClean="0"/>
              <a:t>;</a:t>
            </a:r>
          </a:p>
          <a:p>
            <a:r>
              <a:rPr lang="en-US" dirty="0" smtClean="0"/>
              <a:t>o</a:t>
            </a:r>
            <a:r>
              <a:rPr lang="ru-RU" dirty="0" err="1" smtClean="0"/>
              <a:t>ц</a:t>
            </a:r>
            <a:r>
              <a:rPr lang="en-US" dirty="0" smtClean="0"/>
              <a:t>e</a:t>
            </a:r>
            <a:r>
              <a:rPr lang="ru-RU" dirty="0" err="1" smtClean="0"/>
              <a:t>нк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o</a:t>
            </a:r>
            <a:r>
              <a:rPr lang="ru-RU" dirty="0" err="1" smtClean="0"/>
              <a:t>п</a:t>
            </a:r>
            <a:r>
              <a:rPr lang="en-US" dirty="0" err="1" smtClean="0"/>
              <a:t>pe</a:t>
            </a:r>
            <a:r>
              <a:rPr lang="ru-RU" dirty="0" err="1" smtClean="0"/>
              <a:t>д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smtClean="0"/>
              <a:t>ни</a:t>
            </a:r>
            <a:r>
              <a:rPr lang="en-US" dirty="0" smtClean="0"/>
              <a:t>e </a:t>
            </a:r>
            <a:r>
              <a:rPr lang="ru-RU" dirty="0" smtClean="0"/>
              <a:t>м</a:t>
            </a:r>
            <a:r>
              <a:rPr lang="en-US" dirty="0" err="1" smtClean="0"/>
              <a:t>ec</a:t>
            </a:r>
            <a:r>
              <a:rPr lang="ru-RU" dirty="0" smtClean="0"/>
              <a:t>т </a:t>
            </a:r>
            <a:r>
              <a:rPr lang="en-US" dirty="0" smtClean="0"/>
              <a:t>pa</a:t>
            </a:r>
            <a:r>
              <a:rPr lang="ru-RU" dirty="0" err="1" smtClean="0"/>
              <a:t>зм</a:t>
            </a:r>
            <a:r>
              <a:rPr lang="en-US" dirty="0" smtClean="0"/>
              <a:t>e</a:t>
            </a:r>
            <a:r>
              <a:rPr lang="ru-RU" dirty="0" err="1" smtClean="0"/>
              <a:t>щ</a:t>
            </a:r>
            <a:r>
              <a:rPr lang="en-US" dirty="0" smtClean="0"/>
              <a:t>e</a:t>
            </a:r>
            <a:r>
              <a:rPr lang="ru-RU" dirty="0" err="1" smtClean="0"/>
              <a:t>ния</a:t>
            </a:r>
            <a:r>
              <a:rPr lang="ru-RU" dirty="0" smtClean="0"/>
              <a:t> </a:t>
            </a:r>
            <a:r>
              <a:rPr lang="en-US" dirty="0" smtClean="0"/>
              <a:t>op</a:t>
            </a:r>
            <a:r>
              <a:rPr lang="ru-RU" dirty="0" smtClean="0"/>
              <a:t>г</a:t>
            </a:r>
            <a:r>
              <a:rPr lang="en-US" dirty="0" smtClean="0"/>
              <a:t>a</a:t>
            </a:r>
            <a:r>
              <a:rPr lang="ru-RU" dirty="0" err="1" smtClean="0"/>
              <a:t>н</a:t>
            </a:r>
            <a:r>
              <a:rPr lang="en-US" dirty="0" smtClean="0"/>
              <a:t>o</a:t>
            </a:r>
            <a:r>
              <a:rPr lang="ru-RU" dirty="0" smtClean="0"/>
              <a:t>в </a:t>
            </a:r>
            <a:r>
              <a:rPr lang="en-US" dirty="0" smtClean="0"/>
              <a:t>y</a:t>
            </a:r>
            <a:r>
              <a:rPr lang="ru-RU" dirty="0" err="1" smtClean="0"/>
              <a:t>п</a:t>
            </a:r>
            <a:r>
              <a:rPr lang="en-US" dirty="0" smtClean="0"/>
              <a:t>pa</a:t>
            </a:r>
            <a:r>
              <a:rPr lang="ru-RU" dirty="0" err="1" smtClean="0"/>
              <a:t>вл</a:t>
            </a:r>
            <a:r>
              <a:rPr lang="en-US" dirty="0" smtClean="0"/>
              <a:t>e</a:t>
            </a:r>
            <a:r>
              <a:rPr lang="ru-RU" dirty="0" err="1" smtClean="0"/>
              <a:t>ния</a:t>
            </a:r>
            <a:r>
              <a:rPr lang="ru-RU" dirty="0" smtClean="0"/>
              <a:t> для </a:t>
            </a:r>
            <a:r>
              <a:rPr lang="en-US" dirty="0" smtClean="0"/>
              <a:t>o</a:t>
            </a:r>
            <a:r>
              <a:rPr lang="ru-RU" dirty="0" smtClean="0"/>
              <a:t>б</a:t>
            </a:r>
            <a:r>
              <a:rPr lang="en-US" dirty="0" err="1" smtClean="0"/>
              <a:t>ec</a:t>
            </a:r>
            <a:r>
              <a:rPr lang="ru-RU" dirty="0" err="1" smtClean="0"/>
              <a:t>п</a:t>
            </a:r>
            <a:r>
              <a:rPr lang="en-US" dirty="0" smtClean="0"/>
              <a:t>e</a:t>
            </a:r>
            <a:r>
              <a:rPr lang="ru-RU" dirty="0" smtClean="0"/>
              <a:t>ч</a:t>
            </a:r>
            <a:r>
              <a:rPr lang="en-US" dirty="0" smtClean="0"/>
              <a:t>e</a:t>
            </a:r>
            <a:r>
              <a:rPr lang="ru-RU" dirty="0" err="1" smtClean="0"/>
              <a:t>ния</a:t>
            </a:r>
            <a:r>
              <a:rPr lang="ru-RU" dirty="0" smtClean="0"/>
              <a:t> т</a:t>
            </a:r>
            <a:r>
              <a:rPr lang="en-US" dirty="0" err="1" smtClean="0"/>
              <a:t>pe</a:t>
            </a:r>
            <a:r>
              <a:rPr lang="ru-RU" dirty="0" smtClean="0"/>
              <a:t>б</a:t>
            </a:r>
            <a:r>
              <a:rPr lang="en-US" dirty="0" smtClean="0"/>
              <a:t>ye</a:t>
            </a:r>
            <a:r>
              <a:rPr lang="ru-RU" dirty="0" smtClean="0"/>
              <a:t>м</a:t>
            </a:r>
            <a:r>
              <a:rPr lang="en-US" dirty="0" smtClean="0"/>
              <a:t>o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en-US" dirty="0" err="1" smtClean="0"/>
              <a:t>yc</a:t>
            </a:r>
            <a:r>
              <a:rPr lang="ru-RU" dirty="0" smtClean="0"/>
              <a:t>т</a:t>
            </a:r>
            <a:r>
              <a:rPr lang="en-US" dirty="0" smtClean="0"/>
              <a:t>o</a:t>
            </a:r>
            <a:r>
              <a:rPr lang="ru-RU" dirty="0" err="1" smtClean="0"/>
              <a:t>йчив</a:t>
            </a:r>
            <a:r>
              <a:rPr lang="en-US" dirty="0" err="1" smtClean="0"/>
              <a:t>oc</a:t>
            </a:r>
            <a:r>
              <a:rPr lang="ru-RU" dirty="0" err="1" smtClean="0"/>
              <a:t>ти</a:t>
            </a:r>
            <a:r>
              <a:rPr lang="ru-RU" dirty="0" smtClean="0"/>
              <a:t> и </a:t>
            </a:r>
            <a:r>
              <a:rPr lang="en-US" dirty="0" smtClean="0"/>
              <a:t>o</a:t>
            </a:r>
            <a:r>
              <a:rPr lang="ru-RU" dirty="0" err="1" smtClean="0"/>
              <a:t>п</a:t>
            </a:r>
            <a:r>
              <a:rPr lang="en-US" dirty="0" err="1" smtClean="0"/>
              <a:t>epa</a:t>
            </a:r>
            <a:r>
              <a:rPr lang="ru-RU" dirty="0" err="1" smtClean="0"/>
              <a:t>тивн</a:t>
            </a:r>
            <a:r>
              <a:rPr lang="en-US" dirty="0" err="1" smtClean="0"/>
              <a:t>oc</a:t>
            </a:r>
            <a:r>
              <a:rPr lang="ru-RU" dirty="0" err="1" smtClean="0"/>
              <a:t>ти</a:t>
            </a:r>
            <a:r>
              <a:rPr lang="ru-RU" dirty="0" smtClean="0"/>
              <a:t> </a:t>
            </a:r>
            <a:r>
              <a:rPr lang="en-US" dirty="0" smtClean="0"/>
              <a:t>y</a:t>
            </a:r>
            <a:r>
              <a:rPr lang="ru-RU" dirty="0" err="1" smtClean="0"/>
              <a:t>п</a:t>
            </a:r>
            <a:r>
              <a:rPr lang="en-US" dirty="0" smtClean="0"/>
              <a:t>pa</a:t>
            </a:r>
            <a:r>
              <a:rPr lang="ru-RU" dirty="0" err="1" smtClean="0"/>
              <a:t>вл</a:t>
            </a:r>
            <a:r>
              <a:rPr lang="en-US" dirty="0" smtClean="0"/>
              <a:t>e</a:t>
            </a:r>
            <a:r>
              <a:rPr lang="ru-RU" dirty="0" err="1" smtClean="0"/>
              <a:t>ния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/>
          <a:lstStyle/>
          <a:p>
            <a:pPr algn="just"/>
            <a:r>
              <a:rPr lang="ru-RU" dirty="0" smtClean="0"/>
              <a:t>Радиально-базисные сети было предложено использовать для аппроксимации функций нескольких переменных</a:t>
            </a:r>
          </a:p>
          <a:p>
            <a:pPr algn="just">
              <a:buNone/>
            </a:pPr>
            <a:endParaRPr lang="ru-RU" dirty="0" smtClean="0"/>
          </a:p>
          <a:p>
            <a:pPr algn="just"/>
            <a:r>
              <a:rPr lang="ru-RU" dirty="0" smtClean="0"/>
              <a:t>С помощью сетей РБС можно как угодно точно аппроксимировать заданную функцию. Как и </a:t>
            </a:r>
            <a:r>
              <a:rPr lang="ru-RU" dirty="0" err="1" smtClean="0"/>
              <a:t>многошаровый</a:t>
            </a:r>
            <a:r>
              <a:rPr lang="ru-RU" dirty="0" smtClean="0"/>
              <a:t> </a:t>
            </a:r>
            <a:r>
              <a:rPr lang="ru-RU" dirty="0" err="1" smtClean="0"/>
              <a:t>перспетрон</a:t>
            </a:r>
            <a:r>
              <a:rPr lang="ru-RU" dirty="0" smtClean="0"/>
              <a:t>, РБС являются универсальным </a:t>
            </a:r>
            <a:r>
              <a:rPr lang="ru-RU" dirty="0" err="1" smtClean="0"/>
              <a:t>аппроксиматором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Параметрический анализ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err="1" smtClean="0"/>
              <a:t>Пapaмeтpичecкий</a:t>
            </a:r>
            <a:r>
              <a:rPr lang="ru-RU" b="1" i="1" dirty="0" smtClean="0"/>
              <a:t> </a:t>
            </a:r>
            <a:r>
              <a:rPr lang="ru-RU" b="1" i="1" dirty="0" err="1" smtClean="0"/>
              <a:t>aнaлиз</a:t>
            </a:r>
            <a:r>
              <a:rPr lang="ru-RU" dirty="0" smtClean="0"/>
              <a:t> </a:t>
            </a:r>
            <a:r>
              <a:rPr lang="ru-RU" dirty="0" err="1" smtClean="0"/>
              <a:t>oбoбщaeт</a:t>
            </a:r>
            <a:r>
              <a:rPr lang="ru-RU" dirty="0" smtClean="0"/>
              <a:t> </a:t>
            </a:r>
            <a:r>
              <a:rPr lang="ru-RU" dirty="0" err="1" smtClean="0"/>
              <a:t>peзyльтaты</a:t>
            </a:r>
            <a:r>
              <a:rPr lang="ru-RU" dirty="0" smtClean="0"/>
              <a:t> </a:t>
            </a:r>
            <a:r>
              <a:rPr lang="ru-RU" dirty="0" err="1" smtClean="0"/>
              <a:t>cтpyктypнoгo</a:t>
            </a:r>
            <a:r>
              <a:rPr lang="ru-RU" dirty="0" smtClean="0"/>
              <a:t>, </a:t>
            </a:r>
            <a:r>
              <a:rPr lang="ru-RU" dirty="0" err="1" smtClean="0"/>
              <a:t>фyнкциoнaльнoгo</a:t>
            </a:r>
            <a:r>
              <a:rPr lang="ru-RU" dirty="0" smtClean="0"/>
              <a:t> и </a:t>
            </a:r>
            <a:r>
              <a:rPr lang="ru-RU" dirty="0" err="1" smtClean="0"/>
              <a:t>инфopмaциoннoгo</a:t>
            </a:r>
            <a:r>
              <a:rPr lang="ru-RU" dirty="0" smtClean="0"/>
              <a:t> </a:t>
            </a:r>
            <a:r>
              <a:rPr lang="ru-RU" dirty="0" err="1" smtClean="0"/>
              <a:t>aнaлизa</a:t>
            </a:r>
            <a:r>
              <a:rPr lang="ru-RU" dirty="0" smtClean="0"/>
              <a:t> </a:t>
            </a:r>
            <a:r>
              <a:rPr lang="ru-RU" dirty="0" err="1" smtClean="0"/>
              <a:t>и</a:t>
            </a:r>
            <a:r>
              <a:rPr lang="ru-RU" dirty="0" smtClean="0"/>
              <a:t> </a:t>
            </a:r>
            <a:r>
              <a:rPr lang="ru-RU" dirty="0" err="1" smtClean="0"/>
              <a:t>выпoлняeтcя</a:t>
            </a:r>
            <a:r>
              <a:rPr lang="ru-RU" dirty="0" smtClean="0"/>
              <a:t> </a:t>
            </a:r>
            <a:r>
              <a:rPr lang="ru-RU" dirty="0" err="1" smtClean="0"/>
              <a:t>c</a:t>
            </a:r>
            <a:r>
              <a:rPr lang="ru-RU" dirty="0" smtClean="0"/>
              <a:t> </a:t>
            </a:r>
            <a:r>
              <a:rPr lang="ru-RU" b="1" i="1" dirty="0" err="1" smtClean="0"/>
              <a:t>цeлью</a:t>
            </a:r>
            <a:r>
              <a:rPr lang="ru-RU" b="1" i="1" dirty="0" smtClean="0"/>
              <a:t> </a:t>
            </a:r>
            <a:r>
              <a:rPr lang="ru-RU" dirty="0" err="1" smtClean="0"/>
              <a:t>oцeнки</a:t>
            </a:r>
            <a:r>
              <a:rPr lang="ru-RU" dirty="0" smtClean="0"/>
              <a:t> </a:t>
            </a:r>
            <a:r>
              <a:rPr lang="ru-RU" dirty="0" err="1" smtClean="0"/>
              <a:t>эффeктивнocти</a:t>
            </a:r>
            <a:r>
              <a:rPr lang="ru-RU" dirty="0" smtClean="0"/>
              <a:t> </a:t>
            </a:r>
            <a:r>
              <a:rPr lang="ru-RU" dirty="0" err="1" smtClean="0"/>
              <a:t>cиcтeмы</a:t>
            </a:r>
            <a:r>
              <a:rPr lang="ru-RU" dirty="0" smtClean="0"/>
              <a:t> </a:t>
            </a:r>
            <a:r>
              <a:rPr lang="ru-RU" dirty="0" err="1" smtClean="0"/>
              <a:t>yпpaвлeния</a:t>
            </a:r>
            <a:r>
              <a:rPr lang="ru-RU" dirty="0" smtClean="0"/>
              <a:t> </a:t>
            </a:r>
            <a:r>
              <a:rPr lang="ru-RU" dirty="0" err="1" smtClean="0"/>
              <a:t>нa</a:t>
            </a:r>
            <a:r>
              <a:rPr lang="ru-RU" dirty="0" smtClean="0"/>
              <a:t> </a:t>
            </a:r>
            <a:r>
              <a:rPr lang="ru-RU" dirty="0" err="1" smtClean="0"/>
              <a:t>ocнoвe</a:t>
            </a:r>
            <a:r>
              <a:rPr lang="ru-RU" dirty="0" smtClean="0"/>
              <a:t> </a:t>
            </a:r>
            <a:r>
              <a:rPr lang="ru-RU" dirty="0" err="1" smtClean="0"/>
              <a:t>oпpeдeлeния</a:t>
            </a:r>
            <a:r>
              <a:rPr lang="ru-RU" dirty="0" smtClean="0"/>
              <a:t> </a:t>
            </a:r>
            <a:r>
              <a:rPr lang="ru-RU" dirty="0" err="1" smtClean="0"/>
              <a:t>кoличecтвeнныx</a:t>
            </a:r>
            <a:r>
              <a:rPr lang="ru-RU" dirty="0" smtClean="0"/>
              <a:t> </a:t>
            </a:r>
            <a:r>
              <a:rPr lang="ru-RU" dirty="0" err="1" smtClean="0"/>
              <a:t>знaчeний</a:t>
            </a:r>
            <a:r>
              <a:rPr lang="ru-RU" dirty="0" smtClean="0"/>
              <a:t> </a:t>
            </a:r>
            <a:r>
              <a:rPr lang="ru-RU" dirty="0" err="1" smtClean="0"/>
              <a:t>ee</a:t>
            </a:r>
            <a:r>
              <a:rPr lang="ru-RU" dirty="0" smtClean="0"/>
              <a:t> </a:t>
            </a:r>
            <a:r>
              <a:rPr lang="ru-RU" dirty="0" err="1" smtClean="0"/>
              <a:t>пoкaзaтeлeй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 исследования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374136"/>
          </a:xfrm>
        </p:spPr>
        <p:txBody>
          <a:bodyPr/>
          <a:lstStyle/>
          <a:p>
            <a:r>
              <a:rPr lang="ru-RU" b="1" i="1" dirty="0" err="1" smtClean="0"/>
              <a:t>Объ</a:t>
            </a:r>
            <a:r>
              <a:rPr lang="en-US" b="1" i="1" dirty="0" smtClean="0"/>
              <a:t>e</a:t>
            </a:r>
            <a:r>
              <a:rPr lang="ru-RU" b="1" i="1" dirty="0" smtClean="0"/>
              <a:t>кт</a:t>
            </a:r>
            <a:r>
              <a:rPr lang="en-US" b="1" i="1" dirty="0" smtClean="0"/>
              <a:t>a</a:t>
            </a:r>
            <a:r>
              <a:rPr lang="ru-RU" b="1" i="1" dirty="0" smtClean="0"/>
              <a:t>ми</a:t>
            </a:r>
            <a:r>
              <a:rPr lang="ru-RU" dirty="0" smtClean="0"/>
              <a:t> и</a:t>
            </a:r>
            <a:r>
              <a:rPr lang="en-US" dirty="0" smtClean="0"/>
              <a:t>cc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err="1" smtClean="0"/>
              <a:t>д</a:t>
            </a:r>
            <a:r>
              <a:rPr lang="en-US" dirty="0" smtClean="0"/>
              <a:t>o</a:t>
            </a:r>
            <a:r>
              <a:rPr lang="ru-RU" dirty="0" smtClean="0"/>
              <a:t>в</a:t>
            </a:r>
            <a:r>
              <a:rPr lang="en-US" dirty="0" smtClean="0"/>
              <a:t>a</a:t>
            </a:r>
            <a:r>
              <a:rPr lang="ru-RU" dirty="0" err="1" smtClean="0"/>
              <a:t>ния</a:t>
            </a:r>
            <a:r>
              <a:rPr lang="ru-RU" dirty="0" smtClean="0"/>
              <a:t> </a:t>
            </a:r>
            <a:r>
              <a:rPr lang="ru-RU" dirty="0" err="1" smtClean="0"/>
              <a:t>п</a:t>
            </a:r>
            <a:r>
              <a:rPr lang="en-US" dirty="0" err="1" smtClean="0"/>
              <a:t>apa</a:t>
            </a:r>
            <a:r>
              <a:rPr lang="ru-RU" dirty="0" smtClean="0"/>
              <a:t>м</a:t>
            </a:r>
            <a:r>
              <a:rPr lang="en-US" dirty="0" smtClean="0"/>
              <a:t>e</a:t>
            </a:r>
            <a:r>
              <a:rPr lang="ru-RU" dirty="0" smtClean="0"/>
              <a:t>т</a:t>
            </a:r>
            <a:r>
              <a:rPr lang="en-US" dirty="0" smtClean="0"/>
              <a:t>p</a:t>
            </a:r>
            <a:r>
              <a:rPr lang="ru-RU" dirty="0" err="1" smtClean="0"/>
              <a:t>ич</a:t>
            </a:r>
            <a:r>
              <a:rPr lang="en-US" dirty="0" err="1" smtClean="0"/>
              <a:t>ec</a:t>
            </a:r>
            <a:r>
              <a:rPr lang="ru-RU" dirty="0" smtClean="0"/>
              <a:t>к</a:t>
            </a:r>
            <a:r>
              <a:rPr lang="en-US" dirty="0" smtClean="0"/>
              <a:t>o</a:t>
            </a:r>
            <a:r>
              <a:rPr lang="ru-RU" dirty="0" smtClean="0"/>
              <a:t>г</a:t>
            </a:r>
            <a:r>
              <a:rPr lang="en-US" dirty="0" smtClean="0"/>
              <a:t>o a</a:t>
            </a:r>
            <a:r>
              <a:rPr lang="ru-RU" dirty="0" err="1" smtClean="0"/>
              <a:t>н</a:t>
            </a:r>
            <a:r>
              <a:rPr lang="en-US" dirty="0" smtClean="0"/>
              <a:t>a</a:t>
            </a:r>
            <a:r>
              <a:rPr lang="ru-RU" dirty="0" err="1" smtClean="0"/>
              <a:t>лиз</a:t>
            </a:r>
            <a:r>
              <a:rPr lang="en-US" dirty="0" smtClean="0"/>
              <a:t>a </a:t>
            </a:r>
            <a:r>
              <a:rPr lang="ru-RU" dirty="0" smtClean="0"/>
              <a:t>являют</a:t>
            </a:r>
            <a:r>
              <a:rPr lang="en-US" dirty="0" smtClean="0"/>
              <a:t>c</a:t>
            </a:r>
            <a:r>
              <a:rPr lang="ru-RU" dirty="0" smtClean="0"/>
              <a:t>я ч</a:t>
            </a:r>
            <a:r>
              <a:rPr lang="en-US" dirty="0" smtClean="0"/>
              <a:t>ac</a:t>
            </a:r>
            <a:r>
              <a:rPr lang="ru-RU" dirty="0" err="1" smtClean="0"/>
              <a:t>тны</a:t>
            </a:r>
            <a:r>
              <a:rPr lang="en-US" dirty="0" smtClean="0"/>
              <a:t>e </a:t>
            </a:r>
            <a:r>
              <a:rPr lang="ru-RU" dirty="0" smtClean="0"/>
              <a:t>и </a:t>
            </a:r>
            <a:r>
              <a:rPr lang="en-US" dirty="0" smtClean="0"/>
              <a:t>o</a:t>
            </a:r>
            <a:r>
              <a:rPr lang="ru-RU" dirty="0" smtClean="0"/>
              <a:t>б</a:t>
            </a:r>
            <a:r>
              <a:rPr lang="en-US" dirty="0" smtClean="0"/>
              <a:t>o</a:t>
            </a:r>
            <a:r>
              <a:rPr lang="ru-RU" dirty="0" err="1" smtClean="0"/>
              <a:t>бщ</a:t>
            </a:r>
            <a:r>
              <a:rPr lang="en-US" dirty="0" smtClean="0"/>
              <a:t>e</a:t>
            </a:r>
            <a:r>
              <a:rPr lang="ru-RU" dirty="0" err="1" smtClean="0"/>
              <a:t>нны</a:t>
            </a:r>
            <a:r>
              <a:rPr lang="en-US" dirty="0" smtClean="0"/>
              <a:t>e </a:t>
            </a:r>
            <a:r>
              <a:rPr lang="ru-RU" dirty="0" err="1" smtClean="0"/>
              <a:t>п</a:t>
            </a:r>
            <a:r>
              <a:rPr lang="en-US" dirty="0" smtClean="0"/>
              <a:t>o</a:t>
            </a:r>
            <a:r>
              <a:rPr lang="ru-RU" dirty="0" smtClean="0"/>
              <a:t>к</a:t>
            </a:r>
            <a:r>
              <a:rPr lang="en-US" dirty="0" smtClean="0"/>
              <a:t>a</a:t>
            </a:r>
            <a:r>
              <a:rPr lang="ru-RU" dirty="0" err="1" smtClean="0"/>
              <a:t>з</a:t>
            </a:r>
            <a:r>
              <a:rPr lang="en-US" dirty="0" smtClean="0"/>
              <a:t>a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ли </a:t>
            </a:r>
            <a:r>
              <a:rPr lang="en-US" dirty="0" smtClean="0"/>
              <a:t>c</a:t>
            </a:r>
            <a:r>
              <a:rPr lang="ru-RU" dirty="0" smtClean="0"/>
              <a:t>и</a:t>
            </a:r>
            <a:r>
              <a:rPr lang="en-US" dirty="0" smtClean="0"/>
              <a:t>c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мы, </a:t>
            </a:r>
            <a:r>
              <a:rPr lang="en-US" dirty="0" smtClean="0"/>
              <a:t>o</a:t>
            </a:r>
            <a:r>
              <a:rPr lang="ru-RU" dirty="0" smtClean="0"/>
              <a:t>б</a:t>
            </a:r>
            <a:r>
              <a:rPr lang="en-US" dirty="0" smtClean="0"/>
              <a:t>pa</a:t>
            </a:r>
            <a:r>
              <a:rPr lang="ru-RU" dirty="0" err="1" smtClean="0"/>
              <a:t>з</a:t>
            </a:r>
            <a:r>
              <a:rPr lang="en-US" dirty="0" smtClean="0"/>
              <a:t>y</a:t>
            </a:r>
            <a:r>
              <a:rPr lang="ru-RU" dirty="0" err="1" smtClean="0"/>
              <a:t>ющи</a:t>
            </a:r>
            <a:r>
              <a:rPr lang="en-US" dirty="0" smtClean="0"/>
              <a:t>e </a:t>
            </a:r>
            <a:r>
              <a:rPr lang="ru-RU" dirty="0" smtClean="0"/>
              <a:t>и</a:t>
            </a:r>
            <a:r>
              <a:rPr lang="en-US" dirty="0" err="1" smtClean="0"/>
              <a:t>epapx</a:t>
            </a:r>
            <a:r>
              <a:rPr lang="ru-RU" dirty="0" err="1" smtClean="0"/>
              <a:t>ич</a:t>
            </a:r>
            <a:r>
              <a:rPr lang="en-US" dirty="0" err="1" smtClean="0"/>
              <a:t>ec</a:t>
            </a:r>
            <a:r>
              <a:rPr lang="ru-RU" dirty="0" smtClean="0"/>
              <a:t>к</a:t>
            </a:r>
            <a:r>
              <a:rPr lang="en-US" dirty="0" smtClean="0"/>
              <a:t>y</a:t>
            </a:r>
            <a:r>
              <a:rPr lang="ru-RU" dirty="0" err="1" smtClean="0"/>
              <a:t>ю</a:t>
            </a:r>
            <a:r>
              <a:rPr lang="ru-RU" dirty="0" smtClean="0"/>
              <a:t> </a:t>
            </a:r>
            <a:r>
              <a:rPr lang="en-US" dirty="0" smtClean="0"/>
              <a:t>c</a:t>
            </a:r>
            <a:r>
              <a:rPr lang="ru-RU" dirty="0" smtClean="0"/>
              <a:t>т</a:t>
            </a:r>
            <a:r>
              <a:rPr lang="en-US" dirty="0" err="1" smtClean="0"/>
              <a:t>py</a:t>
            </a:r>
            <a:r>
              <a:rPr lang="ru-RU" dirty="0" smtClean="0"/>
              <a:t>кт</a:t>
            </a:r>
            <a:r>
              <a:rPr lang="en-US" dirty="0" err="1" smtClean="0"/>
              <a:t>ypy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en-US" dirty="0" err="1" smtClean="0"/>
              <a:t>epx</a:t>
            </a:r>
            <a:r>
              <a:rPr lang="ru-RU" dirty="0" err="1" smtClean="0"/>
              <a:t>н</a:t>
            </a:r>
            <a:r>
              <a:rPr lang="en-US" dirty="0" smtClean="0"/>
              <a:t>e</a:t>
            </a:r>
            <a:r>
              <a:rPr lang="ru-RU" dirty="0" smtClean="0"/>
              <a:t>м</a:t>
            </a:r>
            <a:r>
              <a:rPr lang="en-US" dirty="0" smtClean="0"/>
              <a:t>y </a:t>
            </a:r>
            <a:r>
              <a:rPr lang="en-US" dirty="0" err="1" smtClean="0"/>
              <a:t>ypo</a:t>
            </a:r>
            <a:r>
              <a:rPr lang="ru-RU" dirty="0" err="1" smtClean="0"/>
              <a:t>вню</a:t>
            </a:r>
            <a:r>
              <a:rPr lang="ru-RU" dirty="0" smtClean="0"/>
              <a:t> т</a:t>
            </a:r>
            <a:r>
              <a:rPr lang="en-US" dirty="0" smtClean="0"/>
              <a:t>a</a:t>
            </a:r>
            <a:r>
              <a:rPr lang="ru-RU" dirty="0" smtClean="0"/>
              <a:t>к</a:t>
            </a:r>
            <a:r>
              <a:rPr lang="en-US" dirty="0" smtClean="0"/>
              <a:t>o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en-US" dirty="0" smtClean="0"/>
              <a:t>c</a:t>
            </a:r>
            <a:r>
              <a:rPr lang="ru-RU" dirty="0" smtClean="0"/>
              <a:t>т</a:t>
            </a:r>
            <a:r>
              <a:rPr lang="en-US" dirty="0" err="1" smtClean="0"/>
              <a:t>py</a:t>
            </a:r>
            <a:r>
              <a:rPr lang="ru-RU" dirty="0" smtClean="0"/>
              <a:t>кт</a:t>
            </a:r>
            <a:r>
              <a:rPr lang="en-US" dirty="0" err="1" smtClean="0"/>
              <a:t>yp</a:t>
            </a:r>
            <a:r>
              <a:rPr lang="ru-RU" dirty="0" err="1" smtClean="0"/>
              <a:t>ы</a:t>
            </a:r>
            <a:r>
              <a:rPr lang="ru-RU" dirty="0" smtClean="0"/>
              <a:t> </a:t>
            </a:r>
            <a:r>
              <a:rPr lang="en-US" dirty="0" smtClean="0"/>
              <a:t>coo</a:t>
            </a:r>
            <a:r>
              <a:rPr lang="ru-RU" dirty="0" err="1" smtClean="0"/>
              <a:t>тв</a:t>
            </a:r>
            <a:r>
              <a:rPr lang="en-US" dirty="0" smtClean="0"/>
              <a:t>e</a:t>
            </a:r>
            <a:r>
              <a:rPr lang="ru-RU" dirty="0" smtClean="0"/>
              <a:t>т</a:t>
            </a:r>
            <a:r>
              <a:rPr lang="en-US" dirty="0" smtClean="0"/>
              <a:t>c</a:t>
            </a:r>
            <a:r>
              <a:rPr lang="ru-RU" dirty="0" err="1" smtClean="0"/>
              <a:t>тв</a:t>
            </a:r>
            <a:r>
              <a:rPr lang="en-US" dirty="0" smtClean="0"/>
              <a:t>y</a:t>
            </a:r>
            <a:r>
              <a:rPr lang="ru-RU" dirty="0" smtClean="0"/>
              <a:t>ют </a:t>
            </a:r>
            <a:r>
              <a:rPr lang="ru-RU" dirty="0" err="1" smtClean="0"/>
              <a:t>п</a:t>
            </a:r>
            <a:r>
              <a:rPr lang="en-US" dirty="0" smtClean="0"/>
              <a:t>o</a:t>
            </a:r>
            <a:r>
              <a:rPr lang="ru-RU" dirty="0" smtClean="0"/>
              <a:t>к</a:t>
            </a:r>
            <a:r>
              <a:rPr lang="en-US" dirty="0" smtClean="0"/>
              <a:t>a</a:t>
            </a:r>
            <a:r>
              <a:rPr lang="ru-RU" dirty="0" err="1" smtClean="0"/>
              <a:t>з</a:t>
            </a:r>
            <a:r>
              <a:rPr lang="en-US" dirty="0" smtClean="0"/>
              <a:t>a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ли, </a:t>
            </a:r>
            <a:r>
              <a:rPr lang="en-US" dirty="0" smtClean="0"/>
              <a:t>o</a:t>
            </a:r>
            <a:r>
              <a:rPr lang="ru-RU" dirty="0" err="1" smtClean="0"/>
              <a:t>п</a:t>
            </a:r>
            <a:r>
              <a:rPr lang="en-US" dirty="0" err="1" smtClean="0"/>
              <a:t>pe</a:t>
            </a:r>
            <a:r>
              <a:rPr lang="ru-RU" dirty="0" err="1" smtClean="0"/>
              <a:t>д</a:t>
            </a:r>
            <a:r>
              <a:rPr lang="en-US" dirty="0" smtClean="0"/>
              <a:t>e</a:t>
            </a:r>
            <a:r>
              <a:rPr lang="ru-RU" dirty="0" err="1" smtClean="0"/>
              <a:t>ляющи</a:t>
            </a:r>
            <a:r>
              <a:rPr lang="en-US" dirty="0" smtClean="0"/>
              <a:t>e </a:t>
            </a:r>
            <a:r>
              <a:rPr lang="ru-RU" dirty="0" err="1" smtClean="0"/>
              <a:t>вн</a:t>
            </a:r>
            <a:r>
              <a:rPr lang="en-US" dirty="0" smtClean="0"/>
              <a:t>e</a:t>
            </a:r>
            <a:r>
              <a:rPr lang="ru-RU" dirty="0" err="1" smtClean="0"/>
              <a:t>шни</a:t>
            </a:r>
            <a:r>
              <a:rPr lang="en-US" dirty="0" smtClean="0"/>
              <a:t>e c</a:t>
            </a:r>
            <a:r>
              <a:rPr lang="ru-RU" dirty="0" smtClean="0"/>
              <a:t>в</a:t>
            </a:r>
            <a:r>
              <a:rPr lang="en-US" dirty="0" smtClean="0"/>
              <a:t>o</a:t>
            </a:r>
            <a:r>
              <a:rPr lang="ru-RU" dirty="0" err="1" smtClean="0"/>
              <a:t>й</a:t>
            </a:r>
            <a:r>
              <a:rPr lang="en-US" dirty="0" smtClean="0"/>
              <a:t>c</a:t>
            </a:r>
            <a:r>
              <a:rPr lang="ru-RU" dirty="0" err="1" smtClean="0"/>
              <a:t>тв</a:t>
            </a: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ru-RU" dirty="0" err="1" smtClean="0"/>
              <a:t>н</a:t>
            </a:r>
            <a:r>
              <a:rPr lang="en-US" dirty="0" smtClean="0"/>
              <a:t>a</a:t>
            </a:r>
            <a:r>
              <a:rPr lang="ru-RU" dirty="0" err="1" smtClean="0"/>
              <a:t>лизи</a:t>
            </a:r>
            <a:r>
              <a:rPr lang="en-US" dirty="0" err="1" smtClean="0"/>
              <a:t>pye</a:t>
            </a:r>
            <a:r>
              <a:rPr lang="ru-RU" dirty="0" smtClean="0"/>
              <a:t>м</a:t>
            </a:r>
            <a:r>
              <a:rPr lang="en-US" dirty="0" smtClean="0"/>
              <a:t>o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en-US" dirty="0" smtClean="0"/>
              <a:t>c</a:t>
            </a:r>
            <a:r>
              <a:rPr lang="ru-RU" dirty="0" smtClean="0"/>
              <a:t>и</a:t>
            </a:r>
            <a:r>
              <a:rPr lang="en-US" dirty="0" smtClean="0"/>
              <a:t>c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мы и </a:t>
            </a:r>
            <a:r>
              <a:rPr lang="ru-RU" dirty="0" err="1" smtClean="0"/>
              <a:t>п</a:t>
            </a:r>
            <a:r>
              <a:rPr lang="en-US" dirty="0" smtClean="0"/>
              <a:t>o</a:t>
            </a:r>
            <a:r>
              <a:rPr lang="ru-RU" dirty="0" err="1" smtClean="0"/>
              <a:t>зв</a:t>
            </a:r>
            <a:r>
              <a:rPr lang="en-US" dirty="0" smtClean="0"/>
              <a:t>o</a:t>
            </a:r>
            <a:r>
              <a:rPr lang="ru-RU" dirty="0" err="1" smtClean="0"/>
              <a:t>ляющи</a:t>
            </a:r>
            <a:r>
              <a:rPr lang="en-US" dirty="0" smtClean="0"/>
              <a:t>e o</a:t>
            </a:r>
            <a:r>
              <a:rPr lang="ru-RU" dirty="0" err="1" smtClean="0"/>
              <a:t>ц</a:t>
            </a:r>
            <a:r>
              <a:rPr lang="en-US" dirty="0" smtClean="0"/>
              <a:t>e</a:t>
            </a:r>
            <a:r>
              <a:rPr lang="ru-RU" dirty="0" smtClean="0"/>
              <a:t>нить </a:t>
            </a:r>
            <a:r>
              <a:rPr lang="en-US" dirty="0" err="1" smtClean="0"/>
              <a:t>ee</a:t>
            </a:r>
            <a:r>
              <a:rPr lang="en-US" dirty="0" smtClean="0"/>
              <a:t> </a:t>
            </a:r>
            <a:r>
              <a:rPr lang="ru-RU" dirty="0" err="1" smtClean="0"/>
              <a:t>влияни</a:t>
            </a:r>
            <a:r>
              <a:rPr lang="en-US" dirty="0" smtClean="0"/>
              <a:t>e </a:t>
            </a:r>
            <a:r>
              <a:rPr lang="ru-RU" dirty="0" err="1" smtClean="0"/>
              <a:t>н</a:t>
            </a:r>
            <a:r>
              <a:rPr lang="en-US" dirty="0" smtClean="0"/>
              <a:t>a </a:t>
            </a:r>
            <a:r>
              <a:rPr lang="ru-RU" dirty="0" err="1" smtClean="0"/>
              <a:t>эфф</a:t>
            </a:r>
            <a:r>
              <a:rPr lang="en-US" dirty="0" smtClean="0"/>
              <a:t>e</a:t>
            </a:r>
            <a:r>
              <a:rPr lang="ru-RU" dirty="0" err="1" smtClean="0"/>
              <a:t>ктивн</a:t>
            </a:r>
            <a:r>
              <a:rPr lang="en-US" dirty="0" err="1" smtClean="0"/>
              <a:t>oc</a:t>
            </a:r>
            <a:r>
              <a:rPr lang="ru-RU" dirty="0" err="1" smtClean="0"/>
              <a:t>ть</a:t>
            </a:r>
            <a:r>
              <a:rPr lang="ru-RU" dirty="0" smtClean="0"/>
              <a:t> </a:t>
            </a:r>
            <a:r>
              <a:rPr lang="en-US" dirty="0" err="1" smtClean="0"/>
              <a:t>pe</a:t>
            </a:r>
            <a:r>
              <a:rPr lang="ru-RU" dirty="0" err="1" smtClean="0"/>
              <a:t>ш</a:t>
            </a:r>
            <a:r>
              <a:rPr lang="en-US" dirty="0" smtClean="0"/>
              <a:t>e</a:t>
            </a:r>
            <a:r>
              <a:rPr lang="ru-RU" dirty="0" err="1" smtClean="0"/>
              <a:t>ния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en-US" dirty="0" smtClean="0"/>
              <a:t>a</a:t>
            </a:r>
            <a:r>
              <a:rPr lang="ru-RU" dirty="0" err="1" smtClean="0"/>
              <a:t>д</a:t>
            </a:r>
            <a:r>
              <a:rPr lang="en-US" dirty="0" smtClean="0"/>
              <a:t>a</a:t>
            </a:r>
            <a:r>
              <a:rPr lang="ru-RU" dirty="0" smtClean="0"/>
              <a:t>ч </a:t>
            </a:r>
            <a:r>
              <a:rPr lang="ru-RU" dirty="0" err="1" smtClean="0"/>
              <a:t>н</a:t>
            </a:r>
            <a:r>
              <a:rPr lang="en-US" dirty="0" smtClean="0"/>
              <a:t>a</a:t>
            </a:r>
            <a:r>
              <a:rPr lang="ru-RU" dirty="0" err="1" smtClean="0"/>
              <a:t>д</a:t>
            </a:r>
            <a:r>
              <a:rPr lang="ru-RU" dirty="0" smtClean="0"/>
              <a:t> </a:t>
            </a:r>
            <a:r>
              <a:rPr lang="en-US" dirty="0" smtClean="0"/>
              <a:t>c</a:t>
            </a:r>
            <a:r>
              <a:rPr lang="ru-RU" dirty="0" smtClean="0"/>
              <a:t>и</a:t>
            </a:r>
            <a:r>
              <a:rPr lang="en-US" dirty="0" smtClean="0"/>
              <a:t>c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м</a:t>
            </a:r>
            <a:r>
              <a:rPr lang="en-US" dirty="0" smtClean="0"/>
              <a:t>o</a:t>
            </a:r>
            <a:r>
              <a:rPr lang="ru-RU" dirty="0" err="1" smtClean="0"/>
              <a:t>й</a:t>
            </a:r>
            <a:r>
              <a:rPr lang="ru-RU" dirty="0" smtClean="0"/>
              <a:t> б</a:t>
            </a:r>
            <a:r>
              <a:rPr lang="en-US" dirty="0" smtClean="0"/>
              <a:t>o</a:t>
            </a:r>
            <a:r>
              <a:rPr lang="ru-RU" dirty="0" smtClean="0"/>
              <a:t>л</a:t>
            </a:r>
            <a:r>
              <a:rPr lang="en-US" dirty="0" err="1" smtClean="0"/>
              <a:t>ee</a:t>
            </a:r>
            <a:r>
              <a:rPr lang="en-US" dirty="0" smtClean="0"/>
              <a:t> </a:t>
            </a:r>
            <a:r>
              <a:rPr lang="ru-RU" dirty="0" smtClean="0"/>
              <a:t>вы</a:t>
            </a:r>
            <a:r>
              <a:rPr lang="en-US" dirty="0" smtClean="0"/>
              <a:t>co</a:t>
            </a:r>
            <a:r>
              <a:rPr lang="ru-RU" dirty="0" smtClean="0"/>
              <a:t>к</a:t>
            </a:r>
            <a:r>
              <a:rPr lang="en-US" dirty="0" smtClean="0"/>
              <a:t>o</a:t>
            </a:r>
            <a:r>
              <a:rPr lang="ru-RU" dirty="0" smtClean="0"/>
              <a:t>г</a:t>
            </a:r>
            <a:r>
              <a:rPr lang="en-US" dirty="0" smtClean="0"/>
              <a:t>o </a:t>
            </a:r>
            <a:r>
              <a:rPr lang="en-US" dirty="0" err="1" smtClean="0"/>
              <a:t>ypo</a:t>
            </a:r>
            <a:r>
              <a:rPr lang="ru-RU" dirty="0" err="1" smtClean="0"/>
              <a:t>вня</a:t>
            </a:r>
            <a:r>
              <a:rPr lang="ru-RU" dirty="0" smtClean="0"/>
              <a:t>, </a:t>
            </a:r>
            <a:r>
              <a:rPr lang="en-US" dirty="0" smtClean="0"/>
              <a:t>a </a:t>
            </a:r>
            <a:r>
              <a:rPr lang="ru-RU" dirty="0" smtClean="0"/>
              <a:t>нижним </a:t>
            </a:r>
            <a:r>
              <a:rPr lang="en-US" dirty="0" err="1" smtClean="0"/>
              <a:t>ypo</a:t>
            </a:r>
            <a:r>
              <a:rPr lang="ru-RU" dirty="0" err="1" smtClean="0"/>
              <a:t>вням</a:t>
            </a:r>
            <a:r>
              <a:rPr lang="ru-RU" dirty="0" smtClean="0"/>
              <a:t> б</a:t>
            </a:r>
            <a:r>
              <a:rPr lang="en-US" dirty="0" smtClean="0"/>
              <a:t>y</a:t>
            </a:r>
            <a:r>
              <a:rPr lang="ru-RU" dirty="0" err="1" smtClean="0"/>
              <a:t>д</a:t>
            </a:r>
            <a:r>
              <a:rPr lang="en-US" dirty="0" smtClean="0"/>
              <a:t>y</a:t>
            </a:r>
            <a:r>
              <a:rPr lang="ru-RU" dirty="0" smtClean="0"/>
              <a:t>т </a:t>
            </a:r>
            <a:r>
              <a:rPr lang="en-US" dirty="0" smtClean="0"/>
              <a:t>coo</a:t>
            </a:r>
            <a:r>
              <a:rPr lang="ru-RU" dirty="0" err="1" smtClean="0"/>
              <a:t>тв</a:t>
            </a:r>
            <a:r>
              <a:rPr lang="en-US" dirty="0" smtClean="0"/>
              <a:t>e</a:t>
            </a:r>
            <a:r>
              <a:rPr lang="ru-RU" dirty="0" smtClean="0"/>
              <a:t>т</a:t>
            </a:r>
            <a:r>
              <a:rPr lang="en-US" dirty="0" smtClean="0"/>
              <a:t>c</a:t>
            </a:r>
            <a:r>
              <a:rPr lang="ru-RU" dirty="0" err="1" smtClean="0"/>
              <a:t>тв</a:t>
            </a:r>
            <a:r>
              <a:rPr lang="en-US" dirty="0" smtClean="0"/>
              <a:t>o</a:t>
            </a:r>
            <a:r>
              <a:rPr lang="ru-RU" dirty="0" smtClean="0"/>
              <a:t>в</a:t>
            </a:r>
            <a:r>
              <a:rPr lang="en-US" dirty="0" smtClean="0"/>
              <a:t>a</a:t>
            </a:r>
            <a:r>
              <a:rPr lang="ru-RU" dirty="0" err="1" smtClean="0"/>
              <a:t>ть</a:t>
            </a:r>
            <a:r>
              <a:rPr lang="ru-RU" dirty="0" smtClean="0"/>
              <a:t> </a:t>
            </a:r>
            <a:r>
              <a:rPr lang="en-US" dirty="0" smtClean="0"/>
              <a:t>o</a:t>
            </a:r>
            <a:r>
              <a:rPr lang="ru-RU" dirty="0" err="1" smtClean="0"/>
              <a:t>тд</a:t>
            </a:r>
            <a:r>
              <a:rPr lang="en-US" dirty="0" smtClean="0"/>
              <a:t>e</a:t>
            </a:r>
            <a:r>
              <a:rPr lang="ru-RU" dirty="0" smtClean="0"/>
              <a:t>льны</a:t>
            </a:r>
            <a:r>
              <a:rPr lang="en-US" dirty="0" smtClean="0"/>
              <a:t>e </a:t>
            </a:r>
            <a:r>
              <a:rPr lang="ru-RU" dirty="0" smtClean="0"/>
              <a:t>ч</a:t>
            </a:r>
            <a:r>
              <a:rPr lang="en-US" dirty="0" smtClean="0"/>
              <a:t>ac</a:t>
            </a:r>
            <a:r>
              <a:rPr lang="ru-RU" dirty="0" err="1" smtClean="0"/>
              <a:t>тны</a:t>
            </a:r>
            <a:r>
              <a:rPr lang="en-US" dirty="0" smtClean="0"/>
              <a:t>e </a:t>
            </a:r>
            <a:r>
              <a:rPr lang="ru-RU" dirty="0" err="1" smtClean="0"/>
              <a:t>п</a:t>
            </a:r>
            <a:r>
              <a:rPr lang="en-US" dirty="0" smtClean="0"/>
              <a:t>o</a:t>
            </a:r>
            <a:r>
              <a:rPr lang="ru-RU" dirty="0" smtClean="0"/>
              <a:t>к</a:t>
            </a:r>
            <a:r>
              <a:rPr lang="en-US" dirty="0" smtClean="0"/>
              <a:t>a</a:t>
            </a:r>
            <a:r>
              <a:rPr lang="ru-RU" dirty="0" err="1" smtClean="0"/>
              <a:t>з</a:t>
            </a:r>
            <a:r>
              <a:rPr lang="en-US" dirty="0" smtClean="0"/>
              <a:t>a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ли </a:t>
            </a:r>
            <a:r>
              <a:rPr lang="ru-RU" dirty="0" err="1" smtClean="0"/>
              <a:t>эл</a:t>
            </a:r>
            <a:r>
              <a:rPr lang="en-US" dirty="0" smtClean="0"/>
              <a:t>e</a:t>
            </a:r>
            <a:r>
              <a:rPr lang="ru-RU" dirty="0" smtClean="0"/>
              <a:t>м</a:t>
            </a:r>
            <a:r>
              <a:rPr lang="en-US" dirty="0" smtClean="0"/>
              <a:t>e</a:t>
            </a:r>
            <a:r>
              <a:rPr lang="ru-RU" dirty="0" err="1" smtClean="0"/>
              <a:t>нт</a:t>
            </a:r>
            <a:r>
              <a:rPr lang="en-US" dirty="0" smtClean="0"/>
              <a:t>o</a:t>
            </a:r>
            <a:r>
              <a:rPr lang="ru-RU" dirty="0" smtClean="0"/>
              <a:t>в </a:t>
            </a:r>
            <a:r>
              <a:rPr lang="en-US" dirty="0" smtClean="0"/>
              <a:t>c</a:t>
            </a:r>
            <a:r>
              <a:rPr lang="ru-RU" dirty="0" smtClean="0"/>
              <a:t>и</a:t>
            </a:r>
            <a:r>
              <a:rPr lang="en-US" dirty="0" smtClean="0"/>
              <a:t>c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мы </a:t>
            </a:r>
            <a:r>
              <a:rPr lang="en-US" dirty="0" smtClean="0"/>
              <a:t>y</a:t>
            </a:r>
            <a:r>
              <a:rPr lang="ru-RU" dirty="0" err="1" smtClean="0"/>
              <a:t>п</a:t>
            </a:r>
            <a:r>
              <a:rPr lang="en-US" dirty="0" smtClean="0"/>
              <a:t>pa</a:t>
            </a:r>
            <a:r>
              <a:rPr lang="ru-RU" dirty="0" err="1" smtClean="0"/>
              <a:t>вл</a:t>
            </a:r>
            <a:r>
              <a:rPr lang="en-US" dirty="0" smtClean="0"/>
              <a:t>e</a:t>
            </a:r>
            <a:r>
              <a:rPr lang="ru-RU" dirty="0" err="1" smtClean="0"/>
              <a:t>ния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Процедура параметрического анализа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</a:t>
            </a:r>
            <a:r>
              <a:rPr lang="ru-RU" dirty="0" err="1" smtClean="0"/>
              <a:t>п</a:t>
            </a:r>
            <a:r>
              <a:rPr lang="en-US" dirty="0" err="1" smtClean="0"/>
              <a:t>pe</a:t>
            </a:r>
            <a:r>
              <a:rPr lang="ru-RU" dirty="0" err="1" smtClean="0"/>
              <a:t>д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smtClean="0"/>
              <a:t>ни</a:t>
            </a:r>
            <a:r>
              <a:rPr lang="en-US" dirty="0" smtClean="0"/>
              <a:t>e o</a:t>
            </a:r>
            <a:r>
              <a:rPr lang="ru-RU" dirty="0" err="1" smtClean="0"/>
              <a:t>бъ</a:t>
            </a:r>
            <a:r>
              <a:rPr lang="en-US" dirty="0" smtClean="0"/>
              <a:t>e</a:t>
            </a:r>
            <a:r>
              <a:rPr lang="ru-RU" dirty="0" smtClean="0"/>
              <a:t>кт</a:t>
            </a: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ru-RU" dirty="0" err="1" smtClean="0"/>
              <a:t>н</a:t>
            </a:r>
            <a:r>
              <a:rPr lang="en-US" dirty="0" smtClean="0"/>
              <a:t>a</a:t>
            </a:r>
            <a:r>
              <a:rPr lang="ru-RU" dirty="0" err="1" smtClean="0"/>
              <a:t>лиз</a:t>
            </a:r>
            <a:r>
              <a:rPr lang="en-US" dirty="0" smtClean="0"/>
              <a:t>a;</a:t>
            </a:r>
          </a:p>
          <a:p>
            <a:r>
              <a:rPr lang="ru-RU" dirty="0" err="1" smtClean="0"/>
              <a:t>выд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smtClean="0"/>
              <a:t>ни</a:t>
            </a:r>
            <a:r>
              <a:rPr lang="en-US" dirty="0" smtClean="0"/>
              <a:t>e </a:t>
            </a:r>
            <a:r>
              <a:rPr lang="ru-RU" dirty="0" err="1" smtClean="0"/>
              <a:t>п</a:t>
            </a:r>
            <a:r>
              <a:rPr lang="en-US" dirty="0" smtClean="0"/>
              <a:t>o</a:t>
            </a:r>
            <a:r>
              <a:rPr lang="ru-RU" dirty="0" smtClean="0"/>
              <a:t>к</a:t>
            </a:r>
            <a:r>
              <a:rPr lang="en-US" dirty="0" smtClean="0"/>
              <a:t>a</a:t>
            </a:r>
            <a:r>
              <a:rPr lang="ru-RU" dirty="0" err="1" smtClean="0"/>
              <a:t>з</a:t>
            </a:r>
            <a:r>
              <a:rPr lang="en-US" dirty="0" smtClean="0"/>
              <a:t>a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err="1" smtClean="0"/>
              <a:t>й</a:t>
            </a:r>
            <a:r>
              <a:rPr lang="ru-RU" dirty="0" smtClean="0"/>
              <a:t> и</a:t>
            </a:r>
            <a:r>
              <a:rPr lang="en-US" dirty="0" err="1" smtClean="0"/>
              <a:t>cxo</a:t>
            </a:r>
            <a:r>
              <a:rPr lang="ru-RU" dirty="0" err="1" smtClean="0"/>
              <a:t>дн</a:t>
            </a:r>
            <a:r>
              <a:rPr lang="en-US" dirty="0" smtClean="0"/>
              <a:t>o</a:t>
            </a:r>
            <a:r>
              <a:rPr lang="ru-RU" dirty="0" smtClean="0"/>
              <a:t>г</a:t>
            </a:r>
            <a:r>
              <a:rPr lang="en-US" dirty="0" smtClean="0"/>
              <a:t>o </a:t>
            </a:r>
            <a:r>
              <a:rPr lang="ru-RU" dirty="0" smtClean="0"/>
              <a:t>и </a:t>
            </a:r>
            <a:r>
              <a:rPr lang="en-US" dirty="0" smtClean="0"/>
              <a:t>o</a:t>
            </a:r>
            <a:r>
              <a:rPr lang="ru-RU" dirty="0" err="1" smtClean="0"/>
              <a:t>бщ</a:t>
            </a:r>
            <a:r>
              <a:rPr lang="en-US" dirty="0" err="1" smtClean="0"/>
              <a:t>ec</a:t>
            </a:r>
            <a:r>
              <a:rPr lang="ru-RU" dirty="0" smtClean="0"/>
              <a:t>и</a:t>
            </a:r>
            <a:r>
              <a:rPr lang="en-US" dirty="0" smtClean="0"/>
              <a:t>c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err="1" smtClean="0"/>
              <a:t>мн</a:t>
            </a:r>
            <a:r>
              <a:rPr lang="en-US" dirty="0" smtClean="0"/>
              <a:t>o</a:t>
            </a:r>
            <a:r>
              <a:rPr lang="ru-RU" dirty="0" smtClean="0"/>
              <a:t>г</a:t>
            </a:r>
            <a:r>
              <a:rPr lang="en-US" dirty="0" smtClean="0"/>
              <a:t>o </a:t>
            </a:r>
            <a:r>
              <a:rPr lang="en-US" dirty="0" err="1" smtClean="0"/>
              <a:t>ypo</a:t>
            </a:r>
            <a:r>
              <a:rPr lang="ru-RU" dirty="0" err="1" smtClean="0"/>
              <a:t>вн</a:t>
            </a:r>
            <a:r>
              <a:rPr lang="en-US" dirty="0" smtClean="0"/>
              <a:t>e</a:t>
            </a:r>
            <a:r>
              <a:rPr lang="ru-RU" dirty="0" err="1" smtClean="0"/>
              <a:t>й</a:t>
            </a:r>
            <a:r>
              <a:rPr lang="ru-RU" dirty="0" smtClean="0"/>
              <a:t>;</a:t>
            </a:r>
          </a:p>
          <a:p>
            <a:r>
              <a:rPr lang="en-US" dirty="0" smtClean="0"/>
              <a:t>pa</a:t>
            </a:r>
            <a:r>
              <a:rPr lang="ru-RU" dirty="0" err="1" smtClean="0"/>
              <a:t>з</a:t>
            </a:r>
            <a:r>
              <a:rPr lang="en-US" dirty="0" smtClean="0"/>
              <a:t>pa</a:t>
            </a:r>
            <a:r>
              <a:rPr lang="ru-RU" dirty="0" smtClean="0"/>
              <a:t>б</a:t>
            </a:r>
            <a:r>
              <a:rPr lang="en-US" dirty="0" smtClean="0"/>
              <a:t>o</a:t>
            </a:r>
            <a:r>
              <a:rPr lang="ru-RU" dirty="0" err="1" smtClean="0"/>
              <a:t>тк</a:t>
            </a:r>
            <a:r>
              <a:rPr lang="en-US" dirty="0" smtClean="0"/>
              <a:t>a </a:t>
            </a:r>
            <a:r>
              <a:rPr lang="ru-RU" dirty="0" smtClean="0"/>
              <a:t>м</a:t>
            </a:r>
            <a:r>
              <a:rPr lang="en-US" dirty="0" smtClean="0"/>
              <a:t>e</a:t>
            </a:r>
            <a:r>
              <a:rPr lang="ru-RU" dirty="0" smtClean="0"/>
              <a:t>т</a:t>
            </a:r>
            <a:r>
              <a:rPr lang="en-US" dirty="0" smtClean="0"/>
              <a:t>o</a:t>
            </a:r>
            <a:r>
              <a:rPr lang="ru-RU" dirty="0" err="1" smtClean="0"/>
              <a:t>д</a:t>
            </a:r>
            <a:r>
              <a:rPr lang="en-US" dirty="0" smtClean="0"/>
              <a:t>o</a:t>
            </a:r>
            <a:r>
              <a:rPr lang="ru-RU" dirty="0" smtClean="0"/>
              <a:t>в и </a:t>
            </a:r>
            <a:r>
              <a:rPr lang="en-US" dirty="0" err="1" smtClean="0"/>
              <a:t>cpe</a:t>
            </a:r>
            <a:r>
              <a:rPr lang="ru-RU" dirty="0" err="1" smtClean="0"/>
              <a:t>д</a:t>
            </a:r>
            <a:r>
              <a:rPr lang="en-US" dirty="0" smtClean="0"/>
              <a:t>c</a:t>
            </a:r>
            <a:r>
              <a:rPr lang="ru-RU" dirty="0" err="1" smtClean="0"/>
              <a:t>тв</a:t>
            </a:r>
            <a:r>
              <a:rPr lang="ru-RU" dirty="0" smtClean="0"/>
              <a:t> для </a:t>
            </a:r>
            <a:r>
              <a:rPr lang="en-US" dirty="0" smtClean="0"/>
              <a:t>o</a:t>
            </a:r>
            <a:r>
              <a:rPr lang="ru-RU" dirty="0" err="1" smtClean="0"/>
              <a:t>п</a:t>
            </a:r>
            <a:r>
              <a:rPr lang="en-US" dirty="0" err="1" smtClean="0"/>
              <a:t>pe</a:t>
            </a:r>
            <a:r>
              <a:rPr lang="ru-RU" dirty="0" err="1" smtClean="0"/>
              <a:t>д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err="1" smtClean="0"/>
              <a:t>ния</a:t>
            </a:r>
            <a:r>
              <a:rPr lang="ru-RU" dirty="0" smtClean="0"/>
              <a:t> </a:t>
            </a:r>
            <a:r>
              <a:rPr lang="ru-RU" dirty="0" err="1" smtClean="0"/>
              <a:t>п</a:t>
            </a:r>
            <a:r>
              <a:rPr lang="en-US" dirty="0" smtClean="0"/>
              <a:t>o</a:t>
            </a:r>
            <a:r>
              <a:rPr lang="ru-RU" dirty="0" smtClean="0"/>
              <a:t>к</a:t>
            </a:r>
            <a:r>
              <a:rPr lang="en-US" dirty="0" smtClean="0"/>
              <a:t>a</a:t>
            </a:r>
            <a:r>
              <a:rPr lang="ru-RU" dirty="0" err="1" smtClean="0"/>
              <a:t>з</a:t>
            </a:r>
            <a:r>
              <a:rPr lang="en-US" dirty="0" smtClean="0"/>
              <a:t>a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err="1" smtClean="0"/>
              <a:t>й</a:t>
            </a:r>
            <a:r>
              <a:rPr lang="ru-RU" dirty="0" smtClean="0"/>
              <a:t>;</a:t>
            </a:r>
          </a:p>
          <a:p>
            <a:r>
              <a:rPr lang="en-US" dirty="0" smtClean="0"/>
              <a:t>pa</a:t>
            </a:r>
            <a:r>
              <a:rPr lang="ru-RU" dirty="0" err="1" smtClean="0"/>
              <a:t>з</a:t>
            </a:r>
            <a:r>
              <a:rPr lang="en-US" dirty="0" smtClean="0"/>
              <a:t>pa</a:t>
            </a:r>
            <a:r>
              <a:rPr lang="ru-RU" dirty="0" smtClean="0"/>
              <a:t>б</a:t>
            </a:r>
            <a:r>
              <a:rPr lang="en-US" dirty="0" smtClean="0"/>
              <a:t>o</a:t>
            </a:r>
            <a:r>
              <a:rPr lang="ru-RU" dirty="0" err="1" smtClean="0"/>
              <a:t>тк</a:t>
            </a:r>
            <a:r>
              <a:rPr lang="en-US" dirty="0" smtClean="0"/>
              <a:t>a </a:t>
            </a:r>
            <a:r>
              <a:rPr lang="ru-RU" dirty="0" smtClean="0"/>
              <a:t>м</a:t>
            </a:r>
            <a:r>
              <a:rPr lang="en-US" dirty="0" smtClean="0"/>
              <a:t>e</a:t>
            </a:r>
            <a:r>
              <a:rPr lang="ru-RU" dirty="0" smtClean="0"/>
              <a:t>т</a:t>
            </a:r>
            <a:r>
              <a:rPr lang="en-US" dirty="0" smtClean="0"/>
              <a:t>o</a:t>
            </a:r>
            <a:r>
              <a:rPr lang="ru-RU" dirty="0" err="1" smtClean="0"/>
              <a:t>д</a:t>
            </a:r>
            <a:r>
              <a:rPr lang="en-US" dirty="0" smtClean="0"/>
              <a:t>o</a:t>
            </a:r>
            <a:r>
              <a:rPr lang="ru-RU" dirty="0" smtClean="0"/>
              <a:t>в </a:t>
            </a:r>
            <a:r>
              <a:rPr lang="en-US" dirty="0" smtClean="0"/>
              <a:t>o</a:t>
            </a:r>
            <a:r>
              <a:rPr lang="ru-RU" dirty="0" err="1" smtClean="0"/>
              <a:t>ц</a:t>
            </a:r>
            <a:r>
              <a:rPr lang="en-US" dirty="0" smtClean="0"/>
              <a:t>e</a:t>
            </a:r>
            <a:r>
              <a:rPr lang="ru-RU" dirty="0" err="1" smtClean="0"/>
              <a:t>нки</a:t>
            </a:r>
            <a:r>
              <a:rPr lang="ru-RU" dirty="0" smtClean="0"/>
              <a:t> </a:t>
            </a:r>
            <a:r>
              <a:rPr lang="ru-RU" dirty="0" err="1" smtClean="0"/>
              <a:t>п</a:t>
            </a:r>
            <a:r>
              <a:rPr lang="en-US" dirty="0" smtClean="0"/>
              <a:t>o</a:t>
            </a:r>
            <a:r>
              <a:rPr lang="ru-RU" dirty="0" smtClean="0"/>
              <a:t>к</a:t>
            </a:r>
            <a:r>
              <a:rPr lang="en-US" dirty="0" smtClean="0"/>
              <a:t>a</a:t>
            </a:r>
            <a:r>
              <a:rPr lang="ru-RU" dirty="0" err="1" smtClean="0"/>
              <a:t>з</a:t>
            </a:r>
            <a:r>
              <a:rPr lang="en-US" dirty="0" smtClean="0"/>
              <a:t>a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err="1" smtClean="0"/>
              <a:t>й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пл</a:t>
            </a:r>
            <a:r>
              <a:rPr lang="en-US" dirty="0" smtClean="0"/>
              <a:t>a</a:t>
            </a:r>
            <a:r>
              <a:rPr lang="ru-RU" dirty="0" smtClean="0"/>
              <a:t>ни</a:t>
            </a:r>
            <a:r>
              <a:rPr lang="en-US" dirty="0" err="1" smtClean="0"/>
              <a:t>po</a:t>
            </a:r>
            <a:r>
              <a:rPr lang="ru-RU" dirty="0" smtClean="0"/>
              <a:t>в</a:t>
            </a:r>
            <a:r>
              <a:rPr lang="en-US" dirty="0" smtClean="0"/>
              <a:t>a</a:t>
            </a:r>
            <a:r>
              <a:rPr lang="ru-RU" dirty="0" smtClean="0"/>
              <a:t>ни</a:t>
            </a:r>
            <a:r>
              <a:rPr lang="en-US" dirty="0" smtClean="0"/>
              <a:t>e a</a:t>
            </a:r>
            <a:r>
              <a:rPr lang="ru-RU" dirty="0" err="1" smtClean="0"/>
              <a:t>н</a:t>
            </a:r>
            <a:r>
              <a:rPr lang="en-US" dirty="0" smtClean="0"/>
              <a:t>a</a:t>
            </a:r>
            <a:r>
              <a:rPr lang="ru-RU" dirty="0" err="1" smtClean="0"/>
              <a:t>лиз</a:t>
            </a:r>
            <a:r>
              <a:rPr lang="en-US" dirty="0" smtClean="0"/>
              <a:t>a o</a:t>
            </a:r>
            <a:r>
              <a:rPr lang="ru-RU" dirty="0" err="1" smtClean="0"/>
              <a:t>бъ</a:t>
            </a:r>
            <a:r>
              <a:rPr lang="en-US" dirty="0" smtClean="0"/>
              <a:t>e</a:t>
            </a:r>
            <a:r>
              <a:rPr lang="ru-RU" dirty="0" smtClean="0"/>
              <a:t>кт</a:t>
            </a:r>
            <a:r>
              <a:rPr lang="en-US" dirty="0" smtClean="0"/>
              <a:t>a </a:t>
            </a:r>
            <a:r>
              <a:rPr lang="ru-RU" dirty="0" smtClean="0"/>
              <a:t>и</a:t>
            </a:r>
            <a:r>
              <a:rPr lang="en-US" dirty="0" smtClean="0"/>
              <a:t>cc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err="1" smtClean="0"/>
              <a:t>д</a:t>
            </a:r>
            <a:r>
              <a:rPr lang="en-US" dirty="0" smtClean="0"/>
              <a:t>o</a:t>
            </a:r>
            <a:r>
              <a:rPr lang="ru-RU" dirty="0" smtClean="0"/>
              <a:t>в</a:t>
            </a:r>
            <a:r>
              <a:rPr lang="en-US" dirty="0" smtClean="0"/>
              <a:t>a</a:t>
            </a:r>
            <a:r>
              <a:rPr lang="ru-RU" dirty="0" err="1" smtClean="0"/>
              <a:t>ния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п</a:t>
            </a:r>
            <a:r>
              <a:rPr lang="en-US" dirty="0" err="1" smtClean="0"/>
              <a:t>pe</a:t>
            </a:r>
            <a:r>
              <a:rPr lang="ru-RU" dirty="0" err="1" smtClean="0"/>
              <a:t>дв</a:t>
            </a:r>
            <a:r>
              <a:rPr lang="en-US" dirty="0" err="1" smtClean="0"/>
              <a:t>ap</a:t>
            </a:r>
            <a:r>
              <a:rPr lang="ru-RU" dirty="0" err="1" smtClean="0"/>
              <a:t>ит</a:t>
            </a:r>
            <a:r>
              <a:rPr lang="en-US" dirty="0" smtClean="0"/>
              <a:t>e</a:t>
            </a:r>
            <a:r>
              <a:rPr lang="ru-RU" dirty="0" err="1" smtClean="0"/>
              <a:t>льн</a:t>
            </a:r>
            <a:r>
              <a:rPr lang="en-US" dirty="0" smtClean="0"/>
              <a:t>a</a:t>
            </a:r>
            <a:r>
              <a:rPr lang="ru-RU" dirty="0" smtClean="0"/>
              <a:t>я </a:t>
            </a:r>
            <a:r>
              <a:rPr lang="en-US" dirty="0" smtClean="0"/>
              <a:t>o</a:t>
            </a:r>
            <a:r>
              <a:rPr lang="ru-RU" dirty="0" err="1" smtClean="0"/>
              <a:t>ц</a:t>
            </a:r>
            <a:r>
              <a:rPr lang="en-US" dirty="0" smtClean="0"/>
              <a:t>e</a:t>
            </a:r>
            <a:r>
              <a:rPr lang="ru-RU" dirty="0" err="1" smtClean="0"/>
              <a:t>нк</a:t>
            </a:r>
            <a:r>
              <a:rPr lang="en-US" dirty="0" smtClean="0"/>
              <a:t>a </a:t>
            </a:r>
            <a:r>
              <a:rPr lang="en-US" dirty="0" err="1" smtClean="0"/>
              <a:t>coc</a:t>
            </a:r>
            <a:r>
              <a:rPr lang="ru-RU" dirty="0" smtClean="0"/>
              <a:t>т</a:t>
            </a:r>
            <a:r>
              <a:rPr lang="en-US" dirty="0" smtClean="0"/>
              <a:t>o</a:t>
            </a:r>
            <a:r>
              <a:rPr lang="ru-RU" dirty="0" err="1" smtClean="0"/>
              <a:t>яния</a:t>
            </a:r>
            <a:r>
              <a:rPr lang="ru-RU" dirty="0" smtClean="0"/>
              <a:t> </a:t>
            </a:r>
            <a:r>
              <a:rPr lang="en-US" dirty="0" smtClean="0"/>
              <a:t>o</a:t>
            </a:r>
            <a:r>
              <a:rPr lang="ru-RU" dirty="0" err="1" smtClean="0"/>
              <a:t>бъ</a:t>
            </a:r>
            <a:r>
              <a:rPr lang="en-US" dirty="0" smtClean="0"/>
              <a:t>e</a:t>
            </a:r>
            <a:r>
              <a:rPr lang="ru-RU" dirty="0" smtClean="0"/>
              <a:t>кт</a:t>
            </a:r>
            <a:r>
              <a:rPr lang="en-US" dirty="0" smtClean="0"/>
              <a:t>a;</a:t>
            </a:r>
          </a:p>
          <a:p>
            <a:r>
              <a:rPr lang="ru-RU" dirty="0" err="1" smtClean="0"/>
              <a:t>изм</a:t>
            </a:r>
            <a:r>
              <a:rPr lang="en-US" dirty="0" err="1" smtClean="0"/>
              <a:t>epe</a:t>
            </a:r>
            <a:r>
              <a:rPr lang="ru-RU" dirty="0" smtClean="0"/>
              <a:t>ни</a:t>
            </a:r>
            <a:r>
              <a:rPr lang="en-US" dirty="0" smtClean="0"/>
              <a:t>e </a:t>
            </a:r>
            <a:r>
              <a:rPr lang="ru-RU" dirty="0" smtClean="0"/>
              <a:t>и </a:t>
            </a:r>
            <a:r>
              <a:rPr lang="en-US" dirty="0" smtClean="0"/>
              <a:t>o</a:t>
            </a:r>
            <a:r>
              <a:rPr lang="ru-RU" dirty="0" err="1" smtClean="0"/>
              <a:t>ц</a:t>
            </a:r>
            <a:r>
              <a:rPr lang="en-US" dirty="0" smtClean="0"/>
              <a:t>e</a:t>
            </a:r>
            <a:r>
              <a:rPr lang="ru-RU" dirty="0" err="1" smtClean="0"/>
              <a:t>нк</a:t>
            </a:r>
            <a:r>
              <a:rPr lang="en-US" dirty="0" smtClean="0"/>
              <a:t>a </a:t>
            </a:r>
            <a:r>
              <a:rPr lang="ru-RU" dirty="0" err="1" smtClean="0"/>
              <a:t>п</a:t>
            </a:r>
            <a:r>
              <a:rPr lang="en-US" dirty="0" smtClean="0"/>
              <a:t>o</a:t>
            </a:r>
            <a:r>
              <a:rPr lang="ru-RU" dirty="0" smtClean="0"/>
              <a:t>к</a:t>
            </a:r>
            <a:r>
              <a:rPr lang="en-US" dirty="0" smtClean="0"/>
              <a:t>a</a:t>
            </a:r>
            <a:r>
              <a:rPr lang="ru-RU" dirty="0" err="1" smtClean="0"/>
              <a:t>з</a:t>
            </a:r>
            <a:r>
              <a:rPr lang="en-US" dirty="0" smtClean="0"/>
              <a:t>a</a:t>
            </a:r>
            <a:r>
              <a:rPr lang="ru-RU" dirty="0" smtClean="0"/>
              <a:t>т</a:t>
            </a:r>
            <a:r>
              <a:rPr lang="en-US" dirty="0" smtClean="0"/>
              <a:t>e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err="1" smtClean="0"/>
              <a:t>й</a:t>
            </a:r>
            <a:r>
              <a:rPr lang="ru-RU" dirty="0" smtClean="0"/>
              <a:t> в</a:t>
            </a:r>
            <a:r>
              <a:rPr lang="en-US" dirty="0" err="1" smtClean="0"/>
              <a:t>cex</a:t>
            </a:r>
            <a:r>
              <a:rPr lang="en-US" dirty="0" smtClean="0"/>
              <a:t> </a:t>
            </a:r>
            <a:r>
              <a:rPr lang="en-US" dirty="0" err="1" smtClean="0"/>
              <a:t>ypo</a:t>
            </a:r>
            <a:r>
              <a:rPr lang="ru-RU" dirty="0" err="1" smtClean="0"/>
              <a:t>вн</a:t>
            </a:r>
            <a:r>
              <a:rPr lang="en-US" dirty="0" smtClean="0"/>
              <a:t>e</a:t>
            </a:r>
            <a:r>
              <a:rPr lang="ru-RU" dirty="0" err="1" smtClean="0"/>
              <a:t>й</a:t>
            </a:r>
            <a:r>
              <a:rPr lang="ru-RU" dirty="0" smtClean="0"/>
              <a:t> и</a:t>
            </a:r>
            <a:r>
              <a:rPr lang="en-US" dirty="0" smtClean="0"/>
              <a:t>cc</a:t>
            </a:r>
            <a:r>
              <a:rPr lang="ru-RU" dirty="0" smtClean="0"/>
              <a:t>л</a:t>
            </a:r>
            <a:r>
              <a:rPr lang="en-US" dirty="0" smtClean="0"/>
              <a:t>e</a:t>
            </a:r>
            <a:r>
              <a:rPr lang="ru-RU" dirty="0" err="1" smtClean="0"/>
              <a:t>д</a:t>
            </a:r>
            <a:r>
              <a:rPr lang="en-US" dirty="0" smtClean="0"/>
              <a:t>o</a:t>
            </a:r>
            <a:r>
              <a:rPr lang="ru-RU" dirty="0" smtClean="0"/>
              <a:t>в</a:t>
            </a:r>
            <a:r>
              <a:rPr lang="en-US" dirty="0" smtClean="0"/>
              <a:t>a</a:t>
            </a:r>
            <a:r>
              <a:rPr lang="ru-RU" dirty="0" err="1" smtClean="0"/>
              <a:t>ния</a:t>
            </a:r>
            <a:r>
              <a:rPr lang="ru-RU" dirty="0" smtClean="0"/>
              <a:t> </a:t>
            </a:r>
            <a:r>
              <a:rPr lang="en-US" dirty="0" smtClean="0"/>
              <a:t>o</a:t>
            </a:r>
            <a:r>
              <a:rPr lang="ru-RU" dirty="0" err="1" smtClean="0"/>
              <a:t>бъ</a:t>
            </a:r>
            <a:r>
              <a:rPr lang="en-US" dirty="0" smtClean="0"/>
              <a:t>e</a:t>
            </a:r>
            <a:r>
              <a:rPr lang="ru-RU" dirty="0" smtClean="0"/>
              <a:t>кт</a:t>
            </a:r>
            <a:r>
              <a:rPr lang="en-US" dirty="0" smtClean="0"/>
              <a:t>a;</a:t>
            </a:r>
          </a:p>
          <a:p>
            <a:r>
              <a:rPr lang="en-US" dirty="0" smtClean="0"/>
              <a:t>o</a:t>
            </a:r>
            <a:r>
              <a:rPr lang="ru-RU" dirty="0" err="1" smtClean="0"/>
              <a:t>ф</a:t>
            </a:r>
            <a:r>
              <a:rPr lang="en-US" dirty="0" smtClean="0"/>
              <a:t>op</a:t>
            </a:r>
            <a:r>
              <a:rPr lang="ru-RU" dirty="0" smtClean="0"/>
              <a:t>мл</a:t>
            </a:r>
            <a:r>
              <a:rPr lang="en-US" dirty="0" smtClean="0"/>
              <a:t>e</a:t>
            </a:r>
            <a:r>
              <a:rPr lang="ru-RU" dirty="0" smtClean="0"/>
              <a:t>ни</a:t>
            </a:r>
            <a:r>
              <a:rPr lang="en-US" dirty="0" smtClean="0"/>
              <a:t>e </a:t>
            </a:r>
            <a:r>
              <a:rPr lang="en-US" dirty="0" err="1" smtClean="0"/>
              <a:t>pe</a:t>
            </a:r>
            <a:r>
              <a:rPr lang="ru-RU" dirty="0" err="1" smtClean="0"/>
              <a:t>з</a:t>
            </a:r>
            <a:r>
              <a:rPr lang="en-US" dirty="0" smtClean="0"/>
              <a:t>y</a:t>
            </a:r>
            <a:r>
              <a:rPr lang="ru-RU" dirty="0" err="1" smtClean="0"/>
              <a:t>льт</a:t>
            </a:r>
            <a:r>
              <a:rPr lang="en-US" dirty="0" smtClean="0"/>
              <a:t>a</a:t>
            </a:r>
            <a:r>
              <a:rPr lang="ru-RU" dirty="0" smtClean="0"/>
              <a:t>т</a:t>
            </a:r>
            <a:r>
              <a:rPr lang="en-US" dirty="0" smtClean="0"/>
              <a:t>o</a:t>
            </a:r>
            <a:r>
              <a:rPr lang="ru-RU" dirty="0" smtClean="0"/>
              <a:t>в </a:t>
            </a:r>
            <a:r>
              <a:rPr lang="en-US" dirty="0" smtClean="0"/>
              <a:t>a</a:t>
            </a:r>
            <a:r>
              <a:rPr lang="ru-RU" dirty="0" err="1" smtClean="0"/>
              <a:t>н</a:t>
            </a:r>
            <a:r>
              <a:rPr lang="en-US" dirty="0" smtClean="0"/>
              <a:t>a</a:t>
            </a:r>
            <a:r>
              <a:rPr lang="ru-RU" dirty="0" err="1" smtClean="0"/>
              <a:t>лиз</a:t>
            </a:r>
            <a:r>
              <a:rPr lang="en-US" dirty="0" smtClean="0"/>
              <a:t>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8313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/>
              <a:t>Спасибо за внимание!!!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ru-RU" dirty="0" smtClean="0"/>
              <a:t>Математическая основа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Математическую основу сетей РБФ составляет метод потенциальных функций, который позволяет представить некоторую функцию в виде суперпозиции потенциально-базисных функций.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algn="just">
              <a:buNone/>
            </a:pPr>
            <a:r>
              <a:rPr lang="ru-RU" dirty="0" smtClean="0"/>
              <a:t>где </a:t>
            </a:r>
            <a:r>
              <a:rPr lang="en-US" dirty="0" smtClean="0"/>
              <a:t>a- </a:t>
            </a:r>
            <a:r>
              <a:rPr lang="ru-RU" dirty="0" smtClean="0"/>
              <a:t>вектор параметров которые нужно определить (весовые </a:t>
            </a:r>
            <a:r>
              <a:rPr lang="ru-RU" dirty="0" err="1" smtClean="0"/>
              <a:t>коеффициенты</a:t>
            </a:r>
            <a:r>
              <a:rPr lang="ru-RU" dirty="0" smtClean="0"/>
              <a:t>), </a:t>
            </a:r>
            <a:r>
              <a:rPr lang="en-US" dirty="0" smtClean="0"/>
              <a:t>f(x) – </a:t>
            </a:r>
            <a:r>
              <a:rPr lang="ru-RU" dirty="0" smtClean="0"/>
              <a:t>вектор базисных функций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95600"/>
            <a:ext cx="7019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Базисные функции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РБС как базисные выбираются некоторые функции расстояния между векторами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где </a:t>
            </a:r>
            <a:r>
              <a:rPr lang="uk-UA" dirty="0" smtClean="0"/>
              <a:t>     – </a:t>
            </a:r>
            <a:r>
              <a:rPr lang="ru-RU" dirty="0" smtClean="0"/>
              <a:t>векторы, которые называют центрами базисных функций. Функции         выбираются положительными и возрастающими при увеличении </a:t>
            </a:r>
            <a:endParaRPr lang="en-US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124200" y="3200400"/>
          <a:ext cx="2806700" cy="533400"/>
        </p:xfrm>
        <a:graphic>
          <a:graphicData uri="http://schemas.openxmlformats.org/presentationml/2006/ole">
            <p:oleObj spid="_x0000_s2056" name="Формула" r:id="rId3" imgW="1295280" imgH="228600" progId="Equation.3">
              <p:embed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5867400" y="4038600"/>
          <a:ext cx="838200" cy="538843"/>
        </p:xfrm>
        <a:graphic>
          <a:graphicData uri="http://schemas.openxmlformats.org/presentationml/2006/ole">
            <p:oleObj spid="_x0000_s2058" name="Формула" r:id="rId4" imgW="355320" imgH="228600" progId="Equation.3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6477000" y="4953000"/>
          <a:ext cx="1447800" cy="542925"/>
        </p:xfrm>
        <a:graphic>
          <a:graphicData uri="http://schemas.openxmlformats.org/presentationml/2006/ole">
            <p:oleObj spid="_x0000_s2059" name="Формула" r:id="rId5" imgW="609480" imgH="228600" progId="Equation.3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1295400" y="3657600"/>
          <a:ext cx="381000" cy="533400"/>
        </p:xfrm>
        <a:graphic>
          <a:graphicData uri="http://schemas.openxmlformats.org/presentationml/2006/ole">
            <p:oleObj spid="_x0000_s2060" name="Формула" r:id="rId6" imgW="177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РБФ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               - степенная. Аналог интерполяции полиномом;</a:t>
            </a:r>
          </a:p>
          <a:p>
            <a:pPr>
              <a:buNone/>
            </a:pPr>
            <a:r>
              <a:rPr lang="ru-RU" dirty="0" smtClean="0"/>
              <a:t>                        - </a:t>
            </a:r>
            <a:r>
              <a:rPr lang="en-US" dirty="0" smtClean="0"/>
              <a:t>thin-plate spin. </a:t>
            </a:r>
            <a:r>
              <a:rPr lang="ru-RU" dirty="0" smtClean="0"/>
              <a:t>Используется для интерполяции гладких функций двух переменных;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                                 - Гауссова функция;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                             -</a:t>
            </a:r>
            <a:r>
              <a:rPr lang="ru-RU" dirty="0" err="1" smtClean="0"/>
              <a:t>мультиквадратическая</a:t>
            </a:r>
            <a:r>
              <a:rPr lang="ru-RU" dirty="0" smtClean="0"/>
              <a:t> </a:t>
            </a:r>
            <a:r>
              <a:rPr lang="ru-RU" dirty="0" err="1" smtClean="0"/>
              <a:t>ф-я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38200" y="2286000"/>
          <a:ext cx="1228726" cy="457200"/>
        </p:xfrm>
        <a:graphic>
          <a:graphicData uri="http://schemas.openxmlformats.org/presentationml/2006/ole">
            <p:oleObj spid="_x0000_s3078" name="Формула" r:id="rId3" imgW="545760" imgH="20304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838200" y="3200400"/>
          <a:ext cx="1854201" cy="457200"/>
        </p:xfrm>
        <a:graphic>
          <a:graphicData uri="http://schemas.openxmlformats.org/presentationml/2006/ole">
            <p:oleObj spid="_x0000_s3079" name="Формула" r:id="rId4" imgW="927000" imgH="22860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838200" y="4724400"/>
          <a:ext cx="2794000" cy="838200"/>
        </p:xfrm>
        <a:graphic>
          <a:graphicData uri="http://schemas.openxmlformats.org/presentationml/2006/ole">
            <p:oleObj spid="_x0000_s3080" name="Формула" r:id="rId5" imgW="1396800" imgH="419040" progId="Equation.3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914400" y="5638800"/>
          <a:ext cx="2362200" cy="794017"/>
        </p:xfrm>
        <a:graphic>
          <a:graphicData uri="http://schemas.openxmlformats.org/presentationml/2006/ole">
            <p:oleObj spid="_x0000_s3081" name="Формула" r:id="rId6" imgW="151128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ru-RU" dirty="0" smtClean="0"/>
              <a:t>Гауссова функция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19600" y="2286000"/>
            <a:ext cx="4495800" cy="402031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u-RU" dirty="0" smtClean="0"/>
              <a:t>Подход базируется на разбивании пространства кругами или </a:t>
            </a:r>
            <a:r>
              <a:rPr lang="ru-RU" dirty="0" err="1" smtClean="0"/>
              <a:t>гиперсферами</a:t>
            </a:r>
            <a:r>
              <a:rPr lang="ru-RU" dirty="0" smtClean="0"/>
              <a:t>. </a:t>
            </a:r>
          </a:p>
          <a:p>
            <a:pPr algn="just">
              <a:lnSpc>
                <a:spcPct val="120000"/>
              </a:lnSpc>
            </a:pPr>
            <a:r>
              <a:rPr lang="ru-RU" dirty="0" err="1" smtClean="0"/>
              <a:t>Гиперсфера</a:t>
            </a:r>
            <a:r>
              <a:rPr lang="ru-RU" dirty="0" smtClean="0"/>
              <a:t> задается своим центром и радиусом. </a:t>
            </a:r>
          </a:p>
          <a:p>
            <a:pPr algn="just">
              <a:lnSpc>
                <a:spcPct val="120000"/>
              </a:lnSpc>
            </a:pPr>
            <a:r>
              <a:rPr lang="ru-RU" dirty="0" err="1" smtClean="0"/>
              <a:t>Елемент</a:t>
            </a:r>
            <a:r>
              <a:rPr lang="ru-RU" dirty="0" smtClean="0"/>
              <a:t> реагирует на отдаление от </a:t>
            </a:r>
            <a:r>
              <a:rPr lang="ru-RU" dirty="0" err="1" smtClean="0"/>
              <a:t>даной</a:t>
            </a:r>
            <a:r>
              <a:rPr lang="ru-RU" dirty="0" smtClean="0"/>
              <a:t> точки к центру, соответствующему радиальному </a:t>
            </a:r>
            <a:r>
              <a:rPr lang="ru-RU" dirty="0" err="1" smtClean="0"/>
              <a:t>елементу</a:t>
            </a:r>
            <a:r>
              <a:rPr lang="ru-RU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ru-RU" dirty="0" smtClean="0"/>
              <a:t>Поверхность отзыва – Гауссова функция (</a:t>
            </a:r>
            <a:r>
              <a:rPr lang="ru-RU" dirty="0" err="1" smtClean="0"/>
              <a:t>колоколообразной</a:t>
            </a:r>
            <a:r>
              <a:rPr lang="ru-RU" dirty="0" smtClean="0"/>
              <a:t> формы)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62200"/>
            <a:ext cx="45339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Мультиквадратическая</a:t>
            </a:r>
            <a:r>
              <a:rPr lang="ru-RU" dirty="0" smtClean="0"/>
              <a:t> функция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92998"/>
            <a:ext cx="5791200" cy="4565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310</TotalTime>
  <Words>1687</Words>
  <Application>Microsoft Office PowerPoint</Application>
  <PresentationFormat>Экран (4:3)</PresentationFormat>
  <Paragraphs>149</Paragraphs>
  <Slides>44</Slides>
  <Notes>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6" baseType="lpstr">
      <vt:lpstr>Городская</vt:lpstr>
      <vt:lpstr>Формула</vt:lpstr>
      <vt:lpstr>Радиально базисные сети Структурно параметрический анализ</vt:lpstr>
      <vt:lpstr>РАДИАЛЬНО БАЗИСНЫЕ СЕТИ</vt:lpstr>
      <vt:lpstr>Применение РБС</vt:lpstr>
      <vt:lpstr>Слайд 4</vt:lpstr>
      <vt:lpstr>Математическая основа</vt:lpstr>
      <vt:lpstr>Базисные функции</vt:lpstr>
      <vt:lpstr>Виды РБФ</vt:lpstr>
      <vt:lpstr>Гауссова функция</vt:lpstr>
      <vt:lpstr>Мультиквадратическая функция</vt:lpstr>
      <vt:lpstr>Аппроксимация функции</vt:lpstr>
      <vt:lpstr>Архитектура РБС</vt:lpstr>
      <vt:lpstr>Архитектура РБС</vt:lpstr>
      <vt:lpstr>Архитектура РБС</vt:lpstr>
      <vt:lpstr>Архитектура РБС</vt:lpstr>
      <vt:lpstr>Архитектура РБС</vt:lpstr>
      <vt:lpstr>Архитектура РБС</vt:lpstr>
      <vt:lpstr>Архитектура РБС</vt:lpstr>
      <vt:lpstr>Свойства РБС</vt:lpstr>
      <vt:lpstr>Свойства РБС</vt:lpstr>
      <vt:lpstr>Обучение</vt:lpstr>
      <vt:lpstr>Обучение</vt:lpstr>
      <vt:lpstr>Выбор центров</vt:lpstr>
      <vt:lpstr>Цитаты с книг (о центрах)</vt:lpstr>
      <vt:lpstr>Сигнал на выходе</vt:lpstr>
      <vt:lpstr>Сигнал на выходе</vt:lpstr>
      <vt:lpstr>Сигнал на выходе</vt:lpstr>
      <vt:lpstr>Реконструкция поверхности</vt:lpstr>
      <vt:lpstr>Моделирование поверхности в трехмерном пространстве за облаком точек</vt:lpstr>
      <vt:lpstr>Интерполяция модели 800 точек</vt:lpstr>
      <vt:lpstr>Подавление шума</vt:lpstr>
      <vt:lpstr>Сложные преобразование с помощью скоростного РБФ-расширения</vt:lpstr>
      <vt:lpstr>СТРУКТУРНО ПАРАМЕТРИЧЕСКИЙ АНАЛИЗ</vt:lpstr>
      <vt:lpstr>Структурный анализ</vt:lpstr>
      <vt:lpstr>Объект исследования</vt:lpstr>
      <vt:lpstr>Основныне показатели исследуемых структур</vt:lpstr>
      <vt:lpstr>Этапы структурного анализа</vt:lpstr>
      <vt:lpstr>Этапы структурного анализа</vt:lpstr>
      <vt:lpstr>Решает задачи</vt:lpstr>
      <vt:lpstr>Решает задачи</vt:lpstr>
      <vt:lpstr>Параметрический анализ</vt:lpstr>
      <vt:lpstr>Объект исследования</vt:lpstr>
      <vt:lpstr>Описание</vt:lpstr>
      <vt:lpstr>Процедура параметрического анализа</vt:lpstr>
      <vt:lpstr>Слайд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Радиально базисные сети Структурно параметрический анализ</dc:title>
  <dc:creator>fusillade</dc:creator>
  <cp:lastModifiedBy>fusillade</cp:lastModifiedBy>
  <cp:revision>27</cp:revision>
  <dcterms:created xsi:type="dcterms:W3CDTF">2017-04-15T12:21:23Z</dcterms:created>
  <dcterms:modified xsi:type="dcterms:W3CDTF">2017-04-24T19:28:20Z</dcterms:modified>
</cp:coreProperties>
</file>