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50" d="100"/>
          <a:sy n="50" d="100"/>
        </p:scale>
        <p:origin x="1713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A92-276A-4996-B670-1EE5B406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DD6F1-1A97-4548-8491-0A76BA2DF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D9B-02ED-40E8-A8A4-AA7AFDC6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B1BF-8AD9-4B01-AF70-9AFFF33E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7B1F-CD6C-45B8-AA9D-08D74148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AFC1-7A56-47D3-99BC-E0DD3ED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5A21-F96E-4DAE-BE4A-80044B75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B9B3-0D27-416C-AF1D-4035B8C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BA95-840F-4EF8-B91E-02D4836B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3C0-3297-48E4-9FA7-9553C31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AF479-476C-46C0-9BCF-FA6B818D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931E7-A493-4AA2-AA71-91195531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C6B3-B2F5-4996-B88B-164D838F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76E7-8D45-4620-9DC2-0F4E18D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1AE9-C09A-4672-9FBB-148604D2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BCD-FCF5-4104-9C1A-91EF21A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1D5F-7951-448A-BB6C-21CA09AD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A63E-7A1D-40F4-8B69-B053B61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A7D2-9A4F-4777-A0B8-A93ACEA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1680-5555-40C4-9578-90F12744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F973-2CCE-4EBB-AA14-22175E3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6B37-3A93-4443-9AC7-58A55920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8918-6C7F-4F78-B78F-C706E3EB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60FB-46B3-4A92-B516-84148C3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F314-588F-475C-A94F-044C66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5F7D-9EF0-4D4F-88B8-C7042E00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72F7-8DFA-440E-8C7D-3813365D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6235-1B31-418C-B1CD-404F211E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8EAB-D929-4141-923E-42AD9B5B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DC08-E93C-486A-989F-97016D6E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6F4E-DDAE-42C7-ADBB-6B8092A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A5BB-DA48-43E0-89D2-E6228074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A0E06-C329-41B0-83CA-CB30FB3F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42BCC-961A-4DAD-8B7C-52282157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92FF3-80BF-4F4B-8541-34011A2CF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51AF5-4A26-4779-93E4-B1C4E3D73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B92FF-E83B-45EB-BC7E-3ED9E82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EA05D-8D93-478B-9F06-F8FFCB26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714CE-BA09-4ECD-A2A0-5E721FE8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4D65-9EA2-481B-9AF4-79015600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69C1B-68B7-4BA3-94FB-7D0A9EC6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4E31-F9B7-4423-99A5-919DBFC2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7228A-E8BE-4451-B994-343B975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1C43A-32FB-4E50-8CF2-55279A4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8FFCD-BAB9-45E3-8955-F3D6FE1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E-2CBB-4218-BCB2-53330D36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4F22-9D74-4FA2-998D-DAD80A11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432-4433-489B-9C64-6697E4DD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A0DDF-5594-4733-A4DD-CC9FAA7D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998C3-E850-4734-B4CA-EB091E0E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7F7A-D7C5-4800-98C9-A6CD9BFF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162D-C64B-47C4-8D2E-A91FF38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01D0-A34B-4D17-AAFF-772EC1B9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4EA2-9CC7-4C47-B62A-8E0E6B711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5F9A2-7DA3-4155-B6A7-562688CA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43A3-CEA4-4648-86AE-DCEC5827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F515-ED86-4F33-8072-32BCC409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CB50-14B2-4E1C-9B7E-9B665E93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E9972-A69A-44CF-943C-6314194C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2709-AB50-4CCC-A63E-75F6AC59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01D4-00DD-4A53-950F-FD658DFF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4049-0866-47C2-8B9A-6DC530DCB8DF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C4DC-95FC-4C4C-A776-0AD464F77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3393-A8DE-4658-9C2D-96FA2ECED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B967-2ACD-407E-ACF2-19D005449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CA38D-1F07-445C-9662-8E20F07D96E1}"/>
              </a:ext>
            </a:extLst>
          </p:cNvPr>
          <p:cNvSpPr/>
          <p:nvPr/>
        </p:nvSpPr>
        <p:spPr>
          <a:xfrm>
            <a:off x="467708" y="0"/>
            <a:ext cx="9426598" cy="7420216"/>
          </a:xfrm>
          <a:prstGeom prst="rect">
            <a:avLst/>
          </a:prstGeom>
          <a:solidFill>
            <a:srgbClr val="D3C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E412C-9F4C-4E58-84B9-22C6C8168CD6}"/>
              </a:ext>
            </a:extLst>
          </p:cNvPr>
          <p:cNvGrpSpPr/>
          <p:nvPr/>
        </p:nvGrpSpPr>
        <p:grpSpPr>
          <a:xfrm>
            <a:off x="2432027" y="972709"/>
            <a:ext cx="6171561" cy="4364506"/>
            <a:chOff x="-2274951" y="-1247589"/>
            <a:chExt cx="8730068" cy="6173873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03C6913-C5A6-424E-92C8-1D830AA0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28160">
              <a:off x="-81303" y="-1247589"/>
              <a:ext cx="3389920" cy="3233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6EC7B4-7ED2-4BAA-81BC-86502A10ED76}"/>
                </a:ext>
              </a:extLst>
            </p:cNvPr>
            <p:cNvSpPr txBox="1"/>
            <p:nvPr/>
          </p:nvSpPr>
          <p:spPr>
            <a:xfrm>
              <a:off x="-2274951" y="-472299"/>
              <a:ext cx="8730068" cy="539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2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M</a:t>
              </a:r>
              <a:r>
                <a:rPr lang="en-US" sz="168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I</a:t>
              </a:r>
              <a:r>
                <a:rPr lang="en-US" sz="242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5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7BCB09-3B0D-467B-AA45-77F14D4447BC}"/>
              </a:ext>
            </a:extLst>
          </p:cNvPr>
          <p:cNvSpPr/>
          <p:nvPr/>
        </p:nvSpPr>
        <p:spPr>
          <a:xfrm>
            <a:off x="467708" y="0"/>
            <a:ext cx="9426598" cy="7420216"/>
          </a:xfrm>
          <a:prstGeom prst="rect">
            <a:avLst/>
          </a:prstGeom>
          <a:solidFill>
            <a:srgbClr val="D3CF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40876-5C82-4C9B-8391-F15C468B4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7" r="10817" b="32884"/>
          <a:stretch/>
        </p:blipFill>
        <p:spPr>
          <a:xfrm>
            <a:off x="1790699" y="2211804"/>
            <a:ext cx="7353301" cy="43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0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Кира Раскина</dc:creator>
  <cp:lastModifiedBy>Кира Раскина</cp:lastModifiedBy>
  <cp:revision>5</cp:revision>
  <dcterms:created xsi:type="dcterms:W3CDTF">2019-07-31T02:46:28Z</dcterms:created>
  <dcterms:modified xsi:type="dcterms:W3CDTF">2019-07-31T03:38:51Z</dcterms:modified>
</cp:coreProperties>
</file>