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8" autoAdjust="0"/>
    <p:restoredTop sz="94660"/>
  </p:normalViewPr>
  <p:slideViewPr>
    <p:cSldViewPr snapToGrid="0">
      <p:cViewPr varScale="1">
        <p:scale>
          <a:sx n="61" d="100"/>
          <a:sy n="61" d="100"/>
        </p:scale>
        <p:origin x="78" y="5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40A1C-5861-493F-BD70-D52F4F654C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1C4F7D-8C05-4867-A5CC-DF3BADDA53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9B92E3-27F0-4CDF-86D9-B80BD600E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94E49-ADBE-482B-B2F7-D3560D975210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7538E6-1B3E-4CFA-A7B6-A7B419658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3D8E52-0756-4C3E-BEA5-1B31FA10D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D2A7D-0B97-4EF1-968E-13CBD5A03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939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06072-76E1-4B73-9F9A-7888595C6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A66779-C694-45FB-B1A1-B15C637999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8ECCB1-CDD2-4D1B-B762-1BC240441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94E49-ADBE-482B-B2F7-D3560D975210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B7EE2D-E897-45CC-976C-A98231C88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8AC443-7DC2-4D53-8F3B-F2566E275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D2A7D-0B97-4EF1-968E-13CBD5A03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454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3866D8-DAD7-4584-8F70-9AAF4A8DBC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E383B3-769F-4019-B662-6AF1AB6503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4582E8-1FF0-4B8A-B188-08BCF4D08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94E49-ADBE-482B-B2F7-D3560D975210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360AF8-18D1-4677-91CD-BEE1A97C5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C64994-423D-4705-B9C2-D2717517F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D2A7D-0B97-4EF1-968E-13CBD5A03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88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B2F0E-345E-41A3-B60D-BAFAC9F8B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3A1C41-A0A9-46AE-BE28-371E98BCDF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769064-89D1-486A-B86A-9FEB38B9A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94E49-ADBE-482B-B2F7-D3560D975210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63FEFE-EC13-488D-B955-19309528D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FB732-7BD0-474C-A8AD-36CEC3B0F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D2A7D-0B97-4EF1-968E-13CBD5A03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322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A1D7F-9E73-4FEB-8DC5-2EFD3239C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243FAA-5FBF-4F75-998C-4A738D2837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8BC0FC-7F5D-470E-B82E-93D85D279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94E49-ADBE-482B-B2F7-D3560D975210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C50327-7A09-4F6F-8E2B-6A29669C6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73F45F-81E1-4E8B-AD4D-175AEF187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D2A7D-0B97-4EF1-968E-13CBD5A03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885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9CF77-F49D-41D5-A06B-D2B8AC5AB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BE0BDC-597E-4DFC-B6B2-171B8ACBD1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651101-815C-40A7-988A-14D8A462EA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3686FF-082C-4AB8-80F3-F196832F1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94E49-ADBE-482B-B2F7-D3560D975210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6F5178-9F8D-467B-B676-770E0D0E0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1495F4-D43A-4526-9758-6E237DB08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D2A7D-0B97-4EF1-968E-13CBD5A03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965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6BD91-9860-4DD8-BA62-0F901E742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D7CB7C-6465-472F-90F2-55186CC8F5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8A945A-C994-433E-946C-AF0A3C0B5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014B71-0FE1-4192-B6AF-198A209960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0E8CD9-188D-4EC9-B7CD-3E039376B6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7D192D-B1AD-4A00-B5C4-BD99BA394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94E49-ADBE-482B-B2F7-D3560D975210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19B440-05A7-4CD8-A0F7-178953C89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6D31A6-7ED6-4A77-B4A8-20EEAD163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D2A7D-0B97-4EF1-968E-13CBD5A03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235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0664C-689B-4C58-B6D9-6DFAE37D5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9CFE59-E21A-4A2D-9B19-46E1455F8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94E49-ADBE-482B-B2F7-D3560D975210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FF6272-AEF8-47BD-84BF-9B3DB3911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920B5A-F76B-48F5-8EEA-DAA089CF5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D2A7D-0B97-4EF1-968E-13CBD5A03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375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076881-6D8B-4BFE-8909-8F8EE5CA0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94E49-ADBE-482B-B2F7-D3560D975210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4136D7-A06D-48A2-BDF5-F696D1726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A9554B-CA8E-4C90-B638-975BC93C6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D2A7D-0B97-4EF1-968E-13CBD5A03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166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9FE0F-DDB6-4551-96BB-9D4BCAE5A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51842-1B8F-497B-BC41-843A465F3D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D1AD36-662B-4A7B-B8CE-4D5DAE0C9D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F50E44-880C-4638-98C3-BF4646F3A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94E49-ADBE-482B-B2F7-D3560D975210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5E63B0-DB28-4DC8-AA47-AB199D651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D57B81-30EC-4581-A8D1-9C52173E6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D2A7D-0B97-4EF1-968E-13CBD5A03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537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B9DBF-1491-4622-A164-FC0BF6C97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8972C8-DF63-4204-B6A8-BEB3E1D119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F516C7-D390-4518-8C07-323AAA5A71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0C5274-F8C1-425C-9B74-2FB70F573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94E49-ADBE-482B-B2F7-D3560D975210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F0BDB0-9412-469F-96BC-2987D0670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29866E-E897-4543-BB0D-53EC6AAD6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D2A7D-0B97-4EF1-968E-13CBD5A03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870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0BF9C8-3E61-43EC-A462-42BD9EC72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09A27F-0036-4284-A161-2633FF104B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A90D61-6EA0-45D7-BC1C-E1E9BD66B4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194E49-ADBE-482B-B2F7-D3560D975210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DB961D-D23A-4F6F-A2E2-1A5972CB36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147E45-B560-4737-9C8B-7BD64AB5BE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0D2A7D-0B97-4EF1-968E-13CBD5A03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352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hyperlink" Target="https://github.com/rslasater82/ShinyClass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hyperlink" Target="https://www.redbubble.com/people/rstudio-inc/works/31172115-shiny-hex-logo?finish=gloss&amp;p=metal-print&amp;size=x_smal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7757B1-8843-4DAF-923D-E0962CA882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4096" y="46111"/>
            <a:ext cx="5238466" cy="2991416"/>
          </a:xfrm>
        </p:spPr>
        <p:txBody>
          <a:bodyPr anchor="b">
            <a:normAutofit/>
          </a:bodyPr>
          <a:lstStyle/>
          <a:p>
            <a:pPr algn="l"/>
            <a:r>
              <a:rPr lang="en-US" dirty="0"/>
              <a:t>R Shiny Brown Bag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73E963-CF3C-4B4D-A70F-EAAB87D0E8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4096" y="3083638"/>
            <a:ext cx="5653545" cy="2778585"/>
          </a:xfrm>
        </p:spPr>
        <p:txBody>
          <a:bodyPr anchor="t">
            <a:normAutofit lnSpcReduction="10000"/>
          </a:bodyPr>
          <a:lstStyle/>
          <a:p>
            <a:pPr algn="l"/>
            <a:r>
              <a:rPr lang="en-US" sz="1900" dirty="0"/>
              <a:t>April 20</a:t>
            </a:r>
            <a:r>
              <a:rPr lang="en-US" sz="1900" baseline="30000" dirty="0"/>
              <a:t>th</a:t>
            </a:r>
            <a:r>
              <a:rPr lang="en-US" sz="1900" dirty="0"/>
              <a:t> TH120 1300-1400</a:t>
            </a:r>
          </a:p>
          <a:p>
            <a:pPr algn="l"/>
            <a:r>
              <a:rPr lang="en-US" sz="1900" dirty="0"/>
              <a:t>Interested in learning about interactive web applications for exploring and visualizing data? Join us in TH120 for an overview of what Shiny is, some examples from D/Math Faculty and Cadets, and make your own Shiny app!</a:t>
            </a:r>
          </a:p>
          <a:p>
            <a:pPr algn="l"/>
            <a:r>
              <a:rPr lang="en-US" sz="1900" dirty="0"/>
              <a:t>R Studio, tidyverse, and shiny must be installed prior to the event to make your own app</a:t>
            </a:r>
          </a:p>
          <a:p>
            <a:pPr algn="l"/>
            <a:r>
              <a:rPr lang="en-US" sz="1900" dirty="0" err="1"/>
              <a:t>Github</a:t>
            </a:r>
            <a:r>
              <a:rPr lang="en-US" sz="1900" dirty="0"/>
              <a:t> link to materials: </a:t>
            </a:r>
            <a:r>
              <a:rPr lang="en-US" sz="1600" dirty="0">
                <a:hlinkClick r:id="rId2"/>
              </a:rPr>
              <a:t>rslasater82/</a:t>
            </a:r>
            <a:r>
              <a:rPr lang="en-US" sz="1600" dirty="0" err="1">
                <a:hlinkClick r:id="rId2"/>
              </a:rPr>
              <a:t>ShinyClass</a:t>
            </a:r>
            <a:r>
              <a:rPr lang="en-US" sz="1600" dirty="0">
                <a:hlinkClick r:id="rId2"/>
              </a:rPr>
              <a:t>: Resources to support shiny app development class. (github.com)</a:t>
            </a:r>
            <a:endParaRPr lang="en-US" sz="190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A blue and white sign&#10;&#10;Description automatically generated with low confidence">
            <a:extLst>
              <a:ext uri="{FF2B5EF4-FFF2-40B4-BE49-F238E27FC236}">
                <a16:creationId xmlns:a16="http://schemas.microsoft.com/office/drawing/2014/main" id="{5FD22616-A3AA-45BA-A892-D165B02EE0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7531503" y="2129307"/>
            <a:ext cx="3217333" cy="32173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9B9D5D4-3375-48C6-BC8D-3F4A78E1DC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48836" y="5458416"/>
            <a:ext cx="1420972" cy="1353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2248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91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R Shiny Brown Bag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Shiny Brown Bag</dc:title>
  <dc:creator>Robert Lasater</dc:creator>
  <cp:lastModifiedBy>Robert Lasater</cp:lastModifiedBy>
  <cp:revision>1</cp:revision>
  <dcterms:created xsi:type="dcterms:W3CDTF">2022-04-05T14:03:19Z</dcterms:created>
  <dcterms:modified xsi:type="dcterms:W3CDTF">2022-04-05T15:00:27Z</dcterms:modified>
</cp:coreProperties>
</file>