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96"/>
  </p:normalViewPr>
  <p:slideViewPr>
    <p:cSldViewPr snapToGrid="0" snapToObjects="1">
      <p:cViewPr varScale="1">
        <p:scale>
          <a:sx n="99" d="100"/>
          <a:sy n="99" d="100"/>
        </p:scale>
        <p:origin x="4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DA78-B500-FB42-8837-8319BE5BF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FDC2-65FD-A444-8349-1EF0CF07E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E10A5-153D-2244-A8EB-07E03B2E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3998-C482-C446-9DA2-9CFB37A4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E690-A5CD-014D-9A93-EF45F22D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821-D171-524B-9DDD-8E00CF44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985BE-8722-5B42-9AF9-74A5EACA4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FE213-CCA9-5547-84B0-F04113F4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90E4-886B-5B44-A6E6-42464820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68BA-7F15-D148-B4C6-8B6BF89B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0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5FC67-9CAA-3840-BD7B-C4B078AEE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554B9-EE9C-6C46-A576-DED6CDD03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90364-3A8B-3945-8F25-C9FFE813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7948-1FAF-2240-B6E5-3C7919F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D4E9-323C-DB49-99AF-E9BFF923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2D1-27DD-5242-A722-B04877F3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1881-E44F-3A41-8A03-F156E86F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0921-04F7-8F48-938E-E2CC8DE1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5F610-CE2F-094C-89B5-F2223A7D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56863-0A47-9140-B3B3-4B7C1899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3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234B-CD5D-C842-85E8-30AF1CAA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70E9-BDAD-5647-814A-D86E344F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DD68-6756-7540-8ED1-6D48FD20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CAC5-076F-654E-A17E-A9719003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DCD8-B37C-4B42-8B71-37583D29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539C-D0E7-9848-AC37-AECEA134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C662-C721-AB41-BF70-BF28B1C05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9F5E1-578C-DE43-896B-CEBAC4DE3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2AE51-EBE2-F641-9D6F-C45CFC8A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164D-04EC-AE43-9B0F-B1A2BB99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7488B-B23F-744B-A46B-69484FD5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7D60-468D-A144-A8A8-214E738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B8C0-10DE-4B40-BEC1-3051EA67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4B5C1-0E10-114D-A004-17C961F00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E11DA-2CAD-9E48-BEC9-C72813CA8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D431-00E7-B546-BF6C-576E20843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FEE9F-493A-624B-9E2C-D9DCB894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1519D-6F85-624F-B719-AC7D73E7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84025-3BF8-C244-B414-7230EDE3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8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8AAB-E6E3-EB41-8ACE-9C7F72DC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B671-D2D5-1045-A350-69138F07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0B7A7-D4D6-BE42-AB1B-71C1D2C2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B4530-7D05-0D43-B812-79A5079E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620A5-79F2-FB47-80FF-3625CE3A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34647-B853-434C-B811-60E91852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1C599-C773-7C4E-947B-2AC90234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6EB1-539A-774B-B048-6A82C10B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F66E-B178-5741-A2B3-2C4CCDBD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7901E-7B0E-7748-83A1-888731316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D6789-A359-3449-8F0E-A7BC33F1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99F6A-2AD8-1F4A-A345-123DA952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72CFD-BFBC-5D40-B64B-AA409C25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A855-4D5C-C24C-BC1E-196E65C2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4DA66-EA3A-054F-BD53-F9FA3CA20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FD53F-BDD9-4C47-B66B-01AD4E827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5F019-01E2-0343-8519-ED248871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F8641-61D2-104F-B441-5E2FCAE9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E8125-0475-0D4E-9B26-AA6A965F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CF094-83D5-EE4F-B7E7-09C2795F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98E0-5CB7-E948-A6D4-637C1E88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3F6-2932-234D-9E35-3D455AE01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B2B2-61EB-F840-97D6-5435ACE1DE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14D9-9239-C446-9292-FDBD97E2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E30C-BFAC-3340-9897-40354CC34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3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6FA39D-FC30-7640-858F-78B405C4B123}"/>
              </a:ext>
            </a:extLst>
          </p:cNvPr>
          <p:cNvSpPr/>
          <p:nvPr/>
        </p:nvSpPr>
        <p:spPr>
          <a:xfrm>
            <a:off x="182877" y="234089"/>
            <a:ext cx="11826241" cy="6362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02ADC-86AC-064A-B0C7-9AC425413B15}"/>
              </a:ext>
            </a:extLst>
          </p:cNvPr>
          <p:cNvCxnSpPr>
            <a:cxnSpLocks/>
          </p:cNvCxnSpPr>
          <p:nvPr/>
        </p:nvCxnSpPr>
        <p:spPr>
          <a:xfrm flipV="1">
            <a:off x="2867577" y="495053"/>
            <a:ext cx="259080" cy="2229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3C124D-1263-BC47-9437-5750C5EFDE72}"/>
              </a:ext>
            </a:extLst>
          </p:cNvPr>
          <p:cNvCxnSpPr>
            <a:cxnSpLocks/>
          </p:cNvCxnSpPr>
          <p:nvPr/>
        </p:nvCxnSpPr>
        <p:spPr>
          <a:xfrm>
            <a:off x="182878" y="718029"/>
            <a:ext cx="26977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CE7F8C-49E9-7947-9B40-EE5609CFAE0B}"/>
              </a:ext>
            </a:extLst>
          </p:cNvPr>
          <p:cNvCxnSpPr>
            <a:cxnSpLocks/>
          </p:cNvCxnSpPr>
          <p:nvPr/>
        </p:nvCxnSpPr>
        <p:spPr>
          <a:xfrm flipV="1">
            <a:off x="3126657" y="238345"/>
            <a:ext cx="0" cy="2697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748937-CBD5-6D40-8DB1-7039F4DFD7A1}"/>
              </a:ext>
            </a:extLst>
          </p:cNvPr>
          <p:cNvSpPr txBox="1"/>
          <p:nvPr/>
        </p:nvSpPr>
        <p:spPr>
          <a:xfrm>
            <a:off x="687964" y="261257"/>
            <a:ext cx="212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washing machine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D6FEA2-C1AF-4B47-AD92-EEDF5984B1A3}"/>
              </a:ext>
            </a:extLst>
          </p:cNvPr>
          <p:cNvSpPr/>
          <p:nvPr/>
        </p:nvSpPr>
        <p:spPr>
          <a:xfrm>
            <a:off x="3043632" y="868160"/>
            <a:ext cx="8716226" cy="53366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EAF22F1-BDFB-804D-9E69-A1FEF9106802}"/>
              </a:ext>
            </a:extLst>
          </p:cNvPr>
          <p:cNvSpPr/>
          <p:nvPr/>
        </p:nvSpPr>
        <p:spPr>
          <a:xfrm>
            <a:off x="1091604" y="3205718"/>
            <a:ext cx="1070082" cy="5551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13EEB2-4FAA-324B-B455-97833ED6D788}"/>
              </a:ext>
            </a:extLst>
          </p:cNvPr>
          <p:cNvSpPr/>
          <p:nvPr/>
        </p:nvSpPr>
        <p:spPr>
          <a:xfrm>
            <a:off x="432140" y="3272243"/>
            <a:ext cx="274320" cy="313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409E70-62F4-B342-9542-9CA7DB646296}"/>
              </a:ext>
            </a:extLst>
          </p:cNvPr>
          <p:cNvCxnSpPr>
            <a:cxnSpLocks/>
          </p:cNvCxnSpPr>
          <p:nvPr/>
        </p:nvCxnSpPr>
        <p:spPr>
          <a:xfrm>
            <a:off x="680334" y="3450769"/>
            <a:ext cx="42373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702F8DF-0091-254B-8D07-C59A13E8C5DC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959948" y="2134499"/>
            <a:ext cx="737917" cy="1404523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34C18B3-591D-B443-B877-38E85DDCD0F6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>
            <a:off x="1626645" y="3760856"/>
            <a:ext cx="1416988" cy="737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D5BB53-5328-7543-80CA-F3B1E0232014}"/>
              </a:ext>
            </a:extLst>
          </p:cNvPr>
          <p:cNvCxnSpPr>
            <a:cxnSpLocks/>
          </p:cNvCxnSpPr>
          <p:nvPr/>
        </p:nvCxnSpPr>
        <p:spPr>
          <a:xfrm>
            <a:off x="3161210" y="1286169"/>
            <a:ext cx="848108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F28130-A02D-E246-8497-F63799F6D049}"/>
              </a:ext>
            </a:extLst>
          </p:cNvPr>
          <p:cNvSpPr txBox="1"/>
          <p:nvPr/>
        </p:nvSpPr>
        <p:spPr>
          <a:xfrm>
            <a:off x="6650949" y="86018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084879-D1E9-7A4B-8DCD-D77AD5AB0E5E}"/>
              </a:ext>
            </a:extLst>
          </p:cNvPr>
          <p:cNvSpPr txBox="1"/>
          <p:nvPr/>
        </p:nvSpPr>
        <p:spPr>
          <a:xfrm>
            <a:off x="1870363" y="2151215"/>
            <a:ext cx="88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turn 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C5094-8651-3344-BC90-DA2676D32114}"/>
              </a:ext>
            </a:extLst>
          </p:cNvPr>
          <p:cNvSpPr txBox="1"/>
          <p:nvPr/>
        </p:nvSpPr>
        <p:spPr>
          <a:xfrm>
            <a:off x="1844236" y="4519861"/>
            <a:ext cx="124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turn off /</a:t>
            </a:r>
          </a:p>
          <a:p>
            <a:r>
              <a:rPr lang="en-US" sz="1400" dirty="0"/>
              <a:t>beep;</a:t>
            </a:r>
          </a:p>
          <a:p>
            <a:r>
              <a:rPr lang="en-US" sz="1400" dirty="0"/>
              <a:t>turn light off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CBA2C7-501E-BF4D-B713-4695EE4C8A25}"/>
              </a:ext>
            </a:extLst>
          </p:cNvPr>
          <p:cNvSpPr/>
          <p:nvPr/>
        </p:nvSpPr>
        <p:spPr>
          <a:xfrm>
            <a:off x="3181062" y="3271624"/>
            <a:ext cx="274320" cy="313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26D58D-54C7-BA44-AA50-DED5189CA3A2}"/>
              </a:ext>
            </a:extLst>
          </p:cNvPr>
          <p:cNvCxnSpPr>
            <a:cxnSpLocks/>
          </p:cNvCxnSpPr>
          <p:nvPr/>
        </p:nvCxnSpPr>
        <p:spPr>
          <a:xfrm flipV="1">
            <a:off x="3429256" y="3428380"/>
            <a:ext cx="1201358" cy="49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B1D0DE7-B2DB-8A46-831C-15D13D8DBBAB}"/>
              </a:ext>
            </a:extLst>
          </p:cNvPr>
          <p:cNvSpPr/>
          <p:nvPr/>
        </p:nvSpPr>
        <p:spPr>
          <a:xfrm>
            <a:off x="4739786" y="1647538"/>
            <a:ext cx="4654417" cy="42388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3B59DE-B168-4F49-8CB8-F9084B905928}"/>
              </a:ext>
            </a:extLst>
          </p:cNvPr>
          <p:cNvSpPr txBox="1"/>
          <p:nvPr/>
        </p:nvSpPr>
        <p:spPr>
          <a:xfrm>
            <a:off x="3449956" y="3478886"/>
            <a:ext cx="1699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(10 s) /</a:t>
            </a:r>
          </a:p>
          <a:p>
            <a:r>
              <a:rPr lang="en-US" sz="1400" dirty="0"/>
              <a:t>blinking;  </a:t>
            </a:r>
          </a:p>
          <a:p>
            <a:r>
              <a:rPr lang="en-US" sz="1400" dirty="0"/>
              <a:t>long beep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246396C-9CFC-4149-8B1B-BADE2AAC0F85}"/>
              </a:ext>
            </a:extLst>
          </p:cNvPr>
          <p:cNvCxnSpPr>
            <a:cxnSpLocks/>
          </p:cNvCxnSpPr>
          <p:nvPr/>
        </p:nvCxnSpPr>
        <p:spPr>
          <a:xfrm>
            <a:off x="4702616" y="2030639"/>
            <a:ext cx="452399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1B193F1-2D6E-364A-9A4A-20C26FC8277C}"/>
              </a:ext>
            </a:extLst>
          </p:cNvPr>
          <p:cNvSpPr txBox="1"/>
          <p:nvPr/>
        </p:nvSpPr>
        <p:spPr>
          <a:xfrm>
            <a:off x="6379895" y="1648244"/>
            <a:ext cx="116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operating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448560F-0317-4842-B426-5968D51E527D}"/>
              </a:ext>
            </a:extLst>
          </p:cNvPr>
          <p:cNvSpPr/>
          <p:nvPr/>
        </p:nvSpPr>
        <p:spPr>
          <a:xfrm>
            <a:off x="4835422" y="2575776"/>
            <a:ext cx="274320" cy="313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A49A8-DCA5-5142-A859-81E334BF5BE5}"/>
              </a:ext>
            </a:extLst>
          </p:cNvPr>
          <p:cNvCxnSpPr>
            <a:cxnSpLocks/>
            <a:stCxn id="70" idx="6"/>
            <a:endCxn id="74" idx="1"/>
          </p:cNvCxnSpPr>
          <p:nvPr/>
        </p:nvCxnSpPr>
        <p:spPr>
          <a:xfrm>
            <a:off x="5109742" y="2732533"/>
            <a:ext cx="990601" cy="27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250A72C-7BE1-694C-B1D8-EBBEA197444E}"/>
              </a:ext>
            </a:extLst>
          </p:cNvPr>
          <p:cNvSpPr/>
          <p:nvPr/>
        </p:nvSpPr>
        <p:spPr>
          <a:xfrm>
            <a:off x="6100343" y="2491567"/>
            <a:ext cx="966652" cy="4874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7EEBFE-360A-F943-A8D4-BA2232A0BE07}"/>
              </a:ext>
            </a:extLst>
          </p:cNvPr>
          <p:cNvSpPr txBox="1"/>
          <p:nvPr/>
        </p:nvSpPr>
        <p:spPr>
          <a:xfrm>
            <a:off x="5036762" y="2201804"/>
            <a:ext cx="113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on / turn light on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3E6D405-9613-B647-A134-5ADDBCCB99F7}"/>
              </a:ext>
            </a:extLst>
          </p:cNvPr>
          <p:cNvSpPr/>
          <p:nvPr/>
        </p:nvSpPr>
        <p:spPr>
          <a:xfrm>
            <a:off x="7087679" y="3938653"/>
            <a:ext cx="1821181" cy="10185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  <a:p>
            <a:pPr algn="ctr"/>
            <a:endParaRPr lang="en-US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D958997-60E7-6049-AFF3-733CCCC7EAEE}"/>
              </a:ext>
            </a:extLst>
          </p:cNvPr>
          <p:cNvSpPr/>
          <p:nvPr/>
        </p:nvSpPr>
        <p:spPr>
          <a:xfrm>
            <a:off x="8014053" y="4675151"/>
            <a:ext cx="254725" cy="966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C7F6E13-DAE1-E442-BF6E-75F48F46110F}"/>
              </a:ext>
            </a:extLst>
          </p:cNvPr>
          <p:cNvSpPr/>
          <p:nvPr/>
        </p:nvSpPr>
        <p:spPr>
          <a:xfrm>
            <a:off x="8487584" y="4675151"/>
            <a:ext cx="254725" cy="966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F4065C-7B0D-0041-A05E-FB44B190F492}"/>
              </a:ext>
            </a:extLst>
          </p:cNvPr>
          <p:cNvCxnSpPr>
            <a:cxnSpLocks/>
          </p:cNvCxnSpPr>
          <p:nvPr/>
        </p:nvCxnSpPr>
        <p:spPr>
          <a:xfrm>
            <a:off x="8268778" y="4723500"/>
            <a:ext cx="205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316F380D-444B-314C-984D-89CA4ABC9928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7066995" y="2735313"/>
            <a:ext cx="957401" cy="1190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4C8DE96-8F0D-9047-89FA-78DAE11B10E0}"/>
              </a:ext>
            </a:extLst>
          </p:cNvPr>
          <p:cNvSpPr/>
          <p:nvPr/>
        </p:nvSpPr>
        <p:spPr>
          <a:xfrm>
            <a:off x="6061154" y="5171842"/>
            <a:ext cx="966652" cy="4874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standby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D60C17B-7E0B-5349-BD57-93D057DD49F0}"/>
              </a:ext>
            </a:extLst>
          </p:cNvPr>
          <p:cNvCxnSpPr>
            <a:cxnSpLocks/>
            <a:stCxn id="80" idx="2"/>
            <a:endCxn id="92" idx="3"/>
          </p:cNvCxnSpPr>
          <p:nvPr/>
        </p:nvCxnSpPr>
        <p:spPr>
          <a:xfrm rot="5400000">
            <a:off x="7283867" y="4701184"/>
            <a:ext cx="458343" cy="970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449498-CAB8-0A4A-A896-1BCB21C82CB3}"/>
              </a:ext>
            </a:extLst>
          </p:cNvPr>
          <p:cNvSpPr txBox="1"/>
          <p:nvPr/>
        </p:nvSpPr>
        <p:spPr>
          <a:xfrm>
            <a:off x="7981539" y="5074827"/>
            <a:ext cx="113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off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2CA432A3-9E7A-B84B-99FF-3D86A942BD08}"/>
              </a:ext>
            </a:extLst>
          </p:cNvPr>
          <p:cNvCxnSpPr>
            <a:cxnSpLocks/>
            <a:stCxn id="92" idx="0"/>
          </p:cNvCxnSpPr>
          <p:nvPr/>
        </p:nvCxnSpPr>
        <p:spPr>
          <a:xfrm rot="5400000" flipH="1" flipV="1">
            <a:off x="6567734" y="4651898"/>
            <a:ext cx="496691" cy="543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AC5DD72-88F4-1B45-A5E3-45B97F468F41}"/>
              </a:ext>
            </a:extLst>
          </p:cNvPr>
          <p:cNvSpPr txBox="1"/>
          <p:nvPr/>
        </p:nvSpPr>
        <p:spPr>
          <a:xfrm>
            <a:off x="8018021" y="2910130"/>
            <a:ext cx="141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signal or finish button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F9A68C5-0010-4E40-8CF7-7A9A4097FD8E}"/>
              </a:ext>
            </a:extLst>
          </p:cNvPr>
          <p:cNvCxnSpPr>
            <a:cxnSpLocks/>
          </p:cNvCxnSpPr>
          <p:nvPr/>
        </p:nvCxnSpPr>
        <p:spPr>
          <a:xfrm>
            <a:off x="9298093" y="2872899"/>
            <a:ext cx="112692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5C39CC03-B41E-E74C-B26E-BF7BC71DE927}"/>
              </a:ext>
            </a:extLst>
          </p:cNvPr>
          <p:cNvSpPr/>
          <p:nvPr/>
        </p:nvSpPr>
        <p:spPr>
          <a:xfrm>
            <a:off x="10425018" y="2720594"/>
            <a:ext cx="1136480" cy="58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F0D762-5D56-A842-AE7A-7A6EFA9D1153}"/>
              </a:ext>
            </a:extLst>
          </p:cNvPr>
          <p:cNvSpPr txBox="1"/>
          <p:nvPr/>
        </p:nvSpPr>
        <p:spPr>
          <a:xfrm>
            <a:off x="9311157" y="2335188"/>
            <a:ext cx="131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 signal [idle]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0B0329B-DC36-624C-A3E2-C1C69272C2C9}"/>
              </a:ext>
            </a:extLst>
          </p:cNvPr>
          <p:cNvSpPr txBox="1"/>
          <p:nvPr/>
        </p:nvSpPr>
        <p:spPr>
          <a:xfrm>
            <a:off x="9252738" y="3234479"/>
            <a:ext cx="1317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machine fixed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ED66295-877E-114D-8204-031990C00D45}"/>
              </a:ext>
            </a:extLst>
          </p:cNvPr>
          <p:cNvCxnSpPr>
            <a:cxnSpLocks/>
          </p:cNvCxnSpPr>
          <p:nvPr/>
        </p:nvCxnSpPr>
        <p:spPr>
          <a:xfrm flipH="1">
            <a:off x="9298093" y="3189736"/>
            <a:ext cx="1113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4FA1E6DD-D079-CB48-A54C-CEC78E4C3399}"/>
              </a:ext>
            </a:extLst>
          </p:cNvPr>
          <p:cNvCxnSpPr>
            <a:cxnSpLocks/>
            <a:stCxn id="80" idx="1"/>
            <a:endCxn id="211" idx="3"/>
          </p:cNvCxnSpPr>
          <p:nvPr/>
        </p:nvCxnSpPr>
        <p:spPr>
          <a:xfrm rot="10800000">
            <a:off x="6205565" y="3642881"/>
            <a:ext cx="882114" cy="805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2758B5AE-DFA0-1744-AFAC-24171B23943C}"/>
              </a:ext>
            </a:extLst>
          </p:cNvPr>
          <p:cNvSpPr txBox="1"/>
          <p:nvPr/>
        </p:nvSpPr>
        <p:spPr>
          <a:xfrm>
            <a:off x="5084227" y="3844265"/>
            <a:ext cx="116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completion /</a:t>
            </a:r>
          </a:p>
          <a:p>
            <a:r>
              <a:rPr lang="en-US" sz="1400" dirty="0"/>
              <a:t>unlock door</a:t>
            </a:r>
          </a:p>
        </p:txBody>
      </p:sp>
      <p:pic>
        <p:nvPicPr>
          <p:cNvPr id="156" name="Picture 155" descr="A picture containing icon&#10;&#10;Description automatically generated">
            <a:extLst>
              <a:ext uri="{FF2B5EF4-FFF2-40B4-BE49-F238E27FC236}">
                <a16:creationId xmlns:a16="http://schemas.microsoft.com/office/drawing/2014/main" id="{318848C9-9E06-3A42-9EDE-F40FB7E1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523" y="3288330"/>
            <a:ext cx="482600" cy="342900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115CC959-4715-DA47-A252-161D1C9A0A44}"/>
              </a:ext>
            </a:extLst>
          </p:cNvPr>
          <p:cNvSpPr txBox="1"/>
          <p:nvPr/>
        </p:nvSpPr>
        <p:spPr>
          <a:xfrm>
            <a:off x="6392876" y="3892943"/>
            <a:ext cx="113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cancel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557790F1-D191-C145-B0B9-9E26CEF07D04}"/>
              </a:ext>
            </a:extLst>
          </p:cNvPr>
          <p:cNvSpPr/>
          <p:nvPr/>
        </p:nvSpPr>
        <p:spPr>
          <a:xfrm>
            <a:off x="6161729" y="3387386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000A4EA5-EEF6-AE48-9570-783E2F840CA9}"/>
              </a:ext>
            </a:extLst>
          </p:cNvPr>
          <p:cNvCxnSpPr>
            <a:cxnSpLocks/>
          </p:cNvCxnSpPr>
          <p:nvPr/>
        </p:nvCxnSpPr>
        <p:spPr>
          <a:xfrm rot="10800000">
            <a:off x="6457770" y="3594051"/>
            <a:ext cx="1249317" cy="344602"/>
          </a:xfrm>
          <a:prstGeom prst="bentConnector3">
            <a:avLst>
              <a:gd name="adj1" fmla="val -1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DE1BAE5-2BE2-D64D-8A5F-F4B61D86FF64}"/>
              </a:ext>
            </a:extLst>
          </p:cNvPr>
          <p:cNvCxnSpPr>
            <a:cxnSpLocks/>
          </p:cNvCxnSpPr>
          <p:nvPr/>
        </p:nvCxnSpPr>
        <p:spPr>
          <a:xfrm flipH="1" flipV="1">
            <a:off x="6297702" y="2979059"/>
            <a:ext cx="4977" cy="67504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89B21B7E-297A-7141-8669-874044293020}"/>
              </a:ext>
            </a:extLst>
          </p:cNvPr>
          <p:cNvCxnSpPr>
            <a:cxnSpLocks/>
          </p:cNvCxnSpPr>
          <p:nvPr/>
        </p:nvCxnSpPr>
        <p:spPr>
          <a:xfrm rot="10800000">
            <a:off x="6378670" y="3663872"/>
            <a:ext cx="699239" cy="530749"/>
          </a:xfrm>
          <a:prstGeom prst="bentConnector3">
            <a:avLst>
              <a:gd name="adj1" fmla="val 100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3901954D-A47C-9C43-83E3-6CBEC87BCA31}"/>
              </a:ext>
            </a:extLst>
          </p:cNvPr>
          <p:cNvSpPr txBox="1"/>
          <p:nvPr/>
        </p:nvSpPr>
        <p:spPr>
          <a:xfrm>
            <a:off x="6546962" y="3082130"/>
            <a:ext cx="145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cancel [setting] / clear settings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63CC24-5183-4691-9599-E30EE4B71F56}"/>
              </a:ext>
            </a:extLst>
          </p:cNvPr>
          <p:cNvSpPr txBox="1"/>
          <p:nvPr/>
        </p:nvSpPr>
        <p:spPr>
          <a:xfrm>
            <a:off x="5719941" y="4688658"/>
            <a:ext cx="113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on</a:t>
            </a:r>
          </a:p>
        </p:txBody>
      </p:sp>
    </p:spTree>
    <p:extLst>
      <p:ext uri="{BB962C8B-B14F-4D97-AF65-F5344CB8AC3E}">
        <p14:creationId xmlns:p14="http://schemas.microsoft.com/office/powerpoint/2010/main" val="320548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4B92E6A-DB03-D34A-B375-708EBB4334D7}"/>
              </a:ext>
            </a:extLst>
          </p:cNvPr>
          <p:cNvSpPr/>
          <p:nvPr/>
        </p:nvSpPr>
        <p:spPr>
          <a:xfrm>
            <a:off x="1075295" y="541838"/>
            <a:ext cx="10498396" cy="58850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05ABF-AF4D-5A4D-85AB-4D56650B5EC4}"/>
              </a:ext>
            </a:extLst>
          </p:cNvPr>
          <p:cNvSpPr txBox="1"/>
          <p:nvPr/>
        </p:nvSpPr>
        <p:spPr>
          <a:xfrm>
            <a:off x="5648410" y="576087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E85910-8942-D340-BD4C-6E2018D77D88}"/>
              </a:ext>
            </a:extLst>
          </p:cNvPr>
          <p:cNvSpPr/>
          <p:nvPr/>
        </p:nvSpPr>
        <p:spPr>
          <a:xfrm>
            <a:off x="4958126" y="1443626"/>
            <a:ext cx="6338452" cy="4522831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DF5D5-555B-264D-8AD1-81B540A3845B}"/>
              </a:ext>
            </a:extLst>
          </p:cNvPr>
          <p:cNvSpPr txBox="1"/>
          <p:nvPr/>
        </p:nvSpPr>
        <p:spPr>
          <a:xfrm>
            <a:off x="7616084" y="1459845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514871-7A84-3042-A173-BD63CE58B012}"/>
              </a:ext>
            </a:extLst>
          </p:cNvPr>
          <p:cNvSpPr/>
          <p:nvPr/>
        </p:nvSpPr>
        <p:spPr>
          <a:xfrm>
            <a:off x="2348931" y="1476432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A96D0-8C61-F940-8A58-3D3989B95C00}"/>
              </a:ext>
            </a:extLst>
          </p:cNvPr>
          <p:cNvSpPr txBox="1"/>
          <p:nvPr/>
        </p:nvSpPr>
        <p:spPr>
          <a:xfrm>
            <a:off x="2561428" y="1548229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FC1A9A-1EEE-2B4B-8858-19C55B641779}"/>
              </a:ext>
            </a:extLst>
          </p:cNvPr>
          <p:cNvSpPr/>
          <p:nvPr/>
        </p:nvSpPr>
        <p:spPr>
          <a:xfrm>
            <a:off x="6085142" y="2141090"/>
            <a:ext cx="1106180" cy="521226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32616-EE19-0E40-AF59-7898ACD510FD}"/>
              </a:ext>
            </a:extLst>
          </p:cNvPr>
          <p:cNvSpPr txBox="1"/>
          <p:nvPr/>
        </p:nvSpPr>
        <p:spPr>
          <a:xfrm>
            <a:off x="6221765" y="2211800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C2F6C-4E01-9A4F-8B7B-50EA25403F87}"/>
              </a:ext>
            </a:extLst>
          </p:cNvPr>
          <p:cNvSpPr/>
          <p:nvPr/>
        </p:nvSpPr>
        <p:spPr>
          <a:xfrm>
            <a:off x="1261925" y="1576538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B791B2-EFBD-E14D-AA59-0F6DE3B8B6D5}"/>
              </a:ext>
            </a:extLst>
          </p:cNvPr>
          <p:cNvCxnSpPr>
            <a:cxnSpLocks/>
          </p:cNvCxnSpPr>
          <p:nvPr/>
        </p:nvCxnSpPr>
        <p:spPr>
          <a:xfrm flipV="1">
            <a:off x="1236071" y="970920"/>
            <a:ext cx="10167803" cy="53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828390-57B7-9646-8CEB-E9336646133C}"/>
              </a:ext>
            </a:extLst>
          </p:cNvPr>
          <p:cNvCxnSpPr>
            <a:cxnSpLocks/>
          </p:cNvCxnSpPr>
          <p:nvPr/>
        </p:nvCxnSpPr>
        <p:spPr>
          <a:xfrm>
            <a:off x="5046134" y="1851627"/>
            <a:ext cx="61765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06BF6D7-EE1D-924D-B858-D7BD61CC5724}"/>
              </a:ext>
            </a:extLst>
          </p:cNvPr>
          <p:cNvSpPr/>
          <p:nvPr/>
        </p:nvSpPr>
        <p:spPr>
          <a:xfrm>
            <a:off x="2441894" y="3189231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43A611-2F1E-C942-AE91-408A90711477}"/>
              </a:ext>
            </a:extLst>
          </p:cNvPr>
          <p:cNvSpPr txBox="1"/>
          <p:nvPr/>
        </p:nvSpPr>
        <p:spPr>
          <a:xfrm>
            <a:off x="2758910" y="3251400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05ABC8E-A490-4F41-B584-5D4127824BE0}"/>
              </a:ext>
            </a:extLst>
          </p:cNvPr>
          <p:cNvSpPr/>
          <p:nvPr/>
        </p:nvSpPr>
        <p:spPr>
          <a:xfrm>
            <a:off x="2441894" y="4258161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821035-944C-6541-80B0-95C682A23F63}"/>
              </a:ext>
            </a:extLst>
          </p:cNvPr>
          <p:cNvSpPr txBox="1"/>
          <p:nvPr/>
        </p:nvSpPr>
        <p:spPr>
          <a:xfrm>
            <a:off x="2709358" y="4309180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C1689A-8346-DC4C-A225-03C586F059DC}"/>
              </a:ext>
            </a:extLst>
          </p:cNvPr>
          <p:cNvSpPr txBox="1"/>
          <p:nvPr/>
        </p:nvSpPr>
        <p:spPr>
          <a:xfrm>
            <a:off x="3517028" y="1150747"/>
            <a:ext cx="214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start-finish [door is closed] </a:t>
            </a:r>
          </a:p>
          <a:p>
            <a:r>
              <a:rPr lang="en-US" sz="1400" dirty="0"/>
              <a:t>/ lock door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B35EA7A-6D4B-EA40-A9C9-8BFB0FE36B50}"/>
              </a:ext>
            </a:extLst>
          </p:cNvPr>
          <p:cNvSpPr/>
          <p:nvPr/>
        </p:nvSpPr>
        <p:spPr>
          <a:xfrm>
            <a:off x="2851574" y="2323542"/>
            <a:ext cx="331864" cy="331864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710AF51-0C3D-D847-82BE-488BE61F5293}"/>
              </a:ext>
            </a:extLst>
          </p:cNvPr>
          <p:cNvSpPr/>
          <p:nvPr/>
        </p:nvSpPr>
        <p:spPr>
          <a:xfrm>
            <a:off x="2935670" y="2400158"/>
            <a:ext cx="168964" cy="168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EB6410-8BAF-0D46-A752-8BFDBFC7FFF6}"/>
              </a:ext>
            </a:extLst>
          </p:cNvPr>
          <p:cNvSpPr txBox="1"/>
          <p:nvPr/>
        </p:nvSpPr>
        <p:spPr>
          <a:xfrm>
            <a:off x="3010540" y="3847864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(3 min)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C2EF42-FF80-E546-953E-CEF2FAA6A457}"/>
              </a:ext>
            </a:extLst>
          </p:cNvPr>
          <p:cNvSpPr txBox="1"/>
          <p:nvPr/>
        </p:nvSpPr>
        <p:spPr>
          <a:xfrm>
            <a:off x="3018317" y="2788712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(2 min) 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DDC4C3B-A323-8041-99A9-5A06EE1D2D61}"/>
              </a:ext>
            </a:extLst>
          </p:cNvPr>
          <p:cNvSpPr/>
          <p:nvPr/>
        </p:nvSpPr>
        <p:spPr>
          <a:xfrm>
            <a:off x="5349080" y="2236293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65DED-8A5B-FB4C-9049-7C7BCA42B5FF}"/>
              </a:ext>
            </a:extLst>
          </p:cNvPr>
          <p:cNvSpPr txBox="1"/>
          <p:nvPr/>
        </p:nvSpPr>
        <p:spPr>
          <a:xfrm>
            <a:off x="8774018" y="2235917"/>
            <a:ext cx="171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ct</a:t>
            </a:r>
            <a:r>
              <a:rPr lang="en-US" sz="1600" dirty="0"/>
              <a:t> := </a:t>
            </a:r>
            <a:r>
              <a:rPr lang="en-US" sz="1600" dirty="0" err="1"/>
              <a:t>currentTemp</a:t>
            </a:r>
            <a:endParaRPr lang="en-US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4364B8-54CF-9144-AF06-BD74F00FCAA2}"/>
              </a:ext>
            </a:extLst>
          </p:cNvPr>
          <p:cNvSpPr/>
          <p:nvPr/>
        </p:nvSpPr>
        <p:spPr>
          <a:xfrm>
            <a:off x="8731325" y="2159168"/>
            <a:ext cx="1905115" cy="5105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A7324DC6-9044-684B-8071-B82681C4DD04}"/>
              </a:ext>
            </a:extLst>
          </p:cNvPr>
          <p:cNvSpPr/>
          <p:nvPr/>
        </p:nvSpPr>
        <p:spPr>
          <a:xfrm>
            <a:off x="8872959" y="3039038"/>
            <a:ext cx="716483" cy="58517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D6C03EA1-8CF0-014F-9D71-1BED65D66A24}"/>
              </a:ext>
            </a:extLst>
          </p:cNvPr>
          <p:cNvSpPr/>
          <p:nvPr/>
        </p:nvSpPr>
        <p:spPr>
          <a:xfrm>
            <a:off x="8870163" y="4019617"/>
            <a:ext cx="716483" cy="58517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691AD-20B0-AD45-A091-44A2A094D778}"/>
              </a:ext>
            </a:extLst>
          </p:cNvPr>
          <p:cNvSpPr txBox="1"/>
          <p:nvPr/>
        </p:nvSpPr>
        <p:spPr>
          <a:xfrm>
            <a:off x="5131939" y="2907445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ct</a:t>
            </a:r>
            <a:r>
              <a:rPr lang="en-US" sz="1400" dirty="0"/>
              <a:t> &lt; </a:t>
            </a:r>
            <a:r>
              <a:rPr lang="en-US" sz="1400" dirty="0" err="1"/>
              <a:t>desiredTemp</a:t>
            </a:r>
            <a:r>
              <a:rPr lang="en-US" sz="1400" dirty="0"/>
              <a:t>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D2573B-ABC6-EF42-90D4-57B74A22AB08}"/>
              </a:ext>
            </a:extLst>
          </p:cNvPr>
          <p:cNvSpPr txBox="1"/>
          <p:nvPr/>
        </p:nvSpPr>
        <p:spPr>
          <a:xfrm>
            <a:off x="9270207" y="3620732"/>
            <a:ext cx="168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ct</a:t>
            </a:r>
            <a:r>
              <a:rPr lang="en-US" sz="1400" dirty="0"/>
              <a:t> &gt;= </a:t>
            </a:r>
            <a:r>
              <a:rPr lang="en-US" sz="1400" dirty="0" err="1"/>
              <a:t>desiredTemp</a:t>
            </a:r>
            <a:r>
              <a:rPr lang="en-US" sz="1400" dirty="0"/>
              <a:t>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A31F55-A322-D542-B5EA-C1ABC5F2FA52}"/>
              </a:ext>
            </a:extLst>
          </p:cNvPr>
          <p:cNvSpPr txBox="1"/>
          <p:nvPr/>
        </p:nvSpPr>
        <p:spPr>
          <a:xfrm>
            <a:off x="9273507" y="4713371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[mode is short]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D364E2-4CA0-074D-8F6E-FC10BEADBC77}"/>
              </a:ext>
            </a:extLst>
          </p:cNvPr>
          <p:cNvSpPr txBox="1"/>
          <p:nvPr/>
        </p:nvSpPr>
        <p:spPr>
          <a:xfrm>
            <a:off x="7589740" y="3965482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[mode is long]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647CF0-C5F8-854C-A420-CB520AFE10DD}"/>
              </a:ext>
            </a:extLst>
          </p:cNvPr>
          <p:cNvSpPr/>
          <p:nvPr/>
        </p:nvSpPr>
        <p:spPr>
          <a:xfrm>
            <a:off x="7337635" y="4769687"/>
            <a:ext cx="1144287" cy="49120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D07677-7F63-A843-81FF-12E3608EC41D}"/>
              </a:ext>
            </a:extLst>
          </p:cNvPr>
          <p:cNvSpPr txBox="1"/>
          <p:nvPr/>
        </p:nvSpPr>
        <p:spPr>
          <a:xfrm>
            <a:off x="7337635" y="4797038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shortwash</a:t>
            </a:r>
            <a:endParaRPr lang="en-US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FB6B32A3-41A4-8146-AECF-9082A7FC9B3A}"/>
              </a:ext>
            </a:extLst>
          </p:cNvPr>
          <p:cNvSpPr/>
          <p:nvPr/>
        </p:nvSpPr>
        <p:spPr>
          <a:xfrm>
            <a:off x="6327741" y="4087830"/>
            <a:ext cx="1144287" cy="49120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C105D-E2D3-A84A-8569-819A10604823}"/>
              </a:ext>
            </a:extLst>
          </p:cNvPr>
          <p:cNvSpPr txBox="1"/>
          <p:nvPr/>
        </p:nvSpPr>
        <p:spPr>
          <a:xfrm>
            <a:off x="6364733" y="4137874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longwash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A0CB435-547A-F240-AD53-E6F967B613B1}"/>
              </a:ext>
            </a:extLst>
          </p:cNvPr>
          <p:cNvSpPr/>
          <p:nvPr/>
        </p:nvSpPr>
        <p:spPr>
          <a:xfrm>
            <a:off x="5579595" y="4907403"/>
            <a:ext cx="331864" cy="331864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557F5C-0240-F047-B4F0-E9F033C3CB67}"/>
              </a:ext>
            </a:extLst>
          </p:cNvPr>
          <p:cNvSpPr/>
          <p:nvPr/>
        </p:nvSpPr>
        <p:spPr>
          <a:xfrm>
            <a:off x="5663691" y="4984019"/>
            <a:ext cx="168964" cy="168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8FE969A-7EFA-A042-9496-662F1808A8C5}"/>
              </a:ext>
            </a:extLst>
          </p:cNvPr>
          <p:cNvSpPr txBox="1"/>
          <p:nvPr/>
        </p:nvSpPr>
        <p:spPr>
          <a:xfrm>
            <a:off x="6027815" y="5126011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(10 min)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D7536C-DAEB-154F-A8C0-015520050B8C}"/>
              </a:ext>
            </a:extLst>
          </p:cNvPr>
          <p:cNvSpPr txBox="1"/>
          <p:nvPr/>
        </p:nvSpPr>
        <p:spPr>
          <a:xfrm>
            <a:off x="5103663" y="3997048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(30 min) 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E859F9-A120-9E42-AFD9-94B4FFBA3377}"/>
              </a:ext>
            </a:extLst>
          </p:cNvPr>
          <p:cNvCxnSpPr>
            <a:cxnSpLocks/>
          </p:cNvCxnSpPr>
          <p:nvPr/>
        </p:nvCxnSpPr>
        <p:spPr>
          <a:xfrm>
            <a:off x="1567541" y="1739266"/>
            <a:ext cx="77577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8EF510-FDD8-114E-94CA-E2AFD2744A66}"/>
              </a:ext>
            </a:extLst>
          </p:cNvPr>
          <p:cNvCxnSpPr>
            <a:cxnSpLocks/>
          </p:cNvCxnSpPr>
          <p:nvPr/>
        </p:nvCxnSpPr>
        <p:spPr>
          <a:xfrm>
            <a:off x="3521602" y="1746069"/>
            <a:ext cx="1576784" cy="17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554D649-B384-A740-939B-47984ED4BD7A}"/>
              </a:ext>
            </a:extLst>
          </p:cNvPr>
          <p:cNvCxnSpPr>
            <a:cxnSpLocks/>
          </p:cNvCxnSpPr>
          <p:nvPr/>
        </p:nvCxnSpPr>
        <p:spPr>
          <a:xfrm flipV="1">
            <a:off x="5579595" y="2395699"/>
            <a:ext cx="500292" cy="445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E5EE17-AA53-3743-B5FF-F667FB284F86}"/>
              </a:ext>
            </a:extLst>
          </p:cNvPr>
          <p:cNvCxnSpPr>
            <a:cxnSpLocks/>
          </p:cNvCxnSpPr>
          <p:nvPr/>
        </p:nvCxnSpPr>
        <p:spPr>
          <a:xfrm flipV="1">
            <a:off x="3018164" y="2668936"/>
            <a:ext cx="1225" cy="5441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CC2CF3-317C-FD4B-9379-EC4A2301DBBB}"/>
              </a:ext>
            </a:extLst>
          </p:cNvPr>
          <p:cNvCxnSpPr>
            <a:cxnSpLocks/>
          </p:cNvCxnSpPr>
          <p:nvPr/>
        </p:nvCxnSpPr>
        <p:spPr>
          <a:xfrm flipV="1">
            <a:off x="3016098" y="3722385"/>
            <a:ext cx="1225" cy="5441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C2A84E0A-B5F9-EB45-BE9F-F7510E090AEC}"/>
              </a:ext>
            </a:extLst>
          </p:cNvPr>
          <p:cNvCxnSpPr>
            <a:cxnSpLocks/>
            <a:endCxn id="52" idx="2"/>
          </p:cNvCxnSpPr>
          <p:nvPr/>
        </p:nvCxnSpPr>
        <p:spPr>
          <a:xfrm rot="10800000">
            <a:off x="3022875" y="4801150"/>
            <a:ext cx="1935250" cy="365221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D6CCEB-C0E7-5245-AF88-BD3B0C472F29}"/>
              </a:ext>
            </a:extLst>
          </p:cNvPr>
          <p:cNvCxnSpPr>
            <a:cxnSpLocks/>
          </p:cNvCxnSpPr>
          <p:nvPr/>
        </p:nvCxnSpPr>
        <p:spPr>
          <a:xfrm>
            <a:off x="7196577" y="2391597"/>
            <a:ext cx="1534748" cy="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4B04572-FF30-B54D-9976-92BF79718145}"/>
              </a:ext>
            </a:extLst>
          </p:cNvPr>
          <p:cNvCxnSpPr>
            <a:cxnSpLocks/>
            <a:stCxn id="77" idx="1"/>
            <a:endCxn id="12" idx="2"/>
          </p:cNvCxnSpPr>
          <p:nvPr/>
        </p:nvCxnSpPr>
        <p:spPr>
          <a:xfrm rot="10800000">
            <a:off x="6638233" y="2662316"/>
            <a:ext cx="2234727" cy="669308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87E39A-D354-9242-96FB-722C7726DF7D}"/>
              </a:ext>
            </a:extLst>
          </p:cNvPr>
          <p:cNvCxnSpPr>
            <a:endCxn id="77" idx="0"/>
          </p:cNvCxnSpPr>
          <p:nvPr/>
        </p:nvCxnSpPr>
        <p:spPr>
          <a:xfrm>
            <a:off x="9231200" y="2668936"/>
            <a:ext cx="1" cy="37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84F37C9-F750-C54B-B692-350F2C69E9D6}"/>
              </a:ext>
            </a:extLst>
          </p:cNvPr>
          <p:cNvCxnSpPr/>
          <p:nvPr/>
        </p:nvCxnSpPr>
        <p:spPr>
          <a:xfrm>
            <a:off x="9228049" y="3642391"/>
            <a:ext cx="1" cy="37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1A8AD39E-1664-5A45-854A-59034C18F4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81922" y="4591726"/>
            <a:ext cx="744672" cy="500798"/>
          </a:xfrm>
          <a:prstGeom prst="bentConnector3">
            <a:avLst>
              <a:gd name="adj1" fmla="val -8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7D25933-8A82-ED4E-82F9-115CFB38534F}"/>
              </a:ext>
            </a:extLst>
          </p:cNvPr>
          <p:cNvCxnSpPr>
            <a:cxnSpLocks/>
          </p:cNvCxnSpPr>
          <p:nvPr/>
        </p:nvCxnSpPr>
        <p:spPr>
          <a:xfrm flipH="1">
            <a:off x="7478309" y="4309180"/>
            <a:ext cx="1391854" cy="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AD06FA55-73D5-AE4F-A9FE-5A8FD7CE9D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32464" y="4333433"/>
            <a:ext cx="582214" cy="573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1832A3A-86BF-6C42-85EE-2876475BE7FF}"/>
              </a:ext>
            </a:extLst>
          </p:cNvPr>
          <p:cNvCxnSpPr>
            <a:cxnSpLocks/>
          </p:cNvCxnSpPr>
          <p:nvPr/>
        </p:nvCxnSpPr>
        <p:spPr>
          <a:xfrm flipH="1" flipV="1">
            <a:off x="5911459" y="5073335"/>
            <a:ext cx="1410184" cy="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B0F5D88-E86C-AC4C-9993-D5E53D6A3DDD}"/>
              </a:ext>
            </a:extLst>
          </p:cNvPr>
          <p:cNvSpPr txBox="1"/>
          <p:nvPr/>
        </p:nvSpPr>
        <p:spPr>
          <a:xfrm>
            <a:off x="7412943" y="2054954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(2 min) </a:t>
            </a:r>
          </a:p>
        </p:txBody>
      </p:sp>
    </p:spTree>
    <p:extLst>
      <p:ext uri="{BB962C8B-B14F-4D97-AF65-F5344CB8AC3E}">
        <p14:creationId xmlns:p14="http://schemas.microsoft.com/office/powerpoint/2010/main" val="281017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8344</TotalTime>
  <Words>128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Saleha Tariq</dc:creator>
  <cp:lastModifiedBy>Susana Ung</cp:lastModifiedBy>
  <cp:revision>43</cp:revision>
  <dcterms:created xsi:type="dcterms:W3CDTF">2021-03-30T23:46:26Z</dcterms:created>
  <dcterms:modified xsi:type="dcterms:W3CDTF">2021-04-05T19:53:50Z</dcterms:modified>
</cp:coreProperties>
</file>