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2578-58A6-BE48-9150-9F9B4D79D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1DA80-0F37-AD4D-B045-A043E79FB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C9BA-C35E-5647-92F1-3DCA5439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7FEA5-4960-6D48-8E16-1BE3E89A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537E-DFDC-2F40-ABA1-D08568836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4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5167-6964-B14E-B4EA-C6D2A7DD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DD37F-05EA-C546-A01A-B8866E1C2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8F29-C0CC-ED44-BAD4-52C8558C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2B5D-BCD1-BD48-9E48-4D9D5E0C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B732-B6D2-0941-BF87-011D7057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E975E-88E8-1B43-BED1-D4E570A55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A11FD-06D7-BE42-BE01-769A6F49C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6F0D2-7935-C247-A3AC-71E92300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84DA-188D-E74A-8184-D3B6CB27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BD94-7A5C-D443-93EA-E7A96D3F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3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D304-B5F5-A44A-AB49-6AB91573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C24A-FF75-D847-9991-574AEE86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FA305-BD8A-DC48-8A97-02D15EB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D04F-E879-1C43-8815-CB40B57F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490A-91BA-B645-8EC6-1F877EF9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DC81-D172-D948-8EB4-A83A177E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E98A-FB81-9340-9E81-9ADB9340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EB0F6-C7C1-C448-BD1A-B3D3DB3F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33D24-278A-104B-AD56-C0202F89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4C280-041E-1B41-81F5-ACAFDA27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4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E757-17CD-FA4C-9762-4D01F8C3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EDB5-E2C1-484B-92D0-E6562F8F7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D50C2-B225-704D-A3C3-70018C4B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ADDEE-53C0-A24F-8278-68BCCFB2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C1B0-F3E3-B64A-A6F3-10D5AC49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C81D7-0B51-2E40-A16A-FE6D5A4A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6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5824-A686-004F-839D-4F477FE0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052E-ED7E-3B42-8005-03865573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C0A21-6922-B44B-ABA2-FDD97904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7E52E-A686-3340-BA14-A9ECD4FC6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7E8AC-EE10-124D-B02A-703B373B7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E5142-C668-8A4A-96B0-B8195D54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78EBD-C61D-BA43-90B7-3180BEE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2E316-F4D2-2948-8E91-E54E8F7A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269F-693F-834D-BA69-C068FE10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E887E-124C-B944-980F-2429C9D2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AAF44-AC55-F241-8885-A3BAFFAB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5455C-94F7-A647-AA9E-D155DB92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BAB9F-4D07-454E-A98B-B642F3E9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1AC49-09E7-5A4F-9FC0-25DC4C6A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488C-A26D-3845-8D34-6B449FE5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EC59-9836-694B-A320-C494AED3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0D5E-F7BD-FC4F-A038-3FA8B1C6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B5EDD-2CA6-A247-9639-0A5DCDE49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94D04-760C-A245-9AB4-FCFDE1F4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54D88-23B8-EB43-8BFC-C210C484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36B6C-6321-8A44-A4F8-A2BDBCED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0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2D27-CEF1-1C47-B545-6FBF3FEE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A3EE0-2A78-E844-A3F7-A95FBA987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9AF51-B8AB-8D4E-8799-EE9CE2EA6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A155-AC38-604A-ACEA-DF240A6E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8AB88-5D8A-3D40-BEE4-F1CC79E9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AA4B5-47B4-684E-AC39-13A43B49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840FF-4BE4-7349-B51C-C797F8296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E8EB-E74D-2649-8149-53CF59B70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5CEB-2326-1A4D-A588-F85D97C7B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DD69-B2A9-7F48-8D3D-93803FD7F33C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AE9FC-8980-054A-BFA7-AEF8B3C9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BFA3-E317-DE4A-B60E-6949608AA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7B68C-44A5-AA48-8081-73E2CB145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3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386FF69-DC2F-E640-BAE5-B0842C19DE56}"/>
              </a:ext>
            </a:extLst>
          </p:cNvPr>
          <p:cNvSpPr/>
          <p:nvPr/>
        </p:nvSpPr>
        <p:spPr>
          <a:xfrm>
            <a:off x="3166249" y="610419"/>
            <a:ext cx="8642518" cy="5446560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22981-043E-EB44-840C-0A6272BF59FC}"/>
              </a:ext>
            </a:extLst>
          </p:cNvPr>
          <p:cNvSpPr txBox="1"/>
          <p:nvPr/>
        </p:nvSpPr>
        <p:spPr>
          <a:xfrm>
            <a:off x="6886053" y="652260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6BE853-9662-464C-B745-2DC77D55B6A7}"/>
              </a:ext>
            </a:extLst>
          </p:cNvPr>
          <p:cNvSpPr/>
          <p:nvPr/>
        </p:nvSpPr>
        <p:spPr>
          <a:xfrm>
            <a:off x="4529531" y="1302787"/>
            <a:ext cx="4785919" cy="4129269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39B3D-A46F-FD47-BA0A-91FADA509E83}"/>
              </a:ext>
            </a:extLst>
          </p:cNvPr>
          <p:cNvSpPr txBox="1"/>
          <p:nvPr/>
        </p:nvSpPr>
        <p:spPr>
          <a:xfrm>
            <a:off x="6345030" y="1281081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E8C677A-84A9-164E-B9A1-AD4CEEA02500}"/>
              </a:ext>
            </a:extLst>
          </p:cNvPr>
          <p:cNvSpPr/>
          <p:nvPr/>
        </p:nvSpPr>
        <p:spPr>
          <a:xfrm>
            <a:off x="10274378" y="2031042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C9842-DA60-D345-B026-6FA5E015DFED}"/>
              </a:ext>
            </a:extLst>
          </p:cNvPr>
          <p:cNvSpPr txBox="1"/>
          <p:nvPr/>
        </p:nvSpPr>
        <p:spPr>
          <a:xfrm>
            <a:off x="10441892" y="2117870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5574171-EA8B-5448-ACC7-2D8D0EDE7164}"/>
              </a:ext>
            </a:extLst>
          </p:cNvPr>
          <p:cNvSpPr/>
          <p:nvPr/>
        </p:nvSpPr>
        <p:spPr>
          <a:xfrm>
            <a:off x="9323524" y="2374135"/>
            <a:ext cx="939185" cy="124047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A14D641-B9D4-0E4B-AC55-815813275F99}"/>
              </a:ext>
            </a:extLst>
          </p:cNvPr>
          <p:cNvSpPr/>
          <p:nvPr/>
        </p:nvSpPr>
        <p:spPr>
          <a:xfrm rot="10800000">
            <a:off x="9330636" y="2110910"/>
            <a:ext cx="943503" cy="128479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1081EA6-3E9A-EE4B-8C7D-2BF9C5042FF8}"/>
              </a:ext>
            </a:extLst>
          </p:cNvPr>
          <p:cNvSpPr/>
          <p:nvPr/>
        </p:nvSpPr>
        <p:spPr>
          <a:xfrm>
            <a:off x="5907759" y="1906001"/>
            <a:ext cx="1323214" cy="708756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3F4F99-176E-6C45-807F-B8793623ACD3}"/>
              </a:ext>
            </a:extLst>
          </p:cNvPr>
          <p:cNvSpPr txBox="1"/>
          <p:nvPr/>
        </p:nvSpPr>
        <p:spPr>
          <a:xfrm>
            <a:off x="6310738" y="2057898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4FB419-6D72-3744-84A3-209E54FBF5C6}"/>
              </a:ext>
            </a:extLst>
          </p:cNvPr>
          <p:cNvSpPr/>
          <p:nvPr/>
        </p:nvSpPr>
        <p:spPr>
          <a:xfrm>
            <a:off x="3236050" y="1632055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B49A8C4-6EB8-2B4D-B287-6FECE46619E9}"/>
              </a:ext>
            </a:extLst>
          </p:cNvPr>
          <p:cNvSpPr/>
          <p:nvPr/>
        </p:nvSpPr>
        <p:spPr>
          <a:xfrm>
            <a:off x="3484760" y="1710788"/>
            <a:ext cx="1052362" cy="172484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B038EC51-4E9C-FE4D-A9E1-6EC3C8F2E119}"/>
              </a:ext>
            </a:extLst>
          </p:cNvPr>
          <p:cNvSpPr/>
          <p:nvPr/>
        </p:nvSpPr>
        <p:spPr>
          <a:xfrm>
            <a:off x="5558358" y="2091000"/>
            <a:ext cx="344016" cy="203670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CA43AC-DE9E-6F4F-B443-F494D9A74BD2}"/>
              </a:ext>
            </a:extLst>
          </p:cNvPr>
          <p:cNvCxnSpPr>
            <a:cxnSpLocks/>
          </p:cNvCxnSpPr>
          <p:nvPr/>
        </p:nvCxnSpPr>
        <p:spPr>
          <a:xfrm>
            <a:off x="3314700" y="1044895"/>
            <a:ext cx="831417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67987A-B689-2A45-A403-28338F74DD83}"/>
              </a:ext>
            </a:extLst>
          </p:cNvPr>
          <p:cNvCxnSpPr>
            <a:cxnSpLocks/>
          </p:cNvCxnSpPr>
          <p:nvPr/>
        </p:nvCxnSpPr>
        <p:spPr>
          <a:xfrm>
            <a:off x="4591628" y="1710788"/>
            <a:ext cx="46385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FF87F2D-43FA-EC45-BE97-30279002D453}"/>
              </a:ext>
            </a:extLst>
          </p:cNvPr>
          <p:cNvSpPr/>
          <p:nvPr/>
        </p:nvSpPr>
        <p:spPr>
          <a:xfrm>
            <a:off x="890171" y="2419137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338C45-D8FB-FF42-A1E7-3A9959A61145}"/>
              </a:ext>
            </a:extLst>
          </p:cNvPr>
          <p:cNvSpPr txBox="1"/>
          <p:nvPr/>
        </p:nvSpPr>
        <p:spPr>
          <a:xfrm>
            <a:off x="1228285" y="2505965"/>
            <a:ext cx="68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525769F6-8A3A-594B-8CA4-BA6AEFAEE721}"/>
              </a:ext>
            </a:extLst>
          </p:cNvPr>
          <p:cNvSpPr/>
          <p:nvPr/>
        </p:nvSpPr>
        <p:spPr>
          <a:xfrm>
            <a:off x="608565" y="2574030"/>
            <a:ext cx="292089" cy="181397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9E01145-34AF-7F48-92B0-71BA27A7EC2B}"/>
              </a:ext>
            </a:extLst>
          </p:cNvPr>
          <p:cNvSpPr/>
          <p:nvPr/>
        </p:nvSpPr>
        <p:spPr>
          <a:xfrm>
            <a:off x="314653" y="2515064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09540738-E430-A545-8D9A-FB072BA63DCB}"/>
              </a:ext>
            </a:extLst>
          </p:cNvPr>
          <p:cNvSpPr/>
          <p:nvPr/>
        </p:nvSpPr>
        <p:spPr>
          <a:xfrm>
            <a:off x="2056229" y="2435054"/>
            <a:ext cx="1110020" cy="184778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62D93CC2-5C8A-F94E-B94B-FB4205741D7F}"/>
              </a:ext>
            </a:extLst>
          </p:cNvPr>
          <p:cNvSpPr/>
          <p:nvPr/>
        </p:nvSpPr>
        <p:spPr>
          <a:xfrm rot="10800000">
            <a:off x="2052133" y="2782908"/>
            <a:ext cx="1110020" cy="184778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29F6C413-741A-1247-BB40-6196A6854003}"/>
              </a:ext>
            </a:extLst>
          </p:cNvPr>
          <p:cNvSpPr/>
          <p:nvPr/>
        </p:nvSpPr>
        <p:spPr>
          <a:xfrm rot="5400000">
            <a:off x="7954924" y="2450293"/>
            <a:ext cx="544165" cy="184890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257DD3-8DC6-1B4B-BDEC-91F0E029608D}"/>
              </a:ext>
            </a:extLst>
          </p:cNvPr>
          <p:cNvSpPr/>
          <p:nvPr/>
        </p:nvSpPr>
        <p:spPr>
          <a:xfrm>
            <a:off x="5200081" y="20205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1FE8B0-4A21-354F-B420-E4018A903192}"/>
              </a:ext>
            </a:extLst>
          </p:cNvPr>
          <p:cNvSpPr txBox="1"/>
          <p:nvPr/>
        </p:nvSpPr>
        <p:spPr>
          <a:xfrm>
            <a:off x="5205038" y="2034944"/>
            <a:ext cx="48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AA4AC5-E14A-5044-8D05-A90872C7108E}"/>
              </a:ext>
            </a:extLst>
          </p:cNvPr>
          <p:cNvSpPr txBox="1"/>
          <p:nvPr/>
        </p:nvSpPr>
        <p:spPr>
          <a:xfrm>
            <a:off x="5310181" y="1960439"/>
            <a:ext cx="48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AE18DC-9D69-6F4E-B460-0E5912716D62}"/>
              </a:ext>
            </a:extLst>
          </p:cNvPr>
          <p:cNvSpPr/>
          <p:nvPr/>
        </p:nvSpPr>
        <p:spPr>
          <a:xfrm>
            <a:off x="4964276" y="2169340"/>
            <a:ext cx="236085" cy="437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F78A22-0591-2743-A47F-95F104EF0A33}"/>
              </a:ext>
            </a:extLst>
          </p:cNvPr>
          <p:cNvSpPr/>
          <p:nvPr/>
        </p:nvSpPr>
        <p:spPr>
          <a:xfrm>
            <a:off x="7229389" y="2274978"/>
            <a:ext cx="1013836" cy="48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C01D8B5-F9D9-DA46-AF04-7613A584FAD8}"/>
              </a:ext>
            </a:extLst>
          </p:cNvPr>
          <p:cNvSpPr/>
          <p:nvPr/>
        </p:nvSpPr>
        <p:spPr>
          <a:xfrm>
            <a:off x="5798939" y="4618948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320279-CF1B-AF41-B8EB-7F80DC886BC3}"/>
              </a:ext>
            </a:extLst>
          </p:cNvPr>
          <p:cNvSpPr txBox="1"/>
          <p:nvPr/>
        </p:nvSpPr>
        <p:spPr>
          <a:xfrm>
            <a:off x="5941286" y="4684783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standby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98CB1443-8211-8647-B577-F4FDEE4BCCAF}"/>
              </a:ext>
            </a:extLst>
          </p:cNvPr>
          <p:cNvSpPr/>
          <p:nvPr/>
        </p:nvSpPr>
        <p:spPr>
          <a:xfrm rot="10800000">
            <a:off x="6438921" y="2915728"/>
            <a:ext cx="1406700" cy="122059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A585FACA-18AA-6449-9561-9AFD1F61E944}"/>
              </a:ext>
            </a:extLst>
          </p:cNvPr>
          <p:cNvSpPr/>
          <p:nvPr/>
        </p:nvSpPr>
        <p:spPr>
          <a:xfrm rot="5400000">
            <a:off x="5821028" y="4139867"/>
            <a:ext cx="779153" cy="157304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D27885-EEC8-4746-9625-29CD44EB4FFA}"/>
              </a:ext>
            </a:extLst>
          </p:cNvPr>
          <p:cNvSpPr/>
          <p:nvPr/>
        </p:nvSpPr>
        <p:spPr>
          <a:xfrm>
            <a:off x="6219742" y="3519273"/>
            <a:ext cx="1654159" cy="45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3D6D29-62F0-274B-B483-CEB7DEEE607C}"/>
              </a:ext>
            </a:extLst>
          </p:cNvPr>
          <p:cNvSpPr/>
          <p:nvPr/>
        </p:nvSpPr>
        <p:spPr>
          <a:xfrm>
            <a:off x="6194999" y="3813708"/>
            <a:ext cx="1678903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2E9BFBF-04B5-1A47-AA88-91351BE51F6F}"/>
              </a:ext>
            </a:extLst>
          </p:cNvPr>
          <p:cNvSpPr/>
          <p:nvPr/>
        </p:nvSpPr>
        <p:spPr>
          <a:xfrm>
            <a:off x="6960901" y="4814763"/>
            <a:ext cx="1293028" cy="31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A83F801-84F8-144A-8A95-0C790786B58B}"/>
              </a:ext>
            </a:extLst>
          </p:cNvPr>
          <p:cNvSpPr txBox="1"/>
          <p:nvPr/>
        </p:nvSpPr>
        <p:spPr>
          <a:xfrm>
            <a:off x="6629611" y="2698273"/>
            <a:ext cx="1606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cancel / unlock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412AFD-4E85-834F-88B9-7AD4F32F416B}"/>
              </a:ext>
            </a:extLst>
          </p:cNvPr>
          <p:cNvSpPr txBox="1"/>
          <p:nvPr/>
        </p:nvSpPr>
        <p:spPr>
          <a:xfrm>
            <a:off x="2328321" y="2234961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105147-7270-6040-BBAE-CD92DB049BAE}"/>
              </a:ext>
            </a:extLst>
          </p:cNvPr>
          <p:cNvSpPr txBox="1"/>
          <p:nvPr/>
        </p:nvSpPr>
        <p:spPr>
          <a:xfrm>
            <a:off x="2192480" y="2875297"/>
            <a:ext cx="11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 / beep;</a:t>
            </a:r>
          </a:p>
          <a:p>
            <a:r>
              <a:rPr lang="en-US" sz="1400" dirty="0" err="1"/>
              <a:t>lightoff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FA7AE-790E-8346-BE96-D1CB155E75C3}"/>
              </a:ext>
            </a:extLst>
          </p:cNvPr>
          <p:cNvSpPr txBox="1"/>
          <p:nvPr/>
        </p:nvSpPr>
        <p:spPr>
          <a:xfrm>
            <a:off x="4787094" y="3146476"/>
            <a:ext cx="145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cancel [setting] / </a:t>
            </a:r>
            <a:r>
              <a:rPr lang="en-US" sz="1400" dirty="0" err="1"/>
              <a:t>clearSettings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858BD5-9E2C-D94E-A8EE-E585177C2B9A}"/>
              </a:ext>
            </a:extLst>
          </p:cNvPr>
          <p:cNvSpPr txBox="1"/>
          <p:nvPr/>
        </p:nvSpPr>
        <p:spPr>
          <a:xfrm>
            <a:off x="7213360" y="1955725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start-finish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0C9A94-EFB0-8E4B-8E6E-E2F6264309EA}"/>
              </a:ext>
            </a:extLst>
          </p:cNvPr>
          <p:cNvSpPr txBox="1"/>
          <p:nvPr/>
        </p:nvSpPr>
        <p:spPr>
          <a:xfrm>
            <a:off x="5020275" y="2315135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lighton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F6EC9B-ABDC-DD42-A2A5-175D28557D81}"/>
              </a:ext>
            </a:extLst>
          </p:cNvPr>
          <p:cNvSpPr txBox="1"/>
          <p:nvPr/>
        </p:nvSpPr>
        <p:spPr>
          <a:xfrm>
            <a:off x="6313514" y="3836567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poweroff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9CDF56A-E2CD-6649-B3AE-02EFDD5040A7}"/>
              </a:ext>
            </a:extLst>
          </p:cNvPr>
          <p:cNvSpPr txBox="1"/>
          <p:nvPr/>
        </p:nvSpPr>
        <p:spPr>
          <a:xfrm>
            <a:off x="9325063" y="2527443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[idle]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1DD84D-32D2-1141-8578-A10C3D0ADE72}"/>
              </a:ext>
            </a:extLst>
          </p:cNvPr>
          <p:cNvSpPr txBox="1"/>
          <p:nvPr/>
        </p:nvSpPr>
        <p:spPr>
          <a:xfrm>
            <a:off x="9433840" y="1788501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1EE915-CF8D-2A48-95DB-15752F8CCDC6}"/>
              </a:ext>
            </a:extLst>
          </p:cNvPr>
          <p:cNvSpPr txBox="1"/>
          <p:nvPr/>
        </p:nvSpPr>
        <p:spPr>
          <a:xfrm>
            <a:off x="3405581" y="1859881"/>
            <a:ext cx="1513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/10secblink;</a:t>
            </a:r>
          </a:p>
          <a:p>
            <a:r>
              <a:rPr lang="en-US" sz="1400" dirty="0" err="1"/>
              <a:t>longbeep</a:t>
            </a:r>
            <a:endParaRPr lang="en-US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A41F61B-3055-7043-A170-5482573DCC0A}"/>
              </a:ext>
            </a:extLst>
          </p:cNvPr>
          <p:cNvSpPr/>
          <p:nvPr/>
        </p:nvSpPr>
        <p:spPr>
          <a:xfrm>
            <a:off x="117828" y="82562"/>
            <a:ext cx="11940822" cy="64668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17A5D9E-A868-634D-A41E-CB884E5438E6}"/>
              </a:ext>
            </a:extLst>
          </p:cNvPr>
          <p:cNvCxnSpPr>
            <a:cxnSpLocks/>
          </p:cNvCxnSpPr>
          <p:nvPr/>
        </p:nvCxnSpPr>
        <p:spPr>
          <a:xfrm flipV="1">
            <a:off x="2815590" y="352334"/>
            <a:ext cx="259080" cy="2229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EEAD01A-5C3F-DF4C-AFA4-5DD9ABEA0BE3}"/>
              </a:ext>
            </a:extLst>
          </p:cNvPr>
          <p:cNvCxnSpPr>
            <a:cxnSpLocks/>
          </p:cNvCxnSpPr>
          <p:nvPr/>
        </p:nvCxnSpPr>
        <p:spPr>
          <a:xfrm>
            <a:off x="117828" y="575310"/>
            <a:ext cx="269776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F159F0-9ED6-ED4A-AAAF-0DA2E3DDF833}"/>
              </a:ext>
            </a:extLst>
          </p:cNvPr>
          <p:cNvCxnSpPr>
            <a:cxnSpLocks/>
          </p:cNvCxnSpPr>
          <p:nvPr/>
        </p:nvCxnSpPr>
        <p:spPr>
          <a:xfrm flipV="1">
            <a:off x="3074670" y="82563"/>
            <a:ext cx="0" cy="2697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06030F5-877B-254E-8F2D-42A90E3E36DB}"/>
              </a:ext>
            </a:extLst>
          </p:cNvPr>
          <p:cNvSpPr txBox="1"/>
          <p:nvPr/>
        </p:nvSpPr>
        <p:spPr>
          <a:xfrm>
            <a:off x="622914" y="118538"/>
            <a:ext cx="212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 machine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CB911A2-6941-2344-BED8-E149DD806962}"/>
              </a:ext>
            </a:extLst>
          </p:cNvPr>
          <p:cNvSpPr/>
          <p:nvPr/>
        </p:nvSpPr>
        <p:spPr>
          <a:xfrm flipV="1">
            <a:off x="6371989" y="3283012"/>
            <a:ext cx="1502783" cy="42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DDCAFC1-375F-FD4F-8C3B-F1A6967EADD0}"/>
              </a:ext>
            </a:extLst>
          </p:cNvPr>
          <p:cNvSpPr/>
          <p:nvPr/>
        </p:nvSpPr>
        <p:spPr>
          <a:xfrm>
            <a:off x="7864262" y="2828107"/>
            <a:ext cx="1306906" cy="124298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31393E-1AE5-6A48-A826-D3240A6C0061}"/>
              </a:ext>
            </a:extLst>
          </p:cNvPr>
          <p:cNvSpPr txBox="1"/>
          <p:nvPr/>
        </p:nvSpPr>
        <p:spPr>
          <a:xfrm>
            <a:off x="8152162" y="3212116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0F52D4-216C-3C41-ABB3-6BA179A4BD9D}"/>
              </a:ext>
            </a:extLst>
          </p:cNvPr>
          <p:cNvGrpSpPr/>
          <p:nvPr/>
        </p:nvGrpSpPr>
        <p:grpSpPr>
          <a:xfrm flipV="1">
            <a:off x="8547531" y="3787789"/>
            <a:ext cx="482468" cy="69397"/>
            <a:chOff x="765810" y="3451134"/>
            <a:chExt cx="1237615" cy="13374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CA27B4CC-325B-9D46-A4DB-4A57A30B46C2}"/>
                </a:ext>
              </a:extLst>
            </p:cNvPr>
            <p:cNvSpPr/>
            <p:nvPr/>
          </p:nvSpPr>
          <p:spPr>
            <a:xfrm>
              <a:off x="765810" y="3451134"/>
              <a:ext cx="475431" cy="1337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3080B87-D74E-9C41-BA42-80E3B16FA6DF}"/>
                </a:ext>
              </a:extLst>
            </p:cNvPr>
            <p:cNvSpPr/>
            <p:nvPr/>
          </p:nvSpPr>
          <p:spPr>
            <a:xfrm>
              <a:off x="1527994" y="3451134"/>
              <a:ext cx="475431" cy="1337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8D56E3-4251-4E47-B540-229C8D42209F}"/>
                </a:ext>
              </a:extLst>
            </p:cNvPr>
            <p:cNvCxnSpPr>
              <a:stCxn id="35" idx="3"/>
              <a:endCxn id="48" idx="1"/>
            </p:cNvCxnSpPr>
            <p:nvPr/>
          </p:nvCxnSpPr>
          <p:spPr>
            <a:xfrm>
              <a:off x="1241241" y="3518007"/>
              <a:ext cx="2867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C10BDBA-3F0D-6E47-BFCE-C2CDA6258A3B}"/>
              </a:ext>
            </a:extLst>
          </p:cNvPr>
          <p:cNvSpPr txBox="1"/>
          <p:nvPr/>
        </p:nvSpPr>
        <p:spPr>
          <a:xfrm>
            <a:off x="6569366" y="3029280"/>
            <a:ext cx="1606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/ unlock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1BDF4F0-0D84-C043-9D94-8BB6C3155D50}"/>
              </a:ext>
            </a:extLst>
          </p:cNvPr>
          <p:cNvSpPr/>
          <p:nvPr/>
        </p:nvSpPr>
        <p:spPr>
          <a:xfrm>
            <a:off x="4660682" y="2046383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F7E68D-DD83-9E41-A49D-AB9DED1C062E}"/>
              </a:ext>
            </a:extLst>
          </p:cNvPr>
          <p:cNvSpPr/>
          <p:nvPr/>
        </p:nvSpPr>
        <p:spPr>
          <a:xfrm>
            <a:off x="6139592" y="2779945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64CE00B7-1CF2-CE49-B5A1-04EABE589C3D}"/>
              </a:ext>
            </a:extLst>
          </p:cNvPr>
          <p:cNvSpPr/>
          <p:nvPr/>
        </p:nvSpPr>
        <p:spPr>
          <a:xfrm rot="16200000">
            <a:off x="6147571" y="2665533"/>
            <a:ext cx="258735" cy="136184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6949B8BB-A519-2649-9076-E246088EB5D6}"/>
              </a:ext>
            </a:extLst>
          </p:cNvPr>
          <p:cNvSpPr/>
          <p:nvPr/>
        </p:nvSpPr>
        <p:spPr>
          <a:xfrm rot="16200000">
            <a:off x="6258208" y="3103270"/>
            <a:ext cx="258735" cy="136184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68D9F644-9EA5-A641-9ED9-9162C96A56C6}"/>
              </a:ext>
            </a:extLst>
          </p:cNvPr>
          <p:cNvSpPr/>
          <p:nvPr/>
        </p:nvSpPr>
        <p:spPr>
          <a:xfrm rot="16200000">
            <a:off x="5963260" y="3245594"/>
            <a:ext cx="494453" cy="149418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58AEBB40-1A2E-C141-971F-8CEC96D3C78A}"/>
              </a:ext>
            </a:extLst>
          </p:cNvPr>
          <p:cNvSpPr/>
          <p:nvPr/>
        </p:nvSpPr>
        <p:spPr>
          <a:xfrm rot="16200000">
            <a:off x="7883654" y="4382252"/>
            <a:ext cx="779154" cy="155358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4B92E6A-DB03-D34A-B375-708EBB4334D7}"/>
              </a:ext>
            </a:extLst>
          </p:cNvPr>
          <p:cNvSpPr/>
          <p:nvPr/>
        </p:nvSpPr>
        <p:spPr>
          <a:xfrm>
            <a:off x="1257439" y="541838"/>
            <a:ext cx="9869748" cy="5870391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05ABF-AF4D-5A4D-85AB-4D56650B5EC4}"/>
              </a:ext>
            </a:extLst>
          </p:cNvPr>
          <p:cNvSpPr txBox="1"/>
          <p:nvPr/>
        </p:nvSpPr>
        <p:spPr>
          <a:xfrm>
            <a:off x="5805503" y="562035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E85910-8942-D340-BD4C-6E2018D77D88}"/>
              </a:ext>
            </a:extLst>
          </p:cNvPr>
          <p:cNvSpPr/>
          <p:nvPr/>
        </p:nvSpPr>
        <p:spPr>
          <a:xfrm>
            <a:off x="4874725" y="1443626"/>
            <a:ext cx="5781766" cy="4522831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DF5D5-555B-264D-8AD1-81B540A3845B}"/>
              </a:ext>
            </a:extLst>
          </p:cNvPr>
          <p:cNvSpPr txBox="1"/>
          <p:nvPr/>
        </p:nvSpPr>
        <p:spPr>
          <a:xfrm>
            <a:off x="7377420" y="1433955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washing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514871-7A84-3042-A173-BD63CE58B012}"/>
              </a:ext>
            </a:extLst>
          </p:cNvPr>
          <p:cNvSpPr/>
          <p:nvPr/>
        </p:nvSpPr>
        <p:spPr>
          <a:xfrm>
            <a:off x="2649380" y="1476432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A96D0-8C61-F940-8A58-3D3989B95C00}"/>
              </a:ext>
            </a:extLst>
          </p:cNvPr>
          <p:cNvSpPr txBox="1"/>
          <p:nvPr/>
        </p:nvSpPr>
        <p:spPr>
          <a:xfrm>
            <a:off x="2861877" y="1548229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FC1A9A-1EEE-2B4B-8858-19C55B641779}"/>
              </a:ext>
            </a:extLst>
          </p:cNvPr>
          <p:cNvSpPr/>
          <p:nvPr/>
        </p:nvSpPr>
        <p:spPr>
          <a:xfrm>
            <a:off x="6098197" y="2128027"/>
            <a:ext cx="1106180" cy="521226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32616-EE19-0E40-AF59-7898ACD510FD}"/>
              </a:ext>
            </a:extLst>
          </p:cNvPr>
          <p:cNvSpPr txBox="1"/>
          <p:nvPr/>
        </p:nvSpPr>
        <p:spPr>
          <a:xfrm>
            <a:off x="6221757" y="2198737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0C2F6C-4E01-9A4F-8B7B-50EA25403F87}"/>
              </a:ext>
            </a:extLst>
          </p:cNvPr>
          <p:cNvSpPr/>
          <p:nvPr/>
        </p:nvSpPr>
        <p:spPr>
          <a:xfrm>
            <a:off x="1327240" y="1563475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3F79C67-AB04-5541-AB47-7AA4128C98C2}"/>
              </a:ext>
            </a:extLst>
          </p:cNvPr>
          <p:cNvSpPr/>
          <p:nvPr/>
        </p:nvSpPr>
        <p:spPr>
          <a:xfrm>
            <a:off x="1575950" y="1642208"/>
            <a:ext cx="1052362" cy="172484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B791B2-EFBD-E14D-AA59-0F6DE3B8B6D5}"/>
              </a:ext>
            </a:extLst>
          </p:cNvPr>
          <p:cNvCxnSpPr>
            <a:cxnSpLocks/>
          </p:cNvCxnSpPr>
          <p:nvPr/>
        </p:nvCxnSpPr>
        <p:spPr>
          <a:xfrm>
            <a:off x="1405890" y="976315"/>
            <a:ext cx="95671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828390-57B7-9646-8CEB-E9336646133C}"/>
              </a:ext>
            </a:extLst>
          </p:cNvPr>
          <p:cNvCxnSpPr>
            <a:cxnSpLocks/>
          </p:cNvCxnSpPr>
          <p:nvPr/>
        </p:nvCxnSpPr>
        <p:spPr>
          <a:xfrm>
            <a:off x="4936822" y="1851627"/>
            <a:ext cx="56196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06BF6D7-EE1D-924D-B858-D7BD61CC5724}"/>
              </a:ext>
            </a:extLst>
          </p:cNvPr>
          <p:cNvSpPr/>
          <p:nvPr/>
        </p:nvSpPr>
        <p:spPr>
          <a:xfrm>
            <a:off x="2703154" y="3163105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43A611-2F1E-C942-AE91-408A90711477}"/>
              </a:ext>
            </a:extLst>
          </p:cNvPr>
          <p:cNvSpPr txBox="1"/>
          <p:nvPr/>
        </p:nvSpPr>
        <p:spPr>
          <a:xfrm>
            <a:off x="3020170" y="3225274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05ABC8E-A490-4F41-B584-5D4127824BE0}"/>
              </a:ext>
            </a:extLst>
          </p:cNvPr>
          <p:cNvSpPr/>
          <p:nvPr/>
        </p:nvSpPr>
        <p:spPr>
          <a:xfrm>
            <a:off x="2703154" y="4192846"/>
            <a:ext cx="1161962" cy="54298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821035-944C-6541-80B0-95C682A23F63}"/>
              </a:ext>
            </a:extLst>
          </p:cNvPr>
          <p:cNvSpPr txBox="1"/>
          <p:nvPr/>
        </p:nvSpPr>
        <p:spPr>
          <a:xfrm>
            <a:off x="2970618" y="4243865"/>
            <a:ext cx="105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rinse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CF9B3910-E66C-8C44-86F7-D65841AEC09C}"/>
              </a:ext>
            </a:extLst>
          </p:cNvPr>
          <p:cNvSpPr/>
          <p:nvPr/>
        </p:nvSpPr>
        <p:spPr>
          <a:xfrm>
            <a:off x="3830571" y="1610826"/>
            <a:ext cx="1199468" cy="135979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C1689A-8346-DC4C-A225-03C586F059DC}"/>
              </a:ext>
            </a:extLst>
          </p:cNvPr>
          <p:cNvSpPr txBox="1"/>
          <p:nvPr/>
        </p:nvSpPr>
        <p:spPr>
          <a:xfrm>
            <a:off x="3429571" y="1137003"/>
            <a:ext cx="2142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start-finish [door==closed] </a:t>
            </a:r>
          </a:p>
          <a:p>
            <a:r>
              <a:rPr lang="en-US" sz="1400" dirty="0"/>
              <a:t>	/ lock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B35EA7A-6D4B-EA40-A9C9-8BFB0FE36B50}"/>
              </a:ext>
            </a:extLst>
          </p:cNvPr>
          <p:cNvSpPr/>
          <p:nvPr/>
        </p:nvSpPr>
        <p:spPr>
          <a:xfrm>
            <a:off x="3047519" y="2323542"/>
            <a:ext cx="331864" cy="331864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710AF51-0C3D-D847-82BE-488BE61F5293}"/>
              </a:ext>
            </a:extLst>
          </p:cNvPr>
          <p:cNvSpPr/>
          <p:nvPr/>
        </p:nvSpPr>
        <p:spPr>
          <a:xfrm>
            <a:off x="3131615" y="2400158"/>
            <a:ext cx="168964" cy="168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3A1C3368-6044-E543-BE12-CED29F970A2C}"/>
              </a:ext>
            </a:extLst>
          </p:cNvPr>
          <p:cNvSpPr/>
          <p:nvPr/>
        </p:nvSpPr>
        <p:spPr>
          <a:xfrm rot="16200000">
            <a:off x="2970580" y="2835845"/>
            <a:ext cx="497721" cy="139420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281EDA8F-77FF-9741-A967-ADC379AE8F7C}"/>
              </a:ext>
            </a:extLst>
          </p:cNvPr>
          <p:cNvSpPr/>
          <p:nvPr/>
        </p:nvSpPr>
        <p:spPr>
          <a:xfrm rot="16200000">
            <a:off x="2981500" y="3869053"/>
            <a:ext cx="497721" cy="139420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1CBD49DB-48AD-3445-8A10-0042FE25FFEE}"/>
              </a:ext>
            </a:extLst>
          </p:cNvPr>
          <p:cNvSpPr/>
          <p:nvPr/>
        </p:nvSpPr>
        <p:spPr>
          <a:xfrm rot="16200000">
            <a:off x="3032490" y="4824883"/>
            <a:ext cx="362086" cy="151237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565F88-8260-4D46-8AD6-B5DD6E426421}"/>
              </a:ext>
            </a:extLst>
          </p:cNvPr>
          <p:cNvSpPr/>
          <p:nvPr/>
        </p:nvSpPr>
        <p:spPr>
          <a:xfrm>
            <a:off x="3194170" y="5084846"/>
            <a:ext cx="1670046" cy="3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EB6410-8BAF-0D46-A752-8BFDBFC7FFF6}"/>
              </a:ext>
            </a:extLst>
          </p:cNvPr>
          <p:cNvSpPr txBox="1"/>
          <p:nvPr/>
        </p:nvSpPr>
        <p:spPr>
          <a:xfrm>
            <a:off x="3245674" y="3847864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/after(3min)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C2EF42-FF80-E546-953E-CEF2FAA6A457}"/>
              </a:ext>
            </a:extLst>
          </p:cNvPr>
          <p:cNvSpPr txBox="1"/>
          <p:nvPr/>
        </p:nvSpPr>
        <p:spPr>
          <a:xfrm>
            <a:off x="3204680" y="2789909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/after(2min) 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2859FB93-74CF-A04D-AD84-60DB0D6D7511}"/>
              </a:ext>
            </a:extLst>
          </p:cNvPr>
          <p:cNvSpPr/>
          <p:nvPr/>
        </p:nvSpPr>
        <p:spPr>
          <a:xfrm>
            <a:off x="5422689" y="2250572"/>
            <a:ext cx="648781" cy="224092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DDC4C3B-A323-8041-99A9-5A06EE1D2D61}"/>
              </a:ext>
            </a:extLst>
          </p:cNvPr>
          <p:cNvSpPr/>
          <p:nvPr/>
        </p:nvSpPr>
        <p:spPr>
          <a:xfrm>
            <a:off x="5113938" y="2210167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F7C2645A-FF61-384D-8000-F86BCE63E194}"/>
              </a:ext>
            </a:extLst>
          </p:cNvPr>
          <p:cNvSpPr/>
          <p:nvPr/>
        </p:nvSpPr>
        <p:spPr>
          <a:xfrm>
            <a:off x="7206948" y="2275694"/>
            <a:ext cx="224069" cy="145834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65DED-8A5B-FB4C-9049-7C7BCA42B5FF}"/>
              </a:ext>
            </a:extLst>
          </p:cNvPr>
          <p:cNvSpPr txBox="1"/>
          <p:nvPr/>
        </p:nvSpPr>
        <p:spPr>
          <a:xfrm>
            <a:off x="8068616" y="2222854"/>
            <a:ext cx="171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ct</a:t>
            </a:r>
            <a:r>
              <a:rPr lang="en-US" sz="1600" dirty="0"/>
              <a:t> := </a:t>
            </a:r>
            <a:r>
              <a:rPr lang="en-US" sz="1600" dirty="0" err="1"/>
              <a:t>currentTemp</a:t>
            </a:r>
            <a:endParaRPr lang="en-US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4364B8-54CF-9144-AF06-BD74F00FCAA2}"/>
              </a:ext>
            </a:extLst>
          </p:cNvPr>
          <p:cNvSpPr/>
          <p:nvPr/>
        </p:nvSpPr>
        <p:spPr>
          <a:xfrm>
            <a:off x="7947545" y="2146105"/>
            <a:ext cx="1905115" cy="51058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0B1D2C14-373F-684C-956C-2BBBBEF68D89}"/>
              </a:ext>
            </a:extLst>
          </p:cNvPr>
          <p:cNvSpPr/>
          <p:nvPr/>
        </p:nvSpPr>
        <p:spPr>
          <a:xfrm rot="5400000">
            <a:off x="8332192" y="2783539"/>
            <a:ext cx="391964" cy="129146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A7324DC6-9044-684B-8071-B82681C4DD04}"/>
              </a:ext>
            </a:extLst>
          </p:cNvPr>
          <p:cNvSpPr/>
          <p:nvPr/>
        </p:nvSpPr>
        <p:spPr>
          <a:xfrm>
            <a:off x="8167557" y="3039038"/>
            <a:ext cx="716483" cy="5851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77BF0B-1C30-2D42-A911-BA1C34BDCE37}"/>
              </a:ext>
            </a:extLst>
          </p:cNvPr>
          <p:cNvSpPr/>
          <p:nvPr/>
        </p:nvSpPr>
        <p:spPr>
          <a:xfrm>
            <a:off x="7607739" y="3298153"/>
            <a:ext cx="56031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DAACDE66-0453-AC48-A829-689F6AB03E2F}"/>
              </a:ext>
            </a:extLst>
          </p:cNvPr>
          <p:cNvSpPr/>
          <p:nvPr/>
        </p:nvSpPr>
        <p:spPr>
          <a:xfrm rot="5400000">
            <a:off x="8316333" y="3751055"/>
            <a:ext cx="391964" cy="129146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D6C03EA1-8CF0-014F-9D71-1BED65D66A24}"/>
              </a:ext>
            </a:extLst>
          </p:cNvPr>
          <p:cNvSpPr/>
          <p:nvPr/>
        </p:nvSpPr>
        <p:spPr>
          <a:xfrm>
            <a:off x="8151698" y="4006554"/>
            <a:ext cx="716483" cy="585172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691AD-20B0-AD45-A091-44A2A094D778}"/>
              </a:ext>
            </a:extLst>
          </p:cNvPr>
          <p:cNvSpPr txBox="1"/>
          <p:nvPr/>
        </p:nvSpPr>
        <p:spPr>
          <a:xfrm>
            <a:off x="5944269" y="2868612"/>
            <a:ext cx="157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ct</a:t>
            </a:r>
            <a:r>
              <a:rPr lang="en-US" sz="1400" dirty="0"/>
              <a:t> &lt; </a:t>
            </a:r>
            <a:r>
              <a:rPr lang="en-US" sz="1400" dirty="0" err="1"/>
              <a:t>desiredTemp</a:t>
            </a:r>
            <a:r>
              <a:rPr lang="en-US" sz="1400" dirty="0"/>
              <a:t>]</a:t>
            </a:r>
          </a:p>
          <a:p>
            <a:r>
              <a:rPr lang="en-US" sz="1400" dirty="0"/>
              <a:t>/after(2min)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D2573B-ABC6-EF42-90D4-57B74A22AB08}"/>
              </a:ext>
            </a:extLst>
          </p:cNvPr>
          <p:cNvSpPr txBox="1"/>
          <p:nvPr/>
        </p:nvSpPr>
        <p:spPr>
          <a:xfrm>
            <a:off x="8564805" y="3594606"/>
            <a:ext cx="1688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</a:t>
            </a:r>
            <a:r>
              <a:rPr lang="en-US" sz="1400" dirty="0" err="1"/>
              <a:t>ct</a:t>
            </a:r>
            <a:r>
              <a:rPr lang="en-US" sz="1400" dirty="0"/>
              <a:t> &gt;= </a:t>
            </a:r>
            <a:r>
              <a:rPr lang="en-US" sz="1400" dirty="0" err="1"/>
              <a:t>desiredTemp</a:t>
            </a:r>
            <a:r>
              <a:rPr lang="en-US" sz="1400" dirty="0"/>
              <a:t>]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D2345A9-5C8E-A840-8119-3994CC20AF5C}"/>
              </a:ext>
            </a:extLst>
          </p:cNvPr>
          <p:cNvSpPr/>
          <p:nvPr/>
        </p:nvSpPr>
        <p:spPr>
          <a:xfrm rot="5400000">
            <a:off x="8311865" y="4767750"/>
            <a:ext cx="386052" cy="31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A33C6E23-1A5B-8848-BD26-525EE9E57BDB}"/>
              </a:ext>
            </a:extLst>
          </p:cNvPr>
          <p:cNvSpPr/>
          <p:nvPr/>
        </p:nvSpPr>
        <p:spPr>
          <a:xfrm rot="10800000">
            <a:off x="6792875" y="4229634"/>
            <a:ext cx="1353539" cy="147116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D7B6E67B-057D-2E45-A457-FC9AD01E73A9}"/>
              </a:ext>
            </a:extLst>
          </p:cNvPr>
          <p:cNvSpPr/>
          <p:nvPr/>
        </p:nvSpPr>
        <p:spPr>
          <a:xfrm rot="10800000">
            <a:off x="7778840" y="4918496"/>
            <a:ext cx="740595" cy="148884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A31F55-A322-D542-B5EA-C1ABC5F2FA52}"/>
              </a:ext>
            </a:extLst>
          </p:cNvPr>
          <p:cNvSpPr txBox="1"/>
          <p:nvPr/>
        </p:nvSpPr>
        <p:spPr>
          <a:xfrm>
            <a:off x="8463601" y="4726434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[mode == short]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D364E2-4CA0-074D-8F6E-FC10BEADBC77}"/>
              </a:ext>
            </a:extLst>
          </p:cNvPr>
          <p:cNvSpPr txBox="1"/>
          <p:nvPr/>
        </p:nvSpPr>
        <p:spPr>
          <a:xfrm>
            <a:off x="6792877" y="3964902"/>
            <a:ext cx="157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[mode == long]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3D647CF0-C5F8-854C-A420-CB520AFE10DD}"/>
              </a:ext>
            </a:extLst>
          </p:cNvPr>
          <p:cNvSpPr/>
          <p:nvPr/>
        </p:nvSpPr>
        <p:spPr>
          <a:xfrm>
            <a:off x="6632233" y="4769687"/>
            <a:ext cx="1144287" cy="49120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D07677-7F63-A843-81FF-12E3608EC41D}"/>
              </a:ext>
            </a:extLst>
          </p:cNvPr>
          <p:cNvSpPr txBox="1"/>
          <p:nvPr/>
        </p:nvSpPr>
        <p:spPr>
          <a:xfrm>
            <a:off x="6632233" y="4797038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shortwash</a:t>
            </a:r>
            <a:endParaRPr lang="en-US" dirty="0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FB6B32A3-41A4-8146-AECF-9082A7FC9B3A}"/>
              </a:ext>
            </a:extLst>
          </p:cNvPr>
          <p:cNvSpPr/>
          <p:nvPr/>
        </p:nvSpPr>
        <p:spPr>
          <a:xfrm>
            <a:off x="5622339" y="4087830"/>
            <a:ext cx="1144287" cy="491208"/>
          </a:xfrm>
          <a:prstGeom prst="roundRect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C105D-E2D3-A84A-8569-819A10604823}"/>
              </a:ext>
            </a:extLst>
          </p:cNvPr>
          <p:cNvSpPr txBox="1"/>
          <p:nvPr/>
        </p:nvSpPr>
        <p:spPr>
          <a:xfrm>
            <a:off x="5659331" y="4137874"/>
            <a:ext cx="11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longwash</a:t>
            </a:r>
            <a:endParaRPr lang="en-US" dirty="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24578765-DB7D-164E-BC70-B40A6EEFD814}"/>
              </a:ext>
            </a:extLst>
          </p:cNvPr>
          <p:cNvSpPr/>
          <p:nvPr/>
        </p:nvSpPr>
        <p:spPr>
          <a:xfrm rot="5400000">
            <a:off x="5065481" y="4541039"/>
            <a:ext cx="559410" cy="127600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5665D7A-4997-4940-9B5F-F6AD5147F7D7}"/>
              </a:ext>
            </a:extLst>
          </p:cNvPr>
          <p:cNvSpPr/>
          <p:nvPr/>
        </p:nvSpPr>
        <p:spPr>
          <a:xfrm rot="10800000">
            <a:off x="5325210" y="4322540"/>
            <a:ext cx="278915" cy="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891D40B8-04B8-EE4A-BA39-59725DDEE74E}"/>
              </a:ext>
            </a:extLst>
          </p:cNvPr>
          <p:cNvSpPr/>
          <p:nvPr/>
        </p:nvSpPr>
        <p:spPr>
          <a:xfrm rot="10800000">
            <a:off x="5519565" y="4968555"/>
            <a:ext cx="1094552" cy="168963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A0CB435-547A-F240-AD53-E6F967B613B1}"/>
              </a:ext>
            </a:extLst>
          </p:cNvPr>
          <p:cNvSpPr/>
          <p:nvPr/>
        </p:nvSpPr>
        <p:spPr>
          <a:xfrm>
            <a:off x="5187701" y="4907403"/>
            <a:ext cx="331864" cy="331864"/>
          </a:xfrm>
          <a:prstGeom prst="ellipse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B557F5C-0240-F047-B4F0-E9F033C3CB67}"/>
              </a:ext>
            </a:extLst>
          </p:cNvPr>
          <p:cNvSpPr/>
          <p:nvPr/>
        </p:nvSpPr>
        <p:spPr>
          <a:xfrm>
            <a:off x="5271797" y="4984019"/>
            <a:ext cx="168964" cy="1689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8FE969A-7EFA-A042-9496-662F1808A8C5}"/>
              </a:ext>
            </a:extLst>
          </p:cNvPr>
          <p:cNvSpPr txBox="1"/>
          <p:nvPr/>
        </p:nvSpPr>
        <p:spPr>
          <a:xfrm>
            <a:off x="5519185" y="5113907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/after(10min)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D7536C-DAEB-154F-A8C0-015520050B8C}"/>
              </a:ext>
            </a:extLst>
          </p:cNvPr>
          <p:cNvSpPr txBox="1"/>
          <p:nvPr/>
        </p:nvSpPr>
        <p:spPr>
          <a:xfrm>
            <a:off x="4864933" y="3811876"/>
            <a:ext cx="1199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/after(30min)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F18E5B-1B65-3540-A010-58A31ADBBA9C}"/>
              </a:ext>
            </a:extLst>
          </p:cNvPr>
          <p:cNvSpPr/>
          <p:nvPr/>
        </p:nvSpPr>
        <p:spPr>
          <a:xfrm>
            <a:off x="7421225" y="2215381"/>
            <a:ext cx="299330" cy="2993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2D89B362-FB1D-2141-904E-AE8C5AA2B509}"/>
              </a:ext>
            </a:extLst>
          </p:cNvPr>
          <p:cNvSpPr/>
          <p:nvPr/>
        </p:nvSpPr>
        <p:spPr>
          <a:xfrm>
            <a:off x="7727783" y="2290144"/>
            <a:ext cx="219762" cy="141893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A166EA43-1665-F04F-B323-9306964DCF6E}"/>
              </a:ext>
            </a:extLst>
          </p:cNvPr>
          <p:cNvSpPr/>
          <p:nvPr/>
        </p:nvSpPr>
        <p:spPr>
          <a:xfrm rot="16200000">
            <a:off x="7166381" y="2845807"/>
            <a:ext cx="826245" cy="169883"/>
          </a:xfrm>
          <a:prstGeom prst="rightArrow">
            <a:avLst>
              <a:gd name="adj1" fmla="val 24928"/>
              <a:gd name="adj2" fmla="val 8133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106</Words>
  <Application>Microsoft Macintosh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Leyland</dc:creator>
  <cp:lastModifiedBy>Ryan Leyland</cp:lastModifiedBy>
  <cp:revision>57</cp:revision>
  <dcterms:created xsi:type="dcterms:W3CDTF">2021-03-27T15:25:44Z</dcterms:created>
  <dcterms:modified xsi:type="dcterms:W3CDTF">2021-03-30T21:22:20Z</dcterms:modified>
</cp:coreProperties>
</file>