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6799" r:id="rId69"/>
  </p:sldMasterIdLst>
  <p:notesMasterIdLst>
    <p:notesMasterId r:id="rId76"/>
  </p:notesMasterIdLst>
  <p:handoutMasterIdLst>
    <p:handoutMasterId r:id="rId77"/>
  </p:handoutMasterIdLst>
  <p:sldIdLst>
    <p:sldId id="587" r:id="rId70"/>
    <p:sldId id="588" r:id="rId71"/>
    <p:sldId id="598" r:id="rId72"/>
    <p:sldId id="599" r:id="rId73"/>
    <p:sldId id="597" r:id="rId74"/>
    <p:sldId id="595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pos="576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pos="431">
          <p15:clr>
            <a:srgbClr val="A4A3A4"/>
          </p15:clr>
        </p15:guide>
        <p15:guide id="6" pos="7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4FE"/>
    <a:srgbClr val="0073B4"/>
    <a:srgbClr val="438EB7"/>
    <a:srgbClr val="00B9F2"/>
    <a:srgbClr val="007AC2"/>
    <a:srgbClr val="C0E8FF"/>
    <a:srgbClr val="C8EBFF"/>
    <a:srgbClr val="053264"/>
    <a:srgbClr val="7BDBF4"/>
    <a:srgbClr val="8D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508" autoAdjust="0"/>
  </p:normalViewPr>
  <p:slideViewPr>
    <p:cSldViewPr snapToGrid="0" snapToObjects="1" showGuides="1">
      <p:cViewPr varScale="1">
        <p:scale>
          <a:sx n="65" d="100"/>
          <a:sy n="65" d="100"/>
        </p:scale>
        <p:origin x="102" y="2970"/>
      </p:cViewPr>
      <p:guideLst>
        <p:guide orient="horz" pos="430"/>
        <p:guide orient="horz" pos="3888"/>
        <p:guide pos="576"/>
        <p:guide pos="7104"/>
        <p:guide pos="431"/>
        <p:guide pos="7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18" d="100"/>
        <a:sy n="31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71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slide" Target="slides/slide5.xml"/><Relationship Id="rId79" Type="http://schemas.openxmlformats.org/officeDocument/2006/relationships/viewProps" Target="viewProp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4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Master" Target="slideMasters/slideMaster1.xml"/><Relationship Id="rId77" Type="http://schemas.openxmlformats.org/officeDocument/2006/relationships/handoutMaster" Target="handoutMasters/handoutMaster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3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1.xml"/><Relationship Id="rId75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4AB64-BB16-014D-AF59-00877FFB534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ED56D-3A20-2943-930A-2361A9DD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61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Esri</a:t>
            </a:r>
            <a:r>
              <a:rPr lang="en-US" baseline="0" dirty="0"/>
              <a:t> Corporate Template-Dark v3.4</a:t>
            </a:r>
          </a:p>
          <a:p>
            <a:r>
              <a:rPr lang="en-US" baseline="0" dirty="0"/>
              <a:t>16:9 version – January 29, 2017</a:t>
            </a:r>
          </a:p>
          <a:p>
            <a:endParaRPr lang="en-US" baseline="0" dirty="0"/>
          </a:p>
          <a:p>
            <a:r>
              <a:rPr lang="en-US" baseline="0" dirty="0"/>
              <a:t>For more templates, sample files, and icons, see https://compass.esri.com/resources/presentations/Pages/Main.aspx</a:t>
            </a:r>
          </a:p>
          <a:p>
            <a:endParaRPr lang="en-US" baseline="0" dirty="0"/>
          </a:p>
          <a:p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To add footer</a:t>
            </a:r>
            <a:r>
              <a:rPr lang="en-US" sz="1200" b="1" kern="1200" baseline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text in Windows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On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Home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tab, under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Insert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, click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Text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Slide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tab, select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Footer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box, and then type the footer text that you want.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either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or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 to All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endParaRPr lang="en-US" sz="1200" b="0" kern="1200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To add footer</a:t>
            </a:r>
            <a:r>
              <a:rPr lang="en-US" sz="1200" b="1" kern="1200" baseline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text on a Mac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On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View 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menu, select</a:t>
            </a:r>
            <a:r>
              <a:rPr lang="en-US" sz="1200" b="0" kern="1200" baseline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Footer.</a:t>
            </a:r>
            <a:endParaRPr lang="en-US" sz="1200" b="0" kern="1200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Select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Footer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 and then type the footer text that you want.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either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or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 to All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	</a:t>
            </a:r>
          </a:p>
          <a:p>
            <a:r>
              <a:rPr lang="en-US" sz="1400" b="1" kern="1200" dirty="0">
                <a:solidFill>
                  <a:schemeClr val="bg2"/>
                </a:solidFill>
                <a:latin typeface="Arial"/>
                <a:ea typeface="+mn-ea"/>
                <a:cs typeface="+mn-cs"/>
              </a:rPr>
              <a:t>If footers don't appear on the slides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	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If footers don't appear on title slides, in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dialog box make sure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Don't show on title slide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 is not selected.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If the footers are missing from other slides, the placeholders for these items might have been removed from specific slide layouts or the slide master.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1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7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0"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</a:t>
            </a:r>
            <a:br>
              <a:rPr kumimoji="0" lang="en-US" dirty="0"/>
            </a:br>
            <a:r>
              <a:rPr kumimoji="0" lang="en-US" dirty="0"/>
              <a:t>Demo Title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3/4/2019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525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24568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3/4/2019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399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Section Title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3/4/2019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56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800" r:id="rId1"/>
    <p:sldLayoutId id="2147486801" r:id="rId2"/>
    <p:sldLayoutId id="2147486802" r:id="rId3"/>
    <p:sldLayoutId id="2147486803" r:id="rId4"/>
    <p:sldLayoutId id="2147486804" r:id="rId5"/>
    <p:sldLayoutId id="2147486805" r:id="rId6"/>
    <p:sldLayoutId id="2147486806" r:id="rId7"/>
    <p:sldLayoutId id="2147486807" r:id="rId8"/>
    <p:sldLayoutId id="2147486808" r:id="rId9"/>
    <p:sldLayoutId id="2147486809" r:id="rId10"/>
    <p:sldLayoutId id="2147486810" r:id="rId11"/>
    <p:sldLayoutId id="2147486811" r:id="rId12"/>
    <p:sldLayoutId id="2147486812" r:id="rId13"/>
    <p:sldLayoutId id="2147486816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libed/DevSummit2019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Screenshots with the ArcGIS API for JavaScript &amp; html2Canvas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28801" y="3515407"/>
            <a:ext cx="8534401" cy="410641"/>
          </a:xfrm>
        </p:spPr>
        <p:txBody>
          <a:bodyPr/>
          <a:lstStyle/>
          <a:p>
            <a:r>
              <a:rPr lang="en-US" dirty="0"/>
              <a:t>Ryan </a:t>
            </a:r>
            <a:r>
              <a:rPr lang="en-US" dirty="0" err="1"/>
              <a:t>Libed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0819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ArcGIS API for JavaScript 4.x – </a:t>
            </a:r>
            <a:r>
              <a:rPr lang="en-US" dirty="0" err="1"/>
              <a:t>takeScreenshot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F9B439-7692-4CFD-ADF5-5F2A64A764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22988" y="2002871"/>
            <a:ext cx="7146023" cy="246846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7263" y="6177085"/>
            <a:ext cx="10826495" cy="215444"/>
          </a:xfrm>
        </p:spPr>
        <p:txBody>
          <a:bodyPr/>
          <a:lstStyle/>
          <a:p>
            <a:r>
              <a:rPr lang="en-US" dirty="0"/>
              <a:t>2019 </a:t>
            </a:r>
            <a:r>
              <a:rPr lang="en-US" dirty="0" err="1"/>
              <a:t>Esri</a:t>
            </a:r>
            <a:r>
              <a:rPr lang="en-US" dirty="0"/>
              <a:t> Developer Summit – </a:t>
            </a:r>
            <a:r>
              <a:rPr lang="en-US" dirty="0" err="1"/>
              <a:t>SpeedGeeking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2071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8952-BC9B-49DA-BF6A-F0DBC159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91166"/>
          </a:xfrm>
        </p:spPr>
        <p:txBody>
          <a:bodyPr/>
          <a:lstStyle/>
          <a:p>
            <a:r>
              <a:rPr lang="en-US" dirty="0"/>
              <a:t>html2Canvas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A6CAD6-0700-4C64-85A7-07B8A24619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6193"/>
          <a:stretch/>
        </p:blipFill>
        <p:spPr>
          <a:xfrm>
            <a:off x="2254130" y="2230423"/>
            <a:ext cx="7683739" cy="24097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9F2AD-EF11-4108-BA0A-9F02498D0C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2019 </a:t>
            </a:r>
            <a:r>
              <a:rPr lang="en-US" dirty="0" err="1"/>
              <a:t>Esri</a:t>
            </a:r>
            <a:r>
              <a:rPr lang="en-US" dirty="0"/>
              <a:t> Developer Summit – </a:t>
            </a:r>
            <a:r>
              <a:rPr lang="en-US" dirty="0" err="1"/>
              <a:t>SpeedGeeking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2479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8A1104-16DE-4C5D-96F4-E300B9437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304" y="3467761"/>
            <a:ext cx="10367433" cy="615553"/>
          </a:xfrm>
        </p:spPr>
        <p:txBody>
          <a:bodyPr/>
          <a:lstStyle/>
          <a:p>
            <a:r>
              <a:rPr lang="en-US" dirty="0"/>
              <a:t>Custom screenshot widget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888B99C-1E05-411A-B28F-C3D3E4EA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0637768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1F86-0E32-4766-9DBE-183778F1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8088E-44E7-4CCC-9B9E-E3FE86C5FF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400" y="1468072"/>
            <a:ext cx="10369296" cy="47073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Visit link below to get access to the listed materials: </a:t>
            </a:r>
            <a:br>
              <a:rPr lang="en-US" dirty="0"/>
            </a:br>
            <a:r>
              <a:rPr lang="en-US" dirty="0">
                <a:hlinkClick r:id="rId2"/>
              </a:rPr>
              <a:t>https://github.com/rslibed/DevSummit2019</a:t>
            </a:r>
            <a:br>
              <a:rPr lang="en-US" dirty="0"/>
            </a:br>
            <a:endParaRPr lang="en-US" dirty="0"/>
          </a:p>
          <a:p>
            <a:r>
              <a:rPr lang="en-US" dirty="0"/>
              <a:t>PowerPoint presentation</a:t>
            </a:r>
          </a:p>
          <a:p>
            <a:r>
              <a:rPr lang="en-US" dirty="0"/>
              <a:t>Blog post: Screenshots with the ArcGIS API for JavaScript &amp; html2Canvas</a:t>
            </a:r>
          </a:p>
          <a:p>
            <a:r>
              <a:rPr lang="en-US" dirty="0"/>
              <a:t>Custom Screenshot Widget Repository</a:t>
            </a:r>
          </a:p>
          <a:p>
            <a:r>
              <a:rPr lang="en-US" dirty="0"/>
              <a:t>Link to ArcGIS API for JavaScript ‘</a:t>
            </a:r>
            <a:r>
              <a:rPr lang="en-US" dirty="0" err="1"/>
              <a:t>takeScreenshot</a:t>
            </a:r>
            <a:r>
              <a:rPr lang="en-US" dirty="0"/>
              <a:t>’ Sample Code</a:t>
            </a:r>
          </a:p>
          <a:p>
            <a:r>
              <a:rPr lang="en-US" dirty="0"/>
              <a:t>Link to html2Canvas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0359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7882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sri_Corporate_Template-Dark" id="{62A57839-816C-DD40-89BF-1C32BC75980C}" vid="{B3749CB9-E79A-FB42-8D76-A7C3AB67D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B09B909685840A5AA5DC537182835" ma:contentTypeVersion="1" ma:contentTypeDescription="Create a new document." ma:contentTypeScope="" ma:versionID="647b6714bcbd012a02104274568241a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EsriMapsInfo xmlns="ESRI.ArcGIS.Mapping.OfficeIntegration.PowerPointInfo">
  <Version>Version1</Version>
  <RequiresSignIn>False</RequiresSignIn>
</EsriMapsInfo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EsriMapsInfo xmlns="ESRI.ArcGIS.Mapping.OfficeIntegration.PowerPointInfo">
  <Version>Version1</Version>
  <RequiresSignIn>False</RequiresSignIn>
</EsriMapsInfo>
</file>

<file path=customXml/item49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53.xml><?xml version="1.0" encoding="utf-8"?>
<EsriMapsInfo xmlns="ESRI.ArcGIS.Mapping.OfficeIntegration.PowerPointInfo">
  <Version>Version1</Version>
  <RequiresSignIn>False</RequiresSignIn>
</EsriMapsInfo>
</file>

<file path=customXml/item54.xml><?xml version="1.0" encoding="utf-8"?>
<EsriMapsInfo xmlns="ESRI.ArcGIS.Mapping.OfficeIntegration.PowerPointInfo">
  <Version>Version1</Version>
  <RequiresSignIn>False</RequiresSignIn>
</EsriMapsInfo>
</file>

<file path=customXml/item55.xml><?xml version="1.0" encoding="utf-8"?>
<EsriMapsInfo xmlns="ESRI.ArcGIS.Mapping.OfficeIntegration.PowerPointInfo">
  <Version>Version1</Version>
  <RequiresSignIn>False</RequiresSignIn>
</EsriMapsInfo>
</file>

<file path=customXml/item56.xml><?xml version="1.0" encoding="utf-8"?>
<EsriMapsInfo xmlns="ESRI.ArcGIS.Mapping.OfficeIntegration.PowerPointInfo">
  <Version>Version1</Version>
  <RequiresSignIn>False</RequiresSignIn>
</EsriMapsInfo>
</file>

<file path=customXml/item57.xml><?xml version="1.0" encoding="utf-8"?>
<EsriMapsInfo xmlns="ESRI.ArcGIS.Mapping.OfficeIntegration.PowerPointInfo">
  <Version>Version1</Version>
  <RequiresSignIn>False</RequiresSignIn>
</EsriMapsInfo>
</file>

<file path=customXml/item58.xml><?xml version="1.0" encoding="utf-8"?>
<EsriMapsInfo xmlns="ESRI.ArcGIS.Mapping.OfficeIntegration.PowerPointInfo">
  <Version>Version1</Version>
  <RequiresSignIn>False</RequiresSignIn>
</EsriMapsInfo>
</file>

<file path=customXml/item59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60.xml><?xml version="1.0" encoding="utf-8"?>
<EsriMapsInfo xmlns="ESRI.ArcGIS.Mapping.OfficeIntegration.PowerPointInfo">
  <Version>Version1</Version>
  <RequiresSignIn>False</RequiresSignIn>
</EsriMapsInfo>
</file>

<file path=customXml/item61.xml><?xml version="1.0" encoding="utf-8"?>
<EsriMapsInfo xmlns="ESRI.ArcGIS.Mapping.OfficeIntegration.PowerPointInfo">
  <Version>Version1</Version>
  <RequiresSignIn>False</RequiresSignIn>
</EsriMapsInfo>
</file>

<file path=customXml/item62.xml><?xml version="1.0" encoding="utf-8"?>
<EsriMapsInfo xmlns="ESRI.ArcGIS.Mapping.OfficeIntegration.PowerPointInfo">
  <Version>Version1</Version>
  <RequiresSignIn>False</RequiresSignIn>
</EsriMapsInfo>
</file>

<file path=customXml/item63.xml><?xml version="1.0" encoding="utf-8"?>
<EsriMapsInfo xmlns="ESRI.ArcGIS.Mapping.OfficeIntegration.PowerPointInfo">
  <Version>Version1</Version>
  <RequiresSignIn>False</RequiresSignIn>
</EsriMapsInfo>
</file>

<file path=customXml/item64.xml><?xml version="1.0" encoding="utf-8"?>
<EsriMapsInfo xmlns="ESRI.ArcGIS.Mapping.OfficeIntegration.PowerPointInfo">
  <Version>Version1</Version>
  <RequiresSignIn>False</RequiresSignIn>
</EsriMapsInfo>
</file>

<file path=customXml/item65.xml><?xml version="1.0" encoding="utf-8"?>
<EsriMapsInfo xmlns="ESRI.ArcGIS.Mapping.OfficeIntegration.PowerPointInfo">
  <Version>Version1</Version>
  <RequiresSignIn>False</RequiresSignIn>
</EsriMapsInfo>
</file>

<file path=customXml/item66.xml><?xml version="1.0" encoding="utf-8"?>
<EsriMapsInfo xmlns="ESRI.ArcGIS.Mapping.OfficeIntegration.PowerPointInfo">
  <Version>Version1</Version>
  <RequiresSignIn>False</RequiresSignIn>
</EsriMapsInfo>
</file>

<file path=customXml/item67.xml><?xml version="1.0" encoding="utf-8"?>
<EsriMapsInfo xmlns="ESRI.ArcGIS.Mapping.OfficeIntegration.PowerPointInfo">
  <Version>Version1</Version>
  <RequiresSignIn>False</RequiresSignIn>
</EsriMapsInfo>
</file>

<file path=customXml/item68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F6EFD530-1E3E-47B8-A55C-19EC63E3C655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94844715-80D4-4BDB-8DF0-52D9314E2485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76859AF2-E75C-459B-8657-EEEA80BC8153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905F88FE-324F-4FBE-89BB-9CEE04D6CACF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AE5A340C-916E-449C-AA30-CD41B151A0D4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2FE51124-E413-4DA5-9E06-A6EB32D0C127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86B5FFB5-BF2F-45EA-BC75-C41726A8F251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E5F80E3B-5636-41B2-898D-5D17189605B7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352E5095-9B98-4AF0-9861-BDC020ABBCFC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E940B40D-12DB-4BFA-BBB6-2269FD71FF92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3E253610-1BBE-4C16-A1DA-4D6F07A3A74E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FB58F897-2A4D-4309-8E20-83FD28E6FE27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5A1E471A-DB16-4174-9D85-6F159A344CDB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6D2D132B-596B-4D69-A43B-566EB6C10C03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D4E2A01F-BEC1-4558-9AD1-A87ED70D910B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22A42D4B-0AAE-44C9-A2EF-48BDE1C5260A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A2D97EB6-C9B5-45C6-85A6-D4FE6E1D9856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FDE85643-3216-4103-A1BD-63F5E1D42D73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33F5FE6F-FF86-471A-919E-6C74E3669390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653D88A7-0F5E-41C5-A5C5-47DF37C594C5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53220D22-8257-492D-8F60-ECE474D7C478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D32008F3-64AC-45EB-A05B-F6120AE62290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E1A338E5-2E37-4973-87E6-4C02B0B7F460}">
  <ds:schemaRefs>
    <ds:schemaRef ds:uri="http://schemas.microsoft.com/sharepoint/v3/contenttype/forms"/>
  </ds:schemaRefs>
</ds:datastoreItem>
</file>

<file path=customXml/itemProps30.xml><?xml version="1.0" encoding="utf-8"?>
<ds:datastoreItem xmlns:ds="http://schemas.openxmlformats.org/officeDocument/2006/customXml" ds:itemID="{3A5DA3C3-46A0-47F8-855A-99C7684A98A2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B0302D17-5923-4CC0-9EB4-0E57930F5A8E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71658D62-F010-45F1-9326-EDC465FED48E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328DCA66-548E-4424-83E1-09FFD45EE4B0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EF0D8C03-B10D-4D20-AC38-CA6799A7A314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8B8D6152-B933-4294-8151-3CF2A1B01F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6.xml><?xml version="1.0" encoding="utf-8"?>
<ds:datastoreItem xmlns:ds="http://schemas.openxmlformats.org/officeDocument/2006/customXml" ds:itemID="{81E133DB-697E-4C10-B192-8899027B1EC6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7.xml><?xml version="1.0" encoding="utf-8"?>
<ds:datastoreItem xmlns:ds="http://schemas.openxmlformats.org/officeDocument/2006/customXml" ds:itemID="{C9037CA3-5499-457D-8238-F29CBEBDF143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4ADFB689-BC87-4869-ADD0-8C3555150450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DE4ACD9E-0233-451D-890D-5732E05DB574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E559A846-F914-4753-A2DC-D33AFE44114C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9E56F111-9E55-4604-91C2-8352AE933430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B7E6AAC2-10E8-4F0C-BCC5-34BD332F8972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E47732B9-9C1B-4723-B4AA-A21238C5DF44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DA46DABE-45F1-4E65-A939-497CB70F357D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9DC677B7-6D9E-42B7-AD1F-75D1804EAF7D}">
  <ds:schemaRefs>
    <ds:schemaRef ds:uri="ESRI.ArcGIS.Mapping.OfficeIntegration.PowerPointInfo"/>
  </ds:schemaRefs>
</ds:datastoreItem>
</file>

<file path=customXml/itemProps45.xml><?xml version="1.0" encoding="utf-8"?>
<ds:datastoreItem xmlns:ds="http://schemas.openxmlformats.org/officeDocument/2006/customXml" ds:itemID="{C4AF463C-FA8B-436D-9853-3318650FDAB8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55235559-86B9-428B-8DAF-8EE6262226D5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C1BF2448-6CBA-44DB-9E22-BED59BA834DF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5B58CDD1-2BF6-415B-A256-DBBCC6A48D56}">
  <ds:schemaRefs>
    <ds:schemaRef ds:uri="ESRI.ArcGIS.Mapping.OfficeIntegration.PowerPointInfo"/>
  </ds:schemaRefs>
</ds:datastoreItem>
</file>

<file path=customXml/itemProps49.xml><?xml version="1.0" encoding="utf-8"?>
<ds:datastoreItem xmlns:ds="http://schemas.openxmlformats.org/officeDocument/2006/customXml" ds:itemID="{2672FF5B-1ADC-45B0-9698-61421F5761E7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EE9F405B-FE7A-4AB8-9CB8-9A75FBA69A95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4617AF64-94DB-48BB-8BE2-3BCF6B12593F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F29452FE-972E-43F8-B54C-969F4C69C00B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039A5E78-EC42-40DE-A05E-1C7FCA140310}">
  <ds:schemaRefs>
    <ds:schemaRef ds:uri="ESRI.ArcGIS.Mapping.OfficeIntegration.PowerPointInfo"/>
  </ds:schemaRefs>
</ds:datastoreItem>
</file>

<file path=customXml/itemProps53.xml><?xml version="1.0" encoding="utf-8"?>
<ds:datastoreItem xmlns:ds="http://schemas.openxmlformats.org/officeDocument/2006/customXml" ds:itemID="{C3102E66-5C5A-4AAF-9C94-24819091B61E}">
  <ds:schemaRefs>
    <ds:schemaRef ds:uri="ESRI.ArcGIS.Mapping.OfficeIntegration.PowerPointInfo"/>
  </ds:schemaRefs>
</ds:datastoreItem>
</file>

<file path=customXml/itemProps54.xml><?xml version="1.0" encoding="utf-8"?>
<ds:datastoreItem xmlns:ds="http://schemas.openxmlformats.org/officeDocument/2006/customXml" ds:itemID="{998905D7-FE59-48DE-A74A-5B0009B7827F}">
  <ds:schemaRefs>
    <ds:schemaRef ds:uri="ESRI.ArcGIS.Mapping.OfficeIntegration.PowerPointInfo"/>
  </ds:schemaRefs>
</ds:datastoreItem>
</file>

<file path=customXml/itemProps55.xml><?xml version="1.0" encoding="utf-8"?>
<ds:datastoreItem xmlns:ds="http://schemas.openxmlformats.org/officeDocument/2006/customXml" ds:itemID="{096117C4-1661-4D3B-B9F6-BC19E0F3E90B}">
  <ds:schemaRefs>
    <ds:schemaRef ds:uri="ESRI.ArcGIS.Mapping.OfficeIntegration.PowerPointInfo"/>
  </ds:schemaRefs>
</ds:datastoreItem>
</file>

<file path=customXml/itemProps56.xml><?xml version="1.0" encoding="utf-8"?>
<ds:datastoreItem xmlns:ds="http://schemas.openxmlformats.org/officeDocument/2006/customXml" ds:itemID="{A77C5B54-CA1C-4010-8D5D-ED406825EBB7}">
  <ds:schemaRefs>
    <ds:schemaRef ds:uri="ESRI.ArcGIS.Mapping.OfficeIntegration.PowerPointInfo"/>
  </ds:schemaRefs>
</ds:datastoreItem>
</file>

<file path=customXml/itemProps57.xml><?xml version="1.0" encoding="utf-8"?>
<ds:datastoreItem xmlns:ds="http://schemas.openxmlformats.org/officeDocument/2006/customXml" ds:itemID="{AC4EB402-C456-4A26-8A92-B48606FF9264}">
  <ds:schemaRefs>
    <ds:schemaRef ds:uri="ESRI.ArcGIS.Mapping.OfficeIntegration.PowerPointInfo"/>
  </ds:schemaRefs>
</ds:datastoreItem>
</file>

<file path=customXml/itemProps58.xml><?xml version="1.0" encoding="utf-8"?>
<ds:datastoreItem xmlns:ds="http://schemas.openxmlformats.org/officeDocument/2006/customXml" ds:itemID="{8EED6C1C-A455-42E4-8CBE-649F5A755068}">
  <ds:schemaRefs>
    <ds:schemaRef ds:uri="ESRI.ArcGIS.Mapping.OfficeIntegration.PowerPointInfo"/>
  </ds:schemaRefs>
</ds:datastoreItem>
</file>

<file path=customXml/itemProps59.xml><?xml version="1.0" encoding="utf-8"?>
<ds:datastoreItem xmlns:ds="http://schemas.openxmlformats.org/officeDocument/2006/customXml" ds:itemID="{DB399249-DB96-4601-9BA5-97791613CF3A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D6F15B81-7660-4E9F-B613-8AA4F84B6DA3}">
  <ds:schemaRefs>
    <ds:schemaRef ds:uri="ESRI.ArcGIS.Mapping.OfficeIntegration.PowerPointInfo"/>
  </ds:schemaRefs>
</ds:datastoreItem>
</file>

<file path=customXml/itemProps60.xml><?xml version="1.0" encoding="utf-8"?>
<ds:datastoreItem xmlns:ds="http://schemas.openxmlformats.org/officeDocument/2006/customXml" ds:itemID="{612F64FD-E61D-43DE-A84B-8FC0DA8FC26C}">
  <ds:schemaRefs>
    <ds:schemaRef ds:uri="ESRI.ArcGIS.Mapping.OfficeIntegration.PowerPointInfo"/>
  </ds:schemaRefs>
</ds:datastoreItem>
</file>

<file path=customXml/itemProps61.xml><?xml version="1.0" encoding="utf-8"?>
<ds:datastoreItem xmlns:ds="http://schemas.openxmlformats.org/officeDocument/2006/customXml" ds:itemID="{7147CA22-2BC4-4917-83D2-7CA4C34A80D4}">
  <ds:schemaRefs>
    <ds:schemaRef ds:uri="ESRI.ArcGIS.Mapping.OfficeIntegration.PowerPointInfo"/>
  </ds:schemaRefs>
</ds:datastoreItem>
</file>

<file path=customXml/itemProps62.xml><?xml version="1.0" encoding="utf-8"?>
<ds:datastoreItem xmlns:ds="http://schemas.openxmlformats.org/officeDocument/2006/customXml" ds:itemID="{18DF8D07-6137-4D85-8010-4650942E033A}">
  <ds:schemaRefs>
    <ds:schemaRef ds:uri="ESRI.ArcGIS.Mapping.OfficeIntegration.PowerPointInfo"/>
  </ds:schemaRefs>
</ds:datastoreItem>
</file>

<file path=customXml/itemProps63.xml><?xml version="1.0" encoding="utf-8"?>
<ds:datastoreItem xmlns:ds="http://schemas.openxmlformats.org/officeDocument/2006/customXml" ds:itemID="{2C9ABD96-756D-41D3-909F-6F7B4C6B6E1F}">
  <ds:schemaRefs>
    <ds:schemaRef ds:uri="ESRI.ArcGIS.Mapping.OfficeIntegration.PowerPointInfo"/>
  </ds:schemaRefs>
</ds:datastoreItem>
</file>

<file path=customXml/itemProps64.xml><?xml version="1.0" encoding="utf-8"?>
<ds:datastoreItem xmlns:ds="http://schemas.openxmlformats.org/officeDocument/2006/customXml" ds:itemID="{4ADFB73A-380D-41FC-8C37-7155886326FA}">
  <ds:schemaRefs>
    <ds:schemaRef ds:uri="ESRI.ArcGIS.Mapping.OfficeIntegration.PowerPointInfo"/>
  </ds:schemaRefs>
</ds:datastoreItem>
</file>

<file path=customXml/itemProps65.xml><?xml version="1.0" encoding="utf-8"?>
<ds:datastoreItem xmlns:ds="http://schemas.openxmlformats.org/officeDocument/2006/customXml" ds:itemID="{7684026F-E81F-4167-824A-3AA1BAEAE133}">
  <ds:schemaRefs>
    <ds:schemaRef ds:uri="ESRI.ArcGIS.Mapping.OfficeIntegration.PowerPointInfo"/>
  </ds:schemaRefs>
</ds:datastoreItem>
</file>

<file path=customXml/itemProps66.xml><?xml version="1.0" encoding="utf-8"?>
<ds:datastoreItem xmlns:ds="http://schemas.openxmlformats.org/officeDocument/2006/customXml" ds:itemID="{AB25B40B-929A-4CD0-B9AB-7142442027B6}">
  <ds:schemaRefs>
    <ds:schemaRef ds:uri="ESRI.ArcGIS.Mapping.OfficeIntegration.PowerPointInfo"/>
  </ds:schemaRefs>
</ds:datastoreItem>
</file>

<file path=customXml/itemProps67.xml><?xml version="1.0" encoding="utf-8"?>
<ds:datastoreItem xmlns:ds="http://schemas.openxmlformats.org/officeDocument/2006/customXml" ds:itemID="{10846DB9-88C0-41D7-ACE4-BEC3A7488A03}">
  <ds:schemaRefs>
    <ds:schemaRef ds:uri="ESRI.ArcGIS.Mapping.OfficeIntegration.PowerPointInfo"/>
  </ds:schemaRefs>
</ds:datastoreItem>
</file>

<file path=customXml/itemProps68.xml><?xml version="1.0" encoding="utf-8"?>
<ds:datastoreItem xmlns:ds="http://schemas.openxmlformats.org/officeDocument/2006/customXml" ds:itemID="{7A70D44C-B768-49FE-A70F-C6199D3EE9A7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9E8787D6-C7B8-48EC-8C13-4069AE6320BD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16EF6D11-DC4F-410C-A4BF-DF081B432591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EB8D7141-3508-4B4E-8051-37E3E4C09D17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185</Words>
  <Application>Microsoft Office PowerPoint</Application>
  <PresentationFormat>Widescreen</PresentationFormat>
  <Paragraphs>37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Lucida Grande</vt:lpstr>
      <vt:lpstr>Esri_Corporate_Template-Dark</vt:lpstr>
      <vt:lpstr>Screenshots with the ArcGIS API for JavaScript &amp; html2Canvas</vt:lpstr>
      <vt:lpstr>ArcGIS API for JavaScript 4.x – takeScreenshot</vt:lpstr>
      <vt:lpstr>html2Canvas </vt:lpstr>
      <vt:lpstr>Demo</vt:lpstr>
      <vt:lpstr>Thank you!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2019-03-04T16:32:28Z</dcterms:created>
  <dcterms:modified xsi:type="dcterms:W3CDTF">2019-03-04T22:21:32Z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0x0101007CCB09B909685840A5AA5DC537182835</vt:lpwstr>
  </property>
</Properties>
</file>