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76"/>
  </p:notesMasterIdLst>
  <p:handoutMasterIdLst>
    <p:handoutMasterId r:id="rId77"/>
  </p:handoutMasterIdLst>
  <p:sldIdLst>
    <p:sldId id="587" r:id="rId70"/>
    <p:sldId id="588" r:id="rId71"/>
    <p:sldId id="598" r:id="rId72"/>
    <p:sldId id="599" r:id="rId73"/>
    <p:sldId id="597" r:id="rId74"/>
    <p:sldId id="595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508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02" y="2970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Esri</a:t>
            </a:r>
            <a:r>
              <a:rPr lang="en-US" baseline="0" dirty="0"/>
              <a:t> Corporate Template-Dark v3.4</a:t>
            </a:r>
          </a:p>
          <a:p>
            <a:r>
              <a:rPr lang="en-US" baseline="0" dirty="0"/>
              <a:t>16:9 version – January 29, 2017</a:t>
            </a:r>
          </a:p>
          <a:p>
            <a:endParaRPr lang="en-US" baseline="0" dirty="0"/>
          </a:p>
          <a:p>
            <a:r>
              <a:rPr lang="en-US" baseline="0" dirty="0"/>
              <a:t>For more templates, sample files, and icons, see https://compass.esri.com/resources/presentations/Pages/Main.aspx</a:t>
            </a:r>
          </a:p>
          <a:p>
            <a:endParaRPr lang="en-US" baseline="0" dirty="0"/>
          </a:p>
          <a:p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3/4/2019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3/4/2019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3/4/2019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arcgis.com/javascript/latest/sample-code/sceneview-screenshot/index.html" TargetMode="External"/><Relationship Id="rId2" Type="http://schemas.openxmlformats.org/officeDocument/2006/relationships/hyperlink" Target="https://github.com/rslibed/DevSummit2019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tml2canvas.hertzen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Screenshots with the ArcGIS API for JavaScript &amp; html2Canvas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801" y="3515407"/>
            <a:ext cx="8534401" cy="410641"/>
          </a:xfrm>
        </p:spPr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Libed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ArcGIS API for JavaScript 4.x – </a:t>
            </a:r>
            <a:r>
              <a:rPr lang="en-US" dirty="0" err="1"/>
              <a:t>takeScreenshot</a:t>
            </a:r>
            <a:r>
              <a:rPr lang="en-US" dirty="0"/>
              <a:t>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9B439-7692-4CFD-ADF5-5F2A64A76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22988" y="2002871"/>
            <a:ext cx="7146023" cy="246846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7263" y="6177085"/>
            <a:ext cx="10826495" cy="215444"/>
          </a:xfrm>
        </p:spPr>
        <p:txBody>
          <a:bodyPr/>
          <a:lstStyle/>
          <a:p>
            <a:r>
              <a:rPr lang="en-US" dirty="0"/>
              <a:t>2019 </a:t>
            </a:r>
            <a:r>
              <a:rPr lang="en-US" dirty="0" err="1"/>
              <a:t>Esri</a:t>
            </a:r>
            <a:r>
              <a:rPr lang="en-US" dirty="0"/>
              <a:t> Developer Summit – </a:t>
            </a:r>
            <a:r>
              <a:rPr lang="en-US" dirty="0" err="1"/>
              <a:t>SpeedGeeking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8952-BC9B-49DA-BF6A-F0DBC159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91166"/>
          </a:xfrm>
        </p:spPr>
        <p:txBody>
          <a:bodyPr/>
          <a:lstStyle/>
          <a:p>
            <a:r>
              <a:rPr lang="en-US" dirty="0"/>
              <a:t>html2Canvas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A6CAD6-0700-4C64-85A7-07B8A24619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6193"/>
          <a:stretch/>
        </p:blipFill>
        <p:spPr>
          <a:xfrm>
            <a:off x="2254130" y="2230423"/>
            <a:ext cx="7683739" cy="24097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9F2AD-EF11-4108-BA0A-9F02498D0C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en-US" dirty="0" err="1"/>
              <a:t>Esri</a:t>
            </a:r>
            <a:r>
              <a:rPr lang="en-US" dirty="0"/>
              <a:t> Developer Summit – </a:t>
            </a:r>
            <a:r>
              <a:rPr lang="en-US" dirty="0" err="1"/>
              <a:t>SpeedGeeking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2479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8A1104-16DE-4C5D-96F4-E300B9437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304" y="3467761"/>
            <a:ext cx="10367433" cy="615553"/>
          </a:xfrm>
        </p:spPr>
        <p:txBody>
          <a:bodyPr/>
          <a:lstStyle/>
          <a:p>
            <a:r>
              <a:rPr lang="en-US" dirty="0"/>
              <a:t>Custom screenshot widget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888B99C-1E05-411A-B28F-C3D3E4EA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637768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1F86-0E32-4766-9DBE-183778F1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8088E-44E7-4CCC-9B9E-E3FE86C5FF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1468072"/>
            <a:ext cx="10369296" cy="4707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Visit link below to get access to this PowerPoint presentation, a ‘How-To’ blog, and a GitHub repository to the custom screenshot widget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https://github.com/rslibed/DevSummit2019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Additional links</a:t>
            </a:r>
          </a:p>
          <a:p>
            <a:pPr marL="0" indent="0">
              <a:buNone/>
            </a:pPr>
            <a:r>
              <a:rPr lang="en-US" sz="1800" dirty="0"/>
              <a:t>ArcGIS API for JavaScript ‘</a:t>
            </a:r>
            <a:r>
              <a:rPr lang="en-US" sz="1800" dirty="0" err="1"/>
              <a:t>takeScreenshot</a:t>
            </a:r>
            <a:r>
              <a:rPr lang="en-US" sz="1800" dirty="0"/>
              <a:t>’ Sample Code: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https://developers.arcgis.com/javascript/latest/sample-code/sceneview-screenshot/index.html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html2Canvas: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http://html2canvas.hertzen.com/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0359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81E133DB-697E-4C10-B192-8899027B1EC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15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201</Words>
  <Application>Microsoft Office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Lucida Grande</vt:lpstr>
      <vt:lpstr>Esri_Corporate_Template-Dark</vt:lpstr>
      <vt:lpstr>Screenshots with the ArcGIS API for JavaScript &amp; html2Canvas</vt:lpstr>
      <vt:lpstr>ArcGIS API for JavaScript 4.x – takeScreenshot()</vt:lpstr>
      <vt:lpstr>html2Canvas </vt:lpstr>
      <vt:lpstr>Demo</vt:lpstr>
      <vt:lpstr>Thank you!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2019-03-04T16:32:28Z</dcterms:created>
  <dcterms:modified xsi:type="dcterms:W3CDTF">2019-03-04T22:09:00Z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