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 rogami zaokrąglonymi po przekątnej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05FE08C-2A3C-41DC-A83E-263A3E2EEA25}" type="datetimeFigureOut">
              <a:rPr lang="pl-PL" smtClean="0"/>
              <a:pPr/>
              <a:t>2015-10-20</a:t>
            </a:fld>
            <a:endParaRPr lang="pl-PL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86A178F-4018-4027-B6D7-BF2D4398B21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5FE08C-2A3C-41DC-A83E-263A3E2EEA25}" type="datetimeFigureOut">
              <a:rPr lang="pl-PL" smtClean="0"/>
              <a:pPr/>
              <a:t>2015-10-20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6A178F-4018-4027-B6D7-BF2D4398B21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5FE08C-2A3C-41DC-A83E-263A3E2EEA25}" type="datetimeFigureOut">
              <a:rPr lang="pl-PL" smtClean="0"/>
              <a:pPr/>
              <a:t>2015-10-20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6A178F-4018-4027-B6D7-BF2D4398B21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5FE08C-2A3C-41DC-A83E-263A3E2EEA25}" type="datetimeFigureOut">
              <a:rPr lang="pl-PL" smtClean="0"/>
              <a:pPr/>
              <a:t>2015-10-20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6A178F-4018-4027-B6D7-BF2D4398B21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8" name="Symbol zastępczy daty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05FE08C-2A3C-41DC-A83E-263A3E2EEA25}" type="datetimeFigureOut">
              <a:rPr lang="pl-PL" smtClean="0"/>
              <a:pPr/>
              <a:t>2015-10-20</a:t>
            </a:fld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86A178F-4018-4027-B6D7-BF2D4398B21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5FE08C-2A3C-41DC-A83E-263A3E2EEA25}" type="datetimeFigureOut">
              <a:rPr lang="pl-PL" smtClean="0"/>
              <a:pPr/>
              <a:t>2015-10-20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86A178F-4018-4027-B6D7-BF2D4398B21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5FE08C-2A3C-41DC-A83E-263A3E2EEA25}" type="datetimeFigureOut">
              <a:rPr lang="pl-PL" smtClean="0"/>
              <a:pPr/>
              <a:t>2015-10-20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86A178F-4018-4027-B6D7-BF2D4398B21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5FE08C-2A3C-41DC-A83E-263A3E2EEA25}" type="datetimeFigureOut">
              <a:rPr lang="pl-PL" smtClean="0"/>
              <a:pPr/>
              <a:t>2015-10-20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6A178F-4018-4027-B6D7-BF2D4398B21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5FE08C-2A3C-41DC-A83E-263A3E2EEA25}" type="datetimeFigureOut">
              <a:rPr lang="pl-PL" smtClean="0"/>
              <a:pPr/>
              <a:t>2015-10-20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6A178F-4018-4027-B6D7-BF2D4398B21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9" name="Symbol zastępczy daty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05FE08C-2A3C-41DC-A83E-263A3E2EEA25}" type="datetimeFigureOut">
              <a:rPr lang="pl-PL" smtClean="0"/>
              <a:pPr/>
              <a:t>2015-10-20</a:t>
            </a:fld>
            <a:endParaRPr lang="pl-PL"/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86A178F-4018-4027-B6D7-BF2D4398B21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Symbol zastępczy stopki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3" name="Symbol zastępczy obrazu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pl-PL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Kliknij ikonę, aby dodać obraz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ymbol zastępczy daty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05FE08C-2A3C-41DC-A83E-263A3E2EEA25}" type="datetimeFigureOut">
              <a:rPr lang="pl-PL" smtClean="0"/>
              <a:pPr/>
              <a:t>2015-10-20</a:t>
            </a:fld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86A178F-4018-4027-B6D7-BF2D4398B21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 rogami zaokrąglonymi po przekątnej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005FE08C-2A3C-41DC-A83E-263A3E2EEA25}" type="datetimeFigureOut">
              <a:rPr lang="pl-PL" smtClean="0"/>
              <a:pPr/>
              <a:t>2015-10-20</a:t>
            </a:fld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386A178F-4018-4027-B6D7-BF2D4398B21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WCF REST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2 – kontekst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Utwórz nową klasę, która będzie dziedziczyła po klasie </a:t>
            </a:r>
            <a:r>
              <a:rPr lang="pl-PL" sz="2800" dirty="0" err="1" smtClean="0"/>
              <a:t>DbContext</a:t>
            </a:r>
            <a:r>
              <a:rPr lang="pl-PL" sz="2800" dirty="0" smtClean="0"/>
              <a:t>, a jej konstruktor wywoła konstruktor klasy bazowej.</a:t>
            </a:r>
          </a:p>
          <a:p>
            <a:r>
              <a:rPr lang="pl-PL" sz="2800" dirty="0" smtClean="0"/>
              <a:t>Dodaj pole typu </a:t>
            </a:r>
            <a:r>
              <a:rPr lang="pl-PL" sz="2800" dirty="0" err="1" smtClean="0"/>
              <a:t>DbSet&lt;modelDanych</a:t>
            </a:r>
            <a:r>
              <a:rPr lang="pl-PL" sz="2800" dirty="0" smtClean="0"/>
              <a:t>&gt; dodaj do niego getter i </a:t>
            </a:r>
            <a:r>
              <a:rPr lang="pl-PL" sz="2800" dirty="0" err="1" smtClean="0"/>
              <a:t>setter</a:t>
            </a:r>
            <a:endParaRPr lang="pl-PL" sz="2800" dirty="0"/>
          </a:p>
        </p:txBody>
      </p:sp>
      <p:pic>
        <p:nvPicPr>
          <p:cNvPr id="4" name="Obraz 3" descr="Przechwytywani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3786190"/>
            <a:ext cx="5643602" cy="28696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3 – klasa inicjująca bazę </a:t>
            </a:r>
            <a:endParaRPr lang="pl-PL" dirty="0"/>
          </a:p>
        </p:txBody>
      </p:sp>
      <p:pic>
        <p:nvPicPr>
          <p:cNvPr id="4" name="Symbol zastępczy zawartości 3" descr="Przechwytywanie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2143116"/>
            <a:ext cx="6611273" cy="138131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4 – </a:t>
            </a:r>
            <a:r>
              <a:rPr lang="pl-PL" dirty="0" err="1" smtClean="0"/>
              <a:t>Web.config</a:t>
            </a:r>
            <a:endParaRPr lang="pl-PL" dirty="0"/>
          </a:p>
        </p:txBody>
      </p:sp>
      <p:pic>
        <p:nvPicPr>
          <p:cNvPr id="4" name="Symbol zastępczy zawartości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857364"/>
            <a:ext cx="7523236" cy="1361347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5 – odczyt bazy danych</a:t>
            </a:r>
            <a:endParaRPr lang="pl-PL" dirty="0"/>
          </a:p>
        </p:txBody>
      </p:sp>
      <p:pic>
        <p:nvPicPr>
          <p:cNvPr id="4" name="Symbol zastępczy zawartości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1928802"/>
            <a:ext cx="6542513" cy="230912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6 – obsługa błędów</a:t>
            </a:r>
            <a:endParaRPr lang="pl-PL" dirty="0"/>
          </a:p>
        </p:txBody>
      </p:sp>
      <p:pic>
        <p:nvPicPr>
          <p:cNvPr id="4" name="Symbol zastępczy zawartości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2214554"/>
            <a:ext cx="8003352" cy="154797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Krótko o </a:t>
            </a:r>
            <a:r>
              <a:rPr lang="pl-PL" dirty="0" smtClean="0"/>
              <a:t>Windows </a:t>
            </a:r>
            <a:r>
              <a:rPr lang="pl-PL" dirty="0" err="1" smtClean="0"/>
              <a:t>Communication</a:t>
            </a:r>
            <a:r>
              <a:rPr lang="pl-PL" dirty="0" smtClean="0"/>
              <a:t> </a:t>
            </a:r>
            <a:r>
              <a:rPr lang="pl-PL" dirty="0" err="1" smtClean="0"/>
              <a:t>Foundation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Cel: aplikacje rozproszone i komunikacja</a:t>
            </a:r>
          </a:p>
          <a:p>
            <a:r>
              <a:rPr lang="pl-PL" dirty="0" smtClean="0"/>
              <a:t>Połączenie technologii: .NET </a:t>
            </a:r>
            <a:r>
              <a:rPr lang="pl-PL" dirty="0" err="1" smtClean="0"/>
              <a:t>Remoting</a:t>
            </a:r>
            <a:r>
              <a:rPr lang="pl-PL" dirty="0" smtClean="0"/>
              <a:t>, MSMQ, COM+, </a:t>
            </a:r>
            <a:r>
              <a:rPr lang="pl-PL" dirty="0" err="1" smtClean="0"/>
              <a:t>WebServices</a:t>
            </a:r>
            <a:r>
              <a:rPr lang="pl-PL" dirty="0" smtClean="0"/>
              <a:t>.</a:t>
            </a:r>
          </a:p>
          <a:p>
            <a:r>
              <a:rPr lang="pl-PL" dirty="0" smtClean="0"/>
              <a:t>Komunikacja pomiędzy procesami, po LAN, Internet.</a:t>
            </a:r>
          </a:p>
          <a:p>
            <a:r>
              <a:rPr lang="pl-PL" dirty="0" smtClean="0"/>
              <a:t>Uwolnienie programisty od kwestii implementacji protokołu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Krótko o WCF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46237"/>
            <a:ext cx="4614866" cy="4526280"/>
          </a:xfrm>
        </p:spPr>
        <p:txBody>
          <a:bodyPr/>
          <a:lstStyle/>
          <a:p>
            <a:r>
              <a:rPr lang="pl-PL" sz="2400" dirty="0" err="1" smtClean="0"/>
              <a:t>Contracts</a:t>
            </a:r>
            <a:r>
              <a:rPr lang="pl-PL" sz="2400" dirty="0" smtClean="0"/>
              <a:t>: </a:t>
            </a:r>
          </a:p>
          <a:p>
            <a:pPr lvl="1"/>
            <a:r>
              <a:rPr lang="pl-PL" sz="1800" dirty="0" smtClean="0"/>
              <a:t>F</a:t>
            </a:r>
            <a:r>
              <a:rPr lang="pl-PL" sz="1800" dirty="0" smtClean="0"/>
              <a:t>ormat przesyłanych wiadomości (</a:t>
            </a:r>
            <a:r>
              <a:rPr lang="pl-PL" sz="1800" dirty="0" err="1" smtClean="0"/>
              <a:t>SOAP,REST</a:t>
            </a:r>
            <a:r>
              <a:rPr lang="pl-PL" sz="1800" dirty="0" smtClean="0"/>
              <a:t>)</a:t>
            </a:r>
          </a:p>
          <a:p>
            <a:r>
              <a:rPr lang="pl-PL" sz="2400" dirty="0" smtClean="0"/>
              <a:t>Service </a:t>
            </a:r>
            <a:r>
              <a:rPr lang="pl-PL" sz="2400" dirty="0" err="1" smtClean="0"/>
              <a:t>runtime</a:t>
            </a:r>
            <a:r>
              <a:rPr lang="pl-PL" sz="2400" dirty="0" smtClean="0"/>
              <a:t>:</a:t>
            </a:r>
          </a:p>
          <a:p>
            <a:pPr lvl="1"/>
            <a:r>
              <a:rPr lang="pl-PL" sz="1800" dirty="0" smtClean="0"/>
              <a:t>Zachowanie („</a:t>
            </a:r>
            <a:r>
              <a:rPr lang="pl-PL" sz="1800" dirty="0" err="1" smtClean="0"/>
              <a:t>behaviors</a:t>
            </a:r>
            <a:r>
              <a:rPr lang="pl-PL" sz="1800" dirty="0" smtClean="0"/>
              <a:t>”) poszczególnych funkcjonalności aplikacji.</a:t>
            </a:r>
          </a:p>
          <a:p>
            <a:r>
              <a:rPr lang="pl-PL" sz="2400" dirty="0" err="1" smtClean="0"/>
              <a:t>Messaging</a:t>
            </a:r>
            <a:r>
              <a:rPr lang="pl-PL" sz="2400" dirty="0" smtClean="0"/>
              <a:t>:</a:t>
            </a:r>
          </a:p>
          <a:p>
            <a:pPr lvl="1"/>
            <a:r>
              <a:rPr lang="pl-PL" sz="1800" dirty="0" smtClean="0"/>
              <a:t>Przetwarzanie wiadomości</a:t>
            </a:r>
          </a:p>
          <a:p>
            <a:r>
              <a:rPr lang="pl-PL" sz="2400" dirty="0" err="1" smtClean="0"/>
              <a:t>Activation</a:t>
            </a:r>
            <a:r>
              <a:rPr lang="pl-PL" sz="2400" dirty="0" smtClean="0"/>
              <a:t> and hosting:</a:t>
            </a:r>
          </a:p>
          <a:p>
            <a:pPr lvl="1"/>
            <a:r>
              <a:rPr lang="pl-PL" sz="1800" dirty="0" smtClean="0"/>
              <a:t>Różne sposoby </a:t>
            </a:r>
            <a:r>
              <a:rPr lang="pl-PL" sz="1800" dirty="0" err="1" smtClean="0"/>
              <a:t>hostowania</a:t>
            </a:r>
            <a:r>
              <a:rPr lang="pl-PL" sz="1800" dirty="0" smtClean="0"/>
              <a:t> aplikacji</a:t>
            </a:r>
          </a:p>
          <a:p>
            <a:endParaRPr lang="pl-PL" dirty="0"/>
          </a:p>
        </p:txBody>
      </p:sp>
      <p:pic>
        <p:nvPicPr>
          <p:cNvPr id="6" name="Obraz 5" descr="WCF Architektur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4" y="1714488"/>
            <a:ext cx="3105150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Prosty serwis REST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Nowy projekt </a:t>
            </a:r>
            <a:r>
              <a:rPr lang="pl-PL" dirty="0" err="1" smtClean="0"/>
              <a:t>WCFServiceApplication</a:t>
            </a:r>
            <a:endParaRPr lang="pl-PL" dirty="0" smtClean="0"/>
          </a:p>
          <a:p>
            <a:r>
              <a:rPr lang="pl-PL" dirty="0" err="1" smtClean="0"/>
              <a:t>NewItem</a:t>
            </a:r>
            <a:r>
              <a:rPr lang="pl-PL" dirty="0" smtClean="0"/>
              <a:t> – </a:t>
            </a:r>
            <a:r>
              <a:rPr lang="pl-PL" dirty="0" err="1" smtClean="0"/>
              <a:t>WCFService</a:t>
            </a:r>
            <a:endParaRPr lang="pl-PL" dirty="0" smtClean="0"/>
          </a:p>
          <a:p>
            <a:r>
              <a:rPr lang="pl-PL" dirty="0" smtClean="0"/>
              <a:t>Adnotacje metod interfejsu, realizacja ciała metod</a:t>
            </a:r>
          </a:p>
          <a:p>
            <a:r>
              <a:rPr lang="pl-PL" dirty="0" smtClean="0"/>
              <a:t>Konfiguracja: service, </a:t>
            </a:r>
            <a:r>
              <a:rPr lang="pl-PL" dirty="0" err="1" smtClean="0"/>
              <a:t>endpoint</a:t>
            </a:r>
            <a:r>
              <a:rPr lang="pl-PL" dirty="0" smtClean="0"/>
              <a:t>, </a:t>
            </a:r>
            <a:r>
              <a:rPr lang="pl-PL" dirty="0" err="1" smtClean="0"/>
              <a:t>behaviour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1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Nowy projekt WCF Service </a:t>
            </a:r>
            <a:r>
              <a:rPr lang="pl-PL" dirty="0" err="1" smtClean="0"/>
              <a:t>Application</a:t>
            </a:r>
            <a:endParaRPr lang="pl-PL" dirty="0" smtClean="0"/>
          </a:p>
          <a:p>
            <a:r>
              <a:rPr lang="pl-PL" dirty="0" err="1" smtClean="0"/>
              <a:t>AddItem</a:t>
            </a:r>
            <a:r>
              <a:rPr lang="pl-PL" dirty="0" smtClean="0"/>
              <a:t> – </a:t>
            </a:r>
            <a:r>
              <a:rPr lang="pl-PL" dirty="0" err="1" smtClean="0"/>
              <a:t>WCFService</a:t>
            </a:r>
            <a:endParaRPr lang="pl-PL" dirty="0" smtClean="0"/>
          </a:p>
          <a:p>
            <a:r>
              <a:rPr lang="pl-PL" dirty="0" smtClean="0"/>
              <a:t>Adnotacje nad metodami interfejsu:</a:t>
            </a:r>
          </a:p>
          <a:p>
            <a:pPr>
              <a:buNone/>
            </a:pPr>
            <a:r>
              <a:rPr lang="pl-PL" sz="2400" dirty="0" smtClean="0"/>
              <a:t>[</a:t>
            </a:r>
            <a:r>
              <a:rPr lang="pl-PL" sz="2400" dirty="0" err="1" smtClean="0"/>
              <a:t>WebInvoke</a:t>
            </a:r>
            <a:r>
              <a:rPr lang="pl-PL" sz="2400" dirty="0" smtClean="0"/>
              <a:t>(</a:t>
            </a:r>
            <a:r>
              <a:rPr lang="pl-PL" sz="2400" dirty="0" err="1" smtClean="0"/>
              <a:t>Method</a:t>
            </a:r>
            <a:r>
              <a:rPr lang="pl-PL" sz="2400" dirty="0" smtClean="0"/>
              <a:t> = "GET",</a:t>
            </a:r>
          </a:p>
          <a:p>
            <a:pPr>
              <a:buNone/>
            </a:pPr>
            <a:r>
              <a:rPr lang="pl-PL" sz="2400" dirty="0" err="1" smtClean="0"/>
              <a:t>ResponseFormat</a:t>
            </a:r>
            <a:r>
              <a:rPr lang="pl-PL" sz="2400" dirty="0" smtClean="0"/>
              <a:t> </a:t>
            </a:r>
            <a:r>
              <a:rPr lang="pl-PL" sz="2400" dirty="0" smtClean="0"/>
              <a:t>= </a:t>
            </a:r>
            <a:r>
              <a:rPr lang="pl-PL" sz="2400" dirty="0" err="1" smtClean="0"/>
              <a:t>WebMessageFormat.Xml</a:t>
            </a:r>
            <a:r>
              <a:rPr lang="pl-PL" sz="2400" dirty="0" smtClean="0"/>
              <a:t>,</a:t>
            </a:r>
          </a:p>
          <a:p>
            <a:pPr>
              <a:buNone/>
            </a:pPr>
            <a:r>
              <a:rPr lang="pl-PL" sz="2400" dirty="0" err="1" smtClean="0"/>
              <a:t>BodyStyle</a:t>
            </a:r>
            <a:r>
              <a:rPr lang="pl-PL" sz="2400" dirty="0" smtClean="0"/>
              <a:t> </a:t>
            </a:r>
            <a:r>
              <a:rPr lang="pl-PL" sz="2400" dirty="0" smtClean="0"/>
              <a:t>= </a:t>
            </a:r>
            <a:r>
              <a:rPr lang="pl-PL" sz="2400" dirty="0" err="1" smtClean="0"/>
              <a:t>WebMessageBodyStyle.Wrapped</a:t>
            </a:r>
            <a:r>
              <a:rPr lang="pl-PL" sz="2400" dirty="0" smtClean="0"/>
              <a:t>,</a:t>
            </a:r>
          </a:p>
          <a:p>
            <a:pPr>
              <a:buNone/>
            </a:pPr>
            <a:r>
              <a:rPr lang="pl-PL" sz="2400" dirty="0" err="1" smtClean="0"/>
              <a:t>UriTemplate</a:t>
            </a:r>
            <a:r>
              <a:rPr lang="pl-PL" sz="2400" dirty="0" smtClean="0"/>
              <a:t> </a:t>
            </a:r>
            <a:r>
              <a:rPr lang="pl-PL" sz="2400" dirty="0" smtClean="0"/>
              <a:t>= "</a:t>
            </a:r>
            <a:r>
              <a:rPr lang="pl-PL" sz="2400" dirty="0" err="1" smtClean="0"/>
              <a:t>xml</a:t>
            </a:r>
            <a:r>
              <a:rPr lang="pl-PL" sz="2400" dirty="0" smtClean="0"/>
              <a:t>/{id}")]</a:t>
            </a:r>
            <a:endParaRPr lang="pl-PL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2 – </a:t>
            </a:r>
            <a:r>
              <a:rPr lang="pl-PL" dirty="0" err="1" smtClean="0"/>
              <a:t>Web.config</a:t>
            </a:r>
            <a:endParaRPr lang="pl-PL" dirty="0"/>
          </a:p>
        </p:txBody>
      </p:sp>
      <p:pic>
        <p:nvPicPr>
          <p:cNvPr id="6" name="Symbol zastępczy zawartości 5" descr="Przechwytywani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785926"/>
            <a:ext cx="7516275" cy="943107"/>
          </a:xfrm>
        </p:spPr>
      </p:pic>
      <p:pic>
        <p:nvPicPr>
          <p:cNvPr id="8" name="Obraz 7" descr="Przechwytywani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3571876"/>
            <a:ext cx="7500990" cy="20005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3 - Test</a:t>
            </a:r>
            <a:endParaRPr lang="pl-PL" dirty="0"/>
          </a:p>
        </p:txBody>
      </p:sp>
      <p:pic>
        <p:nvPicPr>
          <p:cNvPr id="6" name="Symbol zastępczy zawartości 5" descr="Przechwytywanie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60" y="1928802"/>
            <a:ext cx="4001059" cy="342948"/>
          </a:xfrm>
        </p:spPr>
      </p:pic>
      <p:pic>
        <p:nvPicPr>
          <p:cNvPr id="7" name="Obraz 6" descr="Przechwytywani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2" y="2500306"/>
            <a:ext cx="2191056" cy="3334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Wprowadzenie bazy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Instalacja </a:t>
            </a:r>
            <a:r>
              <a:rPr lang="pl-PL" dirty="0" err="1" smtClean="0"/>
              <a:t>EntityFramework</a:t>
            </a:r>
            <a:endParaRPr lang="pl-PL" dirty="0" smtClean="0"/>
          </a:p>
          <a:p>
            <a:r>
              <a:rPr lang="pl-PL" dirty="0" smtClean="0"/>
              <a:t>Wprowadzenie modelu danych</a:t>
            </a:r>
          </a:p>
          <a:p>
            <a:r>
              <a:rPr lang="pl-PL" dirty="0" smtClean="0"/>
              <a:t>Wprowadzenie klasy kontekstu</a:t>
            </a:r>
          </a:p>
          <a:p>
            <a:r>
              <a:rPr lang="pl-PL" dirty="0" err="1" smtClean="0"/>
              <a:t>Web.config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1 – model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Utwórz nową klasę i wprowadź do niej pola razem z </a:t>
            </a:r>
            <a:r>
              <a:rPr lang="pl-PL" dirty="0" err="1" smtClean="0"/>
              <a:t>setterami</a:t>
            </a:r>
            <a:r>
              <a:rPr lang="pl-PL" dirty="0" smtClean="0"/>
              <a:t> i getterami</a:t>
            </a:r>
          </a:p>
          <a:p>
            <a:pPr>
              <a:buNone/>
            </a:pPr>
            <a:endParaRPr lang="pl-PL" dirty="0"/>
          </a:p>
        </p:txBody>
      </p:sp>
      <p:pic>
        <p:nvPicPr>
          <p:cNvPr id="4" name="Obraz 3" descr="Przechwytywani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2786058"/>
            <a:ext cx="5259621" cy="221457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ewnia metali">
  <a:themeElements>
    <a:clrScheme name="Odlewnia metali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ewnia metali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ewnia metal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247</TotalTime>
  <Words>228</Words>
  <Application>Microsoft Office PowerPoint</Application>
  <PresentationFormat>Pokaz na ekranie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Odlewnia metali</vt:lpstr>
      <vt:lpstr>WCF REST</vt:lpstr>
      <vt:lpstr>Krótko o Windows Communication Foundation</vt:lpstr>
      <vt:lpstr>Krótko o WCF</vt:lpstr>
      <vt:lpstr>Prosty serwis REST</vt:lpstr>
      <vt:lpstr>Krok 1</vt:lpstr>
      <vt:lpstr>Krok 2 – Web.config</vt:lpstr>
      <vt:lpstr>Krok 3 - Test</vt:lpstr>
      <vt:lpstr>Wprowadzenie bazy danych</vt:lpstr>
      <vt:lpstr>Krok 1 – model danych</vt:lpstr>
      <vt:lpstr>Krok 2 – kontekst danych</vt:lpstr>
      <vt:lpstr>Krok 3 – klasa inicjująca bazę </vt:lpstr>
      <vt:lpstr>Krok 4 – Web.config</vt:lpstr>
      <vt:lpstr>Krok 5 – odczyt bazy danych</vt:lpstr>
      <vt:lpstr>Krok 6 – obsługa błędów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WCF REST</dc:title>
  <dc:creator>Rafal</dc:creator>
  <cp:lastModifiedBy>Rafal</cp:lastModifiedBy>
  <cp:revision>32</cp:revision>
  <dcterms:created xsi:type="dcterms:W3CDTF">2015-10-18T15:59:36Z</dcterms:created>
  <dcterms:modified xsi:type="dcterms:W3CDTF">2015-10-20T23:09:34Z</dcterms:modified>
</cp:coreProperties>
</file>