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988E7F-D996-434B-A2A3-C39F1CDC0F6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 dash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0C8DEF4-E020-43AD-832E-4A77F18F314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9/18/2024 6:57:44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10" name="slide10">
            <a:extLst>
              <a:ext uri="{FF2B5EF4-FFF2-40B4-BE49-F238E27FC236}">
                <a16:creationId xmlns:a16="http://schemas.microsoft.com/office/drawing/2014/main" id="{C118B44D-93B6-4709-967C-515C326F6C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09"/>
            <a:ext cx="12192000" cy="66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11" name="slide11">
            <a:extLst>
              <a:ext uri="{FF2B5EF4-FFF2-40B4-BE49-F238E27FC236}">
                <a16:creationId xmlns:a16="http://schemas.microsoft.com/office/drawing/2014/main" id="{1F088D91-E16F-47E9-B97F-5B0C42A7A2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09"/>
            <a:ext cx="12192000" cy="66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2" name="slide12">
            <a:extLst>
              <a:ext uri="{FF2B5EF4-FFF2-40B4-BE49-F238E27FC236}">
                <a16:creationId xmlns:a16="http://schemas.microsoft.com/office/drawing/2014/main" id="{173CF6C3-12F1-43F4-8173-D499A0DF62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41"/>
            <a:ext cx="12192000" cy="66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3" name="slide13">
            <a:extLst>
              <a:ext uri="{FF2B5EF4-FFF2-40B4-BE49-F238E27FC236}">
                <a16:creationId xmlns:a16="http://schemas.microsoft.com/office/drawing/2014/main" id="{FDFA9BA3-C571-498A-87A7-8364FD4E06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666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and TV shows by year" id="2" name="slide2">
            <a:extLst>
              <a:ext uri="{FF2B5EF4-FFF2-40B4-BE49-F238E27FC236}">
                <a16:creationId xmlns:a16="http://schemas.microsoft.com/office/drawing/2014/main" id="{529EE960-C161-411E-A52B-DE8D00B242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396"/>
            <a:ext cx="12192000" cy="55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and TV shows by Country" id="3" name="slide3">
            <a:extLst>
              <a:ext uri="{FF2B5EF4-FFF2-40B4-BE49-F238E27FC236}">
                <a16:creationId xmlns:a16="http://schemas.microsoft.com/office/drawing/2014/main" id="{A62E82F5-8BFE-4D7D-AB20-83AE05523E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892"/>
            <a:ext cx="12192000" cy="612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s" id="4" name="slide4">
            <a:extLst>
              <a:ext uri="{FF2B5EF4-FFF2-40B4-BE49-F238E27FC236}">
                <a16:creationId xmlns:a16="http://schemas.microsoft.com/office/drawing/2014/main" id="{8A900343-454E-4B15-8B28-236FFA8DC3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125"/>
            <a:ext cx="12192000" cy="5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&amp;amp; TV shows distribution" id="5" name="slide5">
            <a:extLst>
              <a:ext uri="{FF2B5EF4-FFF2-40B4-BE49-F238E27FC236}">
                <a16:creationId xmlns:a16="http://schemas.microsoft.com/office/drawing/2014/main" id="{13A92D12-A9C1-4025-9E3A-0DFC9C6C9A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034"/>
            <a:ext cx="12192000" cy="554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6A234452-CE66-42CE-915A-EC9A208C19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125"/>
            <a:ext cx="12192000" cy="5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7" name="slide7">
            <a:extLst>
              <a:ext uri="{FF2B5EF4-FFF2-40B4-BE49-F238E27FC236}">
                <a16:creationId xmlns:a16="http://schemas.microsoft.com/office/drawing/2014/main" id="{1320C968-21EE-4F5B-9AB2-6916FF64C6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43"/>
            <a:ext cx="12192000" cy="658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added" id="8" name="slide8">
            <a:extLst>
              <a:ext uri="{FF2B5EF4-FFF2-40B4-BE49-F238E27FC236}">
                <a16:creationId xmlns:a16="http://schemas.microsoft.com/office/drawing/2014/main" id="{A9B75DF8-34EE-4B4A-AD92-9BBF871E4D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09"/>
            <a:ext cx="12192000" cy="66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9" name="slide9">
            <a:extLst>
              <a:ext uri="{FF2B5EF4-FFF2-40B4-BE49-F238E27FC236}">
                <a16:creationId xmlns:a16="http://schemas.microsoft.com/office/drawing/2014/main" id="{700BB41B-A930-456C-9E87-16F9718960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09"/>
            <a:ext cx="12192000" cy="66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2024-09-18T13:27:46Z</dcterms:created>
  <dcterms:modified xsi:type="dcterms:W3CDTF">2024-09-18T13:27:46Z</dcterms:modified>
</cp:coreProperties>
</file>