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85" r:id="rId3"/>
    <p:sldId id="263" r:id="rId4"/>
    <p:sldId id="260" r:id="rId5"/>
    <p:sldId id="313" r:id="rId6"/>
    <p:sldId id="261" r:id="rId7"/>
    <p:sldId id="318" r:id="rId8"/>
    <p:sldId id="314" r:id="rId9"/>
    <p:sldId id="315" r:id="rId10"/>
    <p:sldId id="316" r:id="rId11"/>
    <p:sldId id="317" r:id="rId12"/>
    <p:sldId id="299" r:id="rId13"/>
    <p:sldId id="319" r:id="rId14"/>
    <p:sldId id="320" r:id="rId15"/>
    <p:sldId id="321" r:id="rId16"/>
    <p:sldId id="322" r:id="rId17"/>
    <p:sldId id="323" r:id="rId18"/>
    <p:sldId id="304" r:id="rId19"/>
    <p:sldId id="307" r:id="rId20"/>
    <p:sldId id="309" r:id="rId21"/>
    <p:sldId id="306" r:id="rId22"/>
    <p:sldId id="308" r:id="rId23"/>
    <p:sldId id="312" r:id="rId24"/>
    <p:sldId id="310" r:id="rId25"/>
    <p:sldId id="274" r:id="rId26"/>
    <p:sldId id="262" r:id="rId27"/>
  </p:sldIdLst>
  <p:sldSz cx="9144000" cy="5143500" type="screen16x9"/>
  <p:notesSz cx="6858000" cy="9144000"/>
  <p:custDataLst>
    <p:tags r:id="rId29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  <p15:guide id="5" pos="34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CC7"/>
    <a:srgbClr val="FA4147"/>
    <a:srgbClr val="131114"/>
    <a:srgbClr val="FD5D00"/>
    <a:srgbClr val="FB8C2F"/>
    <a:srgbClr val="155193"/>
    <a:srgbClr val="FF7021"/>
    <a:srgbClr val="B05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84" autoAdjust="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  <p:guide pos="158"/>
        <p:guide pos="5602"/>
        <p:guide pos="3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5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sba\mgt%20452\lending%20club\sc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 w="25400" cmpd="sng">
              <a:solidFill>
                <a:srgbClr val="222D47"/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25400" cmpd="sng">
                <a:solidFill>
                  <a:srgbClr val="222D4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3C-4A1E-BD2A-CB925D3AF393}"/>
              </c:ext>
            </c:extLst>
          </c:dPt>
          <c:dPt>
            <c:idx val="1"/>
            <c:bubble3D val="0"/>
            <c:spPr>
              <a:solidFill>
                <a:srgbClr val="FA4147"/>
              </a:solidFill>
              <a:ln w="25400" cmpd="sng">
                <a:solidFill>
                  <a:srgbClr val="222D4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3C-4A1E-BD2A-CB925D3AF393}"/>
              </c:ext>
            </c:extLst>
          </c:dPt>
          <c:cat>
            <c:strRef>
              <c:f>Sheet1!$D$3:$E$3</c:f>
              <c:strCache>
                <c:ptCount val="2"/>
                <c:pt idx="0">
                  <c:v>label0</c:v>
                </c:pt>
                <c:pt idx="1">
                  <c:v>label1</c:v>
                </c:pt>
              </c:strCache>
            </c:strRef>
          </c:cat>
          <c:val>
            <c:numRef>
              <c:f>Sheet1!$D$4:$E$4</c:f>
              <c:numCache>
                <c:formatCode>0%</c:formatCode>
                <c:ptCount val="2"/>
                <c:pt idx="0">
                  <c:v>0.78</c:v>
                </c:pt>
                <c:pt idx="1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3C-4A1E-BD2A-CB925D3AF3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Baseline model</c:v>
                </c:pt>
              </c:strCache>
            </c:strRef>
          </c:tx>
          <c:spPr>
            <a:solidFill>
              <a:schemeClr val="accent5">
                <a:shade val="76000"/>
                <a:alpha val="50196"/>
              </a:schemeClr>
            </a:solidFill>
            <a:ln w="25400">
              <a:solidFill>
                <a:schemeClr val="accent5">
                  <a:shade val="76000"/>
                </a:schemeClr>
              </a:solidFill>
              <a:prstDash val="sysDot"/>
            </a:ln>
            <a:effectLst/>
          </c:spPr>
          <c:cat>
            <c:strRef>
              <c:f>Sheet1!$A$10:$A$14</c:f>
              <c:strCache>
                <c:ptCount val="5"/>
                <c:pt idx="0">
                  <c:v>Accuracy</c:v>
                </c:pt>
                <c:pt idx="1">
                  <c:v>Recall</c:v>
                </c:pt>
                <c:pt idx="2">
                  <c:v>Precision</c:v>
                </c:pt>
                <c:pt idx="3">
                  <c:v>F1</c:v>
                </c:pt>
                <c:pt idx="4">
                  <c:v>F2</c:v>
                </c:pt>
              </c:strCache>
            </c:strRef>
          </c:cat>
          <c:val>
            <c:numRef>
              <c:f>Sheet1!$B$10:$B$14</c:f>
              <c:numCache>
                <c:formatCode>0.000000</c:formatCode>
                <c:ptCount val="5"/>
                <c:pt idx="0" formatCode="0.00000">
                  <c:v>0.65</c:v>
                </c:pt>
                <c:pt idx="1">
                  <c:v>0.65239999999999998</c:v>
                </c:pt>
                <c:pt idx="2">
                  <c:v>0.34499999999999997</c:v>
                </c:pt>
                <c:pt idx="3">
                  <c:v>0.45200000000000001</c:v>
                </c:pt>
                <c:pt idx="4">
                  <c:v>0.55400000000000005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6-4476-9130-D70526E945B2}"/>
            </c:ext>
          </c:extLst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Model2</c:v>
                </c:pt>
              </c:strCache>
            </c:strRef>
          </c:tx>
          <c:spPr>
            <a:solidFill>
              <a:schemeClr val="accent5">
                <a:tint val="77000"/>
                <a:alpha val="50196"/>
              </a:schemeClr>
            </a:solidFill>
            <a:ln w="25400">
              <a:solidFill>
                <a:schemeClr val="accent5">
                  <a:tint val="77000"/>
                </a:schemeClr>
              </a:solidFill>
              <a:prstDash val="sysDot"/>
            </a:ln>
            <a:effectLst/>
          </c:spPr>
          <c:cat>
            <c:strRef>
              <c:f>Sheet1!$A$10:$A$14</c:f>
              <c:strCache>
                <c:ptCount val="5"/>
                <c:pt idx="0">
                  <c:v>Accuracy</c:v>
                </c:pt>
                <c:pt idx="1">
                  <c:v>Recall</c:v>
                </c:pt>
                <c:pt idx="2">
                  <c:v>Precision</c:v>
                </c:pt>
                <c:pt idx="3">
                  <c:v>F1</c:v>
                </c:pt>
                <c:pt idx="4">
                  <c:v>F2</c:v>
                </c:pt>
              </c:strCache>
            </c:strRef>
          </c:cat>
          <c:val>
            <c:numRef>
              <c:f>Sheet1!$C$10:$C$14</c:f>
              <c:numCache>
                <c:formatCode>0.00</c:formatCode>
                <c:ptCount val="5"/>
                <c:pt idx="0">
                  <c:v>0.63700000000000001</c:v>
                </c:pt>
                <c:pt idx="1">
                  <c:v>0.81599999999999995</c:v>
                </c:pt>
                <c:pt idx="2">
                  <c:v>0.6</c:v>
                </c:pt>
                <c:pt idx="3">
                  <c:v>0.69199999999999995</c:v>
                </c:pt>
                <c:pt idx="4">
                  <c:v>0.76100000000000001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6-4476-9130-D70526E945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7628159"/>
        <c:axId val="1530772031"/>
      </c:radarChart>
      <c:catAx>
        <c:axId val="1777628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772031"/>
        <c:crosses val="autoZero"/>
        <c:auto val="1"/>
        <c:lblAlgn val="ctr"/>
        <c:lblOffset val="100"/>
        <c:noMultiLvlLbl val="0"/>
      </c:catAx>
      <c:valAx>
        <c:axId val="153077203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crossAx val="1777628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CB773-35B0-4E20-AC78-3B098412549D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67EE-9FC9-4A40-9F37-B0BEB7914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9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2014, it became a public company through IPO and now, it is the largest P2P lending platform in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54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7a50e377f2_2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7a50e377f2_2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7a50e377f2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7a50e377f2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a50e377f2_2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a50e377f2_2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7a682b7b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g7a682b7b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Baseline:</a:t>
            </a:r>
          </a:p>
          <a:p>
            <a:r>
              <a:rPr lang="en-US" dirty="0"/>
              <a:t>Accuracy: 0.65</a:t>
            </a:r>
          </a:p>
          <a:p>
            <a:r>
              <a:rPr lang="en-US" dirty="0"/>
              <a:t>Recall:0.6524</a:t>
            </a:r>
          </a:p>
          <a:p>
            <a:r>
              <a:rPr lang="en-US" dirty="0"/>
              <a:t>Precision: 0.345</a:t>
            </a:r>
          </a:p>
          <a:p>
            <a:r>
              <a:rPr lang="en-US" dirty="0"/>
              <a:t>F1:0.452</a:t>
            </a:r>
          </a:p>
          <a:p>
            <a:r>
              <a:rPr lang="en-US" dirty="0"/>
              <a:t>F2:0.554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967EE-9FC9-4A40-9F37-B0BEB7914B3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04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a508e20a3_2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Play"/>
                <a:ea typeface="Play"/>
                <a:cs typeface="Play"/>
                <a:sym typeface="Play"/>
              </a:rPr>
              <a:t>        </a:t>
            </a:r>
            <a:r>
              <a:rPr lang="en-US" sz="1200" b="1" dirty="0">
                <a:latin typeface="Tahoma"/>
                <a:ea typeface="Tahoma"/>
                <a:cs typeface="Tahoma"/>
                <a:sym typeface="Tahoma"/>
              </a:rPr>
              <a:t>How has the business performed        over the years 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u="sng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u="sng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latin typeface="Tahoma"/>
                <a:ea typeface="Tahoma"/>
                <a:cs typeface="Tahoma"/>
                <a:sym typeface="Tahoma"/>
              </a:rPr>
              <a:t>       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Tahoma"/>
                <a:ea typeface="Tahoma"/>
                <a:cs typeface="Tahoma"/>
                <a:sym typeface="Tahoma"/>
              </a:rPr>
              <a:t>       We see that over the years, the business of the Lending Club was increasing till the year 2015 and then it has been continuously decreasing till 2018.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g7a508e20a3_2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a50e374c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a50e374c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Upto the year 2015, the number of transactions handled increases and is highest for this year after which it shows a declining trend.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7a50e377f2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7a50e377f2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a50e374c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a50e374c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ahoma"/>
                <a:ea typeface="Tahoma"/>
                <a:cs typeface="Tahoma"/>
                <a:sym typeface="Tahoma"/>
              </a:rPr>
              <a:t>The Annual Default Rate of customers has almost continuously increased over the years.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a50e374c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a50e374c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Tahoma"/>
                <a:ea typeface="Tahoma"/>
                <a:cs typeface="Tahoma"/>
                <a:sym typeface="Tahoma"/>
              </a:rPr>
              <a:t>, borrowers belonging to    grade A are less likely to default. The default rate increases as the grade of loan decreases, with the highest being for grade G.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latin typeface="Tahoma"/>
                <a:ea typeface="Tahoma"/>
                <a:cs typeface="Tahoma"/>
                <a:sym typeface="Tahoma"/>
              </a:rPr>
              <a:t>        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Tahoma"/>
                <a:ea typeface="Tahoma"/>
                <a:cs typeface="Tahoma"/>
                <a:sym typeface="Tahoma"/>
              </a:rPr>
              <a:t>, borrowers belonging to    grade A are less likely to default. The default rate increases as the grade of loan decreases, with the highest being for grade G.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latin typeface="Tahoma"/>
                <a:ea typeface="Tahoma"/>
                <a:cs typeface="Tahoma"/>
                <a:sym typeface="Tahoma"/>
              </a:rPr>
              <a:t>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a50e374c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a50e374c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ahoma"/>
                <a:ea typeface="Tahoma"/>
                <a:cs typeface="Tahoma"/>
                <a:sym typeface="Tahoma"/>
              </a:rPr>
              <a:t>No, borrowers having mortgage are not the ones with the highest default rate. Borrowers with rental home status have the highest default rate.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7a50e374c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7a50e374c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u="sng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u="sng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Tahoma"/>
                <a:ea typeface="Tahoma"/>
                <a:cs typeface="Tahoma"/>
                <a:sym typeface="Tahoma"/>
              </a:rPr>
              <a:t>        No, the customers borrowing loans with small business as the purpose have the highest default rate.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a50e377f2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g7a50e377f2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3183" y="340471"/>
            <a:ext cx="6917634" cy="4586804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102910" y="2345003"/>
            <a:ext cx="4927908" cy="457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102910" y="2961879"/>
            <a:ext cx="4927908" cy="25613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8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8577470" cy="5143501"/>
          </a:xfrm>
          <a:prstGeom prst="rect">
            <a:avLst/>
          </a:prstGeom>
        </p:spPr>
      </p:pic>
      <p:sp>
        <p:nvSpPr>
          <p:cNvPr id="3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08112" y="883314"/>
            <a:ext cx="2123728" cy="642919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b="1" kern="1200" baseline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9912" y="891706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3779912" y="1851670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3779912" y="2772708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4130013" y="1190997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01-1. CONTENTS SUB TITLE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0013" y="1427303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01-2. CONTENTS SUB TITLE</a:t>
            </a:r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6" hasCustomPrompt="1"/>
          </p:nvPr>
        </p:nvSpPr>
        <p:spPr>
          <a:xfrm>
            <a:off x="4130013" y="2141614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02-1. CONTENTS SUB TITLE</a:t>
            </a:r>
            <a:endParaRPr lang="ko-KR" altLang="en-US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0013" y="2377920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02-2. CONTENTS SUB TITLE</a:t>
            </a:r>
            <a:endParaRPr lang="ko-KR" altLang="en-US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8" hasCustomPrompt="1"/>
          </p:nvPr>
        </p:nvSpPr>
        <p:spPr>
          <a:xfrm>
            <a:off x="4130013" y="3063579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03-1. CONTENTS SUB TITLE</a:t>
            </a:r>
            <a:endParaRPr lang="ko-KR" altLang="en-US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0013" y="3299885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03-2. CONTENTS SUB TITLE</a:t>
            </a:r>
            <a:endParaRPr lang="ko-KR" altLang="en-US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20" hasCustomPrompt="1"/>
          </p:nvPr>
        </p:nvSpPr>
        <p:spPr>
          <a:xfrm>
            <a:off x="3779912" y="3717225"/>
            <a:ext cx="4392488" cy="2472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TITLE</a:t>
            </a:r>
            <a:endParaRPr lang="ko-KR" altLang="en-US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21" hasCustomPrompt="1"/>
          </p:nvPr>
        </p:nvSpPr>
        <p:spPr>
          <a:xfrm>
            <a:off x="4130013" y="4008096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04-1. CONTENTS SUB TITLE</a:t>
            </a:r>
            <a:endParaRPr lang="ko-KR" altLang="en-US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22" hasCustomPrompt="1"/>
          </p:nvPr>
        </p:nvSpPr>
        <p:spPr>
          <a:xfrm>
            <a:off x="4130013" y="4244402"/>
            <a:ext cx="3954859" cy="18004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 b="0" baseline="0">
                <a:solidFill>
                  <a:srgbClr val="FA4147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04-2. CONTENTS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852" y="208887"/>
            <a:ext cx="7136296" cy="48683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98491" flipV="1">
            <a:off x="6615190" y="1428844"/>
            <a:ext cx="950100" cy="3552890"/>
          </a:xfrm>
          <a:prstGeom prst="rect">
            <a:avLst/>
          </a:prstGeom>
        </p:spPr>
      </p:pic>
      <p:sp>
        <p:nvSpPr>
          <p:cNvPr id="4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2194334" y="2667293"/>
            <a:ext cx="501943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24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2194334" y="3108905"/>
            <a:ext cx="5019436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14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sp>
        <p:nvSpPr>
          <p:cNvPr id="6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2194334" y="1520521"/>
            <a:ext cx="1560094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 sz="48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113" y="0"/>
            <a:ext cx="8527774" cy="993914"/>
          </a:xfrm>
          <a:prstGeom prst="rect">
            <a:avLst/>
          </a:prstGeom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4834104"/>
            <a:ext cx="2133600" cy="259030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rgbClr val="222D47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D496982-6B67-48BF-BE88-CEE75E286A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88369" y="202510"/>
            <a:ext cx="77672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20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88369" y="558362"/>
            <a:ext cx="7767262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90000"/>
              </a:lnSpc>
              <a:buNone/>
              <a:defRPr sz="12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0201" y="380615"/>
            <a:ext cx="5943600" cy="4238254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650733" y="2015888"/>
            <a:ext cx="3842534" cy="638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3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및 내용">
  <p:cSld name="5_제목 및 내용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8113" y="0"/>
            <a:ext cx="8527774" cy="99391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3505200" y="4834104"/>
            <a:ext cx="2133600" cy="25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222D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222D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222D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222D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222D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222D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222D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222D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222D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flipH="1">
            <a:off x="688370" y="202510"/>
            <a:ext cx="77672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 flipH="1">
            <a:off x="688370" y="558362"/>
            <a:ext cx="7767262" cy="16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589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4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61" r:id="rId5"/>
    <p:sldLayoutId id="2147483659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18" Type="http://schemas.openxmlformats.org/officeDocument/2006/relationships/image" Target="../media/image2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1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174917" y="2316356"/>
            <a:ext cx="4637443" cy="457013"/>
          </a:xfrm>
        </p:spPr>
        <p:txBody>
          <a:bodyPr/>
          <a:lstStyle/>
          <a:p>
            <a:r>
              <a:rPr lang="en-US" altLang="ko-KR" dirty="0"/>
              <a:t>Loan Default Prediction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174917" y="2859782"/>
            <a:ext cx="4637443" cy="256136"/>
          </a:xfrm>
        </p:spPr>
        <p:txBody>
          <a:bodyPr/>
          <a:lstStyle/>
          <a:p>
            <a:r>
              <a:rPr lang="en-US" b="1" i="1" dirty="0"/>
              <a:t>Group 12: </a:t>
            </a:r>
            <a:r>
              <a:rPr lang="en-US" b="1" i="1" dirty="0" err="1"/>
              <a:t>Shiyi</a:t>
            </a:r>
            <a:r>
              <a:rPr lang="en-US" b="1" i="1" dirty="0"/>
              <a:t> Hua, </a:t>
            </a:r>
            <a:r>
              <a:rPr lang="en-US" b="1" i="1" dirty="0" err="1"/>
              <a:t>Qiuyi</a:t>
            </a:r>
            <a:r>
              <a:rPr lang="en-US" b="1" i="1" dirty="0"/>
              <a:t> Lu, Vaishnavi </a:t>
            </a:r>
            <a:r>
              <a:rPr lang="en-US" b="1" i="1" dirty="0" err="1"/>
              <a:t>Kodaganti</a:t>
            </a:r>
            <a:endParaRPr lang="ko-KR" altLang="en-US" dirty="0">
              <a:solidFill>
                <a:srgbClr val="FA41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46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"/>
          <p:cNvSpPr txBox="1">
            <a:spLocks noGrp="1"/>
          </p:cNvSpPr>
          <p:nvPr>
            <p:ph type="body" idx="1"/>
          </p:nvPr>
        </p:nvSpPr>
        <p:spPr>
          <a:xfrm flipH="1">
            <a:off x="688331" y="202510"/>
            <a:ext cx="77673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Discover the business problem</a:t>
            </a:r>
            <a:endParaRPr/>
          </a:p>
        </p:txBody>
      </p:sp>
      <p:sp>
        <p:nvSpPr>
          <p:cNvPr id="495" name="Google Shape;495;p40"/>
          <p:cNvSpPr txBox="1">
            <a:spLocks noGrp="1"/>
          </p:cNvSpPr>
          <p:nvPr>
            <p:ph type="body" idx="2"/>
          </p:nvPr>
        </p:nvSpPr>
        <p:spPr>
          <a:xfrm flipH="1">
            <a:off x="688331" y="558362"/>
            <a:ext cx="7767300" cy="1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Customer Portrait</a:t>
            </a:r>
            <a:endParaRPr/>
          </a:p>
        </p:txBody>
      </p:sp>
      <p:sp>
        <p:nvSpPr>
          <p:cNvPr id="500" name="Google Shape;500;p40"/>
          <p:cNvSpPr/>
          <p:nvPr/>
        </p:nvSpPr>
        <p:spPr>
          <a:xfrm>
            <a:off x="105853" y="1746393"/>
            <a:ext cx="3515100" cy="165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</a:t>
            </a: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ahoma"/>
                <a:ea typeface="Tahoma"/>
                <a:cs typeface="Tahoma"/>
                <a:sym typeface="Tahoma"/>
              </a:rPr>
              <a:t>      Do borrowers </a:t>
            </a:r>
            <a:r>
              <a:rPr lang="en-US" sz="1600" b="1" dirty="0">
                <a:latin typeface="Tahoma"/>
                <a:ea typeface="Tahoma"/>
                <a:cs typeface="Tahoma"/>
                <a:sym typeface="Tahoma"/>
              </a:rPr>
              <a:t>with</a:t>
            </a:r>
            <a:r>
              <a:rPr lang="en" sz="1600" b="1" dirty="0">
                <a:latin typeface="Tahoma"/>
                <a:ea typeface="Tahoma"/>
                <a:cs typeface="Tahoma"/>
                <a:sym typeface="Tahoma"/>
              </a:rPr>
              <a:t> Mortgage have the highest default rate?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ahoma"/>
                <a:ea typeface="Tahoma"/>
                <a:cs typeface="Tahoma"/>
                <a:sym typeface="Tahoma"/>
              </a:rPr>
              <a:t>      N</a:t>
            </a:r>
            <a:r>
              <a:rPr lang="en-US" sz="1600" b="1" dirty="0">
                <a:latin typeface="Tahoma"/>
                <a:ea typeface="Tahoma"/>
                <a:cs typeface="Tahoma"/>
                <a:sym typeface="Tahoma"/>
              </a:rPr>
              <a:t>o</a:t>
            </a:r>
            <a:r>
              <a:rPr lang="en" sz="1600" b="1" dirty="0">
                <a:latin typeface="Tahoma"/>
                <a:ea typeface="Tahoma"/>
                <a:cs typeface="Tahoma"/>
                <a:sym typeface="Tahoma"/>
              </a:rPr>
              <a:t>.</a:t>
            </a: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u="sng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u="sng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ahoma"/>
                <a:ea typeface="Tahoma"/>
                <a:cs typeface="Tahoma"/>
                <a:sym typeface="Tahoma"/>
              </a:rPr>
              <a:t>           </a:t>
            </a:r>
            <a:r>
              <a:rPr lang="en" sz="1600" b="1" u="sng" dirty="0">
                <a:latin typeface="Tahoma"/>
                <a:ea typeface="Tahoma"/>
                <a:cs typeface="Tahoma"/>
                <a:sym typeface="Tahoma"/>
              </a:rPr>
              <a:t>         </a:t>
            </a:r>
            <a:endParaRPr sz="1600" b="1" u="sng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ahoma"/>
                <a:ea typeface="Tahoma"/>
                <a:cs typeface="Tahoma"/>
                <a:sym typeface="Tahoma"/>
              </a:rPr>
              <a:t>          </a:t>
            </a:r>
            <a:endParaRPr sz="1600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98303" y="1736921"/>
            <a:ext cx="499845" cy="498566"/>
          </a:xfrm>
          <a:custGeom>
            <a:avLst/>
            <a:gdLst/>
            <a:ahLst/>
            <a:cxnLst/>
            <a:rect l="l" t="t" r="r" b="b"/>
            <a:pathLst>
              <a:path w="1173" h="1170" extrusionOk="0">
                <a:moveTo>
                  <a:pt x="477" y="826"/>
                </a:moveTo>
                <a:lnTo>
                  <a:pt x="477" y="826"/>
                </a:lnTo>
                <a:lnTo>
                  <a:pt x="479" y="833"/>
                </a:lnTo>
                <a:lnTo>
                  <a:pt x="483" y="840"/>
                </a:lnTo>
                <a:lnTo>
                  <a:pt x="487" y="846"/>
                </a:lnTo>
                <a:lnTo>
                  <a:pt x="493" y="850"/>
                </a:lnTo>
                <a:lnTo>
                  <a:pt x="499" y="854"/>
                </a:lnTo>
                <a:lnTo>
                  <a:pt x="506" y="857"/>
                </a:lnTo>
                <a:lnTo>
                  <a:pt x="514" y="859"/>
                </a:lnTo>
                <a:lnTo>
                  <a:pt x="522" y="859"/>
                </a:lnTo>
                <a:lnTo>
                  <a:pt x="653" y="859"/>
                </a:lnTo>
                <a:lnTo>
                  <a:pt x="653" y="859"/>
                </a:lnTo>
                <a:lnTo>
                  <a:pt x="660" y="859"/>
                </a:lnTo>
                <a:lnTo>
                  <a:pt x="668" y="857"/>
                </a:lnTo>
                <a:lnTo>
                  <a:pt x="674" y="854"/>
                </a:lnTo>
                <a:lnTo>
                  <a:pt x="681" y="850"/>
                </a:lnTo>
                <a:lnTo>
                  <a:pt x="687" y="846"/>
                </a:lnTo>
                <a:lnTo>
                  <a:pt x="692" y="840"/>
                </a:lnTo>
                <a:lnTo>
                  <a:pt x="695" y="833"/>
                </a:lnTo>
                <a:lnTo>
                  <a:pt x="696" y="826"/>
                </a:lnTo>
                <a:lnTo>
                  <a:pt x="696" y="826"/>
                </a:lnTo>
                <a:lnTo>
                  <a:pt x="698" y="811"/>
                </a:lnTo>
                <a:lnTo>
                  <a:pt x="702" y="798"/>
                </a:lnTo>
                <a:lnTo>
                  <a:pt x="706" y="784"/>
                </a:lnTo>
                <a:lnTo>
                  <a:pt x="713" y="771"/>
                </a:lnTo>
                <a:lnTo>
                  <a:pt x="721" y="760"/>
                </a:lnTo>
                <a:lnTo>
                  <a:pt x="730" y="750"/>
                </a:lnTo>
                <a:lnTo>
                  <a:pt x="741" y="741"/>
                </a:lnTo>
                <a:lnTo>
                  <a:pt x="753" y="733"/>
                </a:lnTo>
                <a:lnTo>
                  <a:pt x="753" y="733"/>
                </a:lnTo>
                <a:lnTo>
                  <a:pt x="774" y="720"/>
                </a:lnTo>
                <a:lnTo>
                  <a:pt x="793" y="708"/>
                </a:lnTo>
                <a:lnTo>
                  <a:pt x="811" y="693"/>
                </a:lnTo>
                <a:lnTo>
                  <a:pt x="829" y="677"/>
                </a:lnTo>
                <a:lnTo>
                  <a:pt x="845" y="661"/>
                </a:lnTo>
                <a:lnTo>
                  <a:pt x="859" y="643"/>
                </a:lnTo>
                <a:lnTo>
                  <a:pt x="872" y="624"/>
                </a:lnTo>
                <a:lnTo>
                  <a:pt x="884" y="605"/>
                </a:lnTo>
                <a:lnTo>
                  <a:pt x="896" y="586"/>
                </a:lnTo>
                <a:lnTo>
                  <a:pt x="905" y="564"/>
                </a:lnTo>
                <a:lnTo>
                  <a:pt x="914" y="543"/>
                </a:lnTo>
                <a:lnTo>
                  <a:pt x="921" y="520"/>
                </a:lnTo>
                <a:lnTo>
                  <a:pt x="926" y="499"/>
                </a:lnTo>
                <a:lnTo>
                  <a:pt x="930" y="475"/>
                </a:lnTo>
                <a:lnTo>
                  <a:pt x="932" y="452"/>
                </a:lnTo>
                <a:lnTo>
                  <a:pt x="934" y="428"/>
                </a:lnTo>
                <a:lnTo>
                  <a:pt x="934" y="428"/>
                </a:lnTo>
                <a:lnTo>
                  <a:pt x="932" y="411"/>
                </a:lnTo>
                <a:lnTo>
                  <a:pt x="931" y="393"/>
                </a:lnTo>
                <a:lnTo>
                  <a:pt x="929" y="376"/>
                </a:lnTo>
                <a:lnTo>
                  <a:pt x="926" y="358"/>
                </a:lnTo>
                <a:lnTo>
                  <a:pt x="922" y="343"/>
                </a:lnTo>
                <a:lnTo>
                  <a:pt x="918" y="325"/>
                </a:lnTo>
                <a:lnTo>
                  <a:pt x="912" y="309"/>
                </a:lnTo>
                <a:lnTo>
                  <a:pt x="906" y="293"/>
                </a:lnTo>
                <a:lnTo>
                  <a:pt x="899" y="279"/>
                </a:lnTo>
                <a:lnTo>
                  <a:pt x="891" y="264"/>
                </a:lnTo>
                <a:lnTo>
                  <a:pt x="883" y="249"/>
                </a:lnTo>
                <a:lnTo>
                  <a:pt x="874" y="235"/>
                </a:lnTo>
                <a:lnTo>
                  <a:pt x="864" y="222"/>
                </a:lnTo>
                <a:lnTo>
                  <a:pt x="854" y="208"/>
                </a:lnTo>
                <a:lnTo>
                  <a:pt x="843" y="195"/>
                </a:lnTo>
                <a:lnTo>
                  <a:pt x="832" y="184"/>
                </a:lnTo>
                <a:lnTo>
                  <a:pt x="819" y="173"/>
                </a:lnTo>
                <a:lnTo>
                  <a:pt x="807" y="161"/>
                </a:lnTo>
                <a:lnTo>
                  <a:pt x="794" y="151"/>
                </a:lnTo>
                <a:lnTo>
                  <a:pt x="781" y="142"/>
                </a:lnTo>
                <a:lnTo>
                  <a:pt x="767" y="133"/>
                </a:lnTo>
                <a:lnTo>
                  <a:pt x="752" y="125"/>
                </a:lnTo>
                <a:lnTo>
                  <a:pt x="737" y="117"/>
                </a:lnTo>
                <a:lnTo>
                  <a:pt x="721" y="110"/>
                </a:lnTo>
                <a:lnTo>
                  <a:pt x="706" y="103"/>
                </a:lnTo>
                <a:lnTo>
                  <a:pt x="689" y="98"/>
                </a:lnTo>
                <a:lnTo>
                  <a:pt x="673" y="94"/>
                </a:lnTo>
                <a:lnTo>
                  <a:pt x="656" y="89"/>
                </a:lnTo>
                <a:lnTo>
                  <a:pt x="639" y="87"/>
                </a:lnTo>
                <a:lnTo>
                  <a:pt x="622" y="85"/>
                </a:lnTo>
                <a:lnTo>
                  <a:pt x="605" y="82"/>
                </a:lnTo>
                <a:lnTo>
                  <a:pt x="587" y="82"/>
                </a:lnTo>
                <a:lnTo>
                  <a:pt x="587" y="82"/>
                </a:lnTo>
                <a:lnTo>
                  <a:pt x="569" y="82"/>
                </a:lnTo>
                <a:lnTo>
                  <a:pt x="551" y="85"/>
                </a:lnTo>
                <a:lnTo>
                  <a:pt x="534" y="87"/>
                </a:lnTo>
                <a:lnTo>
                  <a:pt x="517" y="89"/>
                </a:lnTo>
                <a:lnTo>
                  <a:pt x="500" y="94"/>
                </a:lnTo>
                <a:lnTo>
                  <a:pt x="484" y="98"/>
                </a:lnTo>
                <a:lnTo>
                  <a:pt x="468" y="103"/>
                </a:lnTo>
                <a:lnTo>
                  <a:pt x="452" y="110"/>
                </a:lnTo>
                <a:lnTo>
                  <a:pt x="437" y="117"/>
                </a:lnTo>
                <a:lnTo>
                  <a:pt x="422" y="125"/>
                </a:lnTo>
                <a:lnTo>
                  <a:pt x="407" y="133"/>
                </a:lnTo>
                <a:lnTo>
                  <a:pt x="394" y="142"/>
                </a:lnTo>
                <a:lnTo>
                  <a:pt x="380" y="151"/>
                </a:lnTo>
                <a:lnTo>
                  <a:pt x="366" y="161"/>
                </a:lnTo>
                <a:lnTo>
                  <a:pt x="354" y="173"/>
                </a:lnTo>
                <a:lnTo>
                  <a:pt x="342" y="184"/>
                </a:lnTo>
                <a:lnTo>
                  <a:pt x="331" y="195"/>
                </a:lnTo>
                <a:lnTo>
                  <a:pt x="320" y="208"/>
                </a:lnTo>
                <a:lnTo>
                  <a:pt x="309" y="222"/>
                </a:lnTo>
                <a:lnTo>
                  <a:pt x="300" y="235"/>
                </a:lnTo>
                <a:lnTo>
                  <a:pt x="291" y="249"/>
                </a:lnTo>
                <a:lnTo>
                  <a:pt x="283" y="264"/>
                </a:lnTo>
                <a:lnTo>
                  <a:pt x="275" y="279"/>
                </a:lnTo>
                <a:lnTo>
                  <a:pt x="268" y="293"/>
                </a:lnTo>
                <a:lnTo>
                  <a:pt x="261" y="309"/>
                </a:lnTo>
                <a:lnTo>
                  <a:pt x="257" y="325"/>
                </a:lnTo>
                <a:lnTo>
                  <a:pt x="251" y="343"/>
                </a:lnTo>
                <a:lnTo>
                  <a:pt x="248" y="358"/>
                </a:lnTo>
                <a:lnTo>
                  <a:pt x="244" y="376"/>
                </a:lnTo>
                <a:lnTo>
                  <a:pt x="242" y="393"/>
                </a:lnTo>
                <a:lnTo>
                  <a:pt x="241" y="411"/>
                </a:lnTo>
                <a:lnTo>
                  <a:pt x="241" y="428"/>
                </a:lnTo>
                <a:lnTo>
                  <a:pt x="241" y="428"/>
                </a:lnTo>
                <a:lnTo>
                  <a:pt x="242" y="452"/>
                </a:lnTo>
                <a:lnTo>
                  <a:pt x="244" y="475"/>
                </a:lnTo>
                <a:lnTo>
                  <a:pt x="248" y="499"/>
                </a:lnTo>
                <a:lnTo>
                  <a:pt x="253" y="520"/>
                </a:lnTo>
                <a:lnTo>
                  <a:pt x="260" y="543"/>
                </a:lnTo>
                <a:lnTo>
                  <a:pt x="268" y="564"/>
                </a:lnTo>
                <a:lnTo>
                  <a:pt x="278" y="586"/>
                </a:lnTo>
                <a:lnTo>
                  <a:pt x="289" y="605"/>
                </a:lnTo>
                <a:lnTo>
                  <a:pt x="301" y="624"/>
                </a:lnTo>
                <a:lnTo>
                  <a:pt x="315" y="643"/>
                </a:lnTo>
                <a:lnTo>
                  <a:pt x="330" y="661"/>
                </a:lnTo>
                <a:lnTo>
                  <a:pt x="346" y="677"/>
                </a:lnTo>
                <a:lnTo>
                  <a:pt x="363" y="693"/>
                </a:lnTo>
                <a:lnTo>
                  <a:pt x="381" y="708"/>
                </a:lnTo>
                <a:lnTo>
                  <a:pt x="401" y="720"/>
                </a:lnTo>
                <a:lnTo>
                  <a:pt x="421" y="733"/>
                </a:lnTo>
                <a:lnTo>
                  <a:pt x="421" y="733"/>
                </a:lnTo>
                <a:lnTo>
                  <a:pt x="433" y="741"/>
                </a:lnTo>
                <a:lnTo>
                  <a:pt x="444" y="750"/>
                </a:lnTo>
                <a:lnTo>
                  <a:pt x="453" y="760"/>
                </a:lnTo>
                <a:lnTo>
                  <a:pt x="461" y="771"/>
                </a:lnTo>
                <a:lnTo>
                  <a:pt x="467" y="784"/>
                </a:lnTo>
                <a:lnTo>
                  <a:pt x="471" y="798"/>
                </a:lnTo>
                <a:lnTo>
                  <a:pt x="476" y="811"/>
                </a:lnTo>
                <a:lnTo>
                  <a:pt x="477" y="826"/>
                </a:lnTo>
                <a:lnTo>
                  <a:pt x="477" y="826"/>
                </a:lnTo>
                <a:close/>
                <a:moveTo>
                  <a:pt x="668" y="1124"/>
                </a:moveTo>
                <a:lnTo>
                  <a:pt x="668" y="1124"/>
                </a:lnTo>
                <a:lnTo>
                  <a:pt x="664" y="1133"/>
                </a:lnTo>
                <a:lnTo>
                  <a:pt x="660" y="1142"/>
                </a:lnTo>
                <a:lnTo>
                  <a:pt x="654" y="1150"/>
                </a:lnTo>
                <a:lnTo>
                  <a:pt x="647" y="1157"/>
                </a:lnTo>
                <a:lnTo>
                  <a:pt x="639" y="1162"/>
                </a:lnTo>
                <a:lnTo>
                  <a:pt x="630" y="1166"/>
                </a:lnTo>
                <a:lnTo>
                  <a:pt x="620" y="1169"/>
                </a:lnTo>
                <a:lnTo>
                  <a:pt x="609" y="1170"/>
                </a:lnTo>
                <a:lnTo>
                  <a:pt x="564" y="1170"/>
                </a:lnTo>
                <a:lnTo>
                  <a:pt x="564" y="1170"/>
                </a:lnTo>
                <a:lnTo>
                  <a:pt x="554" y="1169"/>
                </a:lnTo>
                <a:lnTo>
                  <a:pt x="544" y="1166"/>
                </a:lnTo>
                <a:lnTo>
                  <a:pt x="535" y="1162"/>
                </a:lnTo>
                <a:lnTo>
                  <a:pt x="527" y="1157"/>
                </a:lnTo>
                <a:lnTo>
                  <a:pt x="520" y="1150"/>
                </a:lnTo>
                <a:lnTo>
                  <a:pt x="514" y="1142"/>
                </a:lnTo>
                <a:lnTo>
                  <a:pt x="509" y="1133"/>
                </a:lnTo>
                <a:lnTo>
                  <a:pt x="507" y="1124"/>
                </a:lnTo>
                <a:lnTo>
                  <a:pt x="483" y="1124"/>
                </a:lnTo>
                <a:lnTo>
                  <a:pt x="483" y="1124"/>
                </a:lnTo>
                <a:lnTo>
                  <a:pt x="474" y="1124"/>
                </a:lnTo>
                <a:lnTo>
                  <a:pt x="466" y="1122"/>
                </a:lnTo>
                <a:lnTo>
                  <a:pt x="457" y="1121"/>
                </a:lnTo>
                <a:lnTo>
                  <a:pt x="449" y="1117"/>
                </a:lnTo>
                <a:lnTo>
                  <a:pt x="442" y="1114"/>
                </a:lnTo>
                <a:lnTo>
                  <a:pt x="434" y="1109"/>
                </a:lnTo>
                <a:lnTo>
                  <a:pt x="427" y="1105"/>
                </a:lnTo>
                <a:lnTo>
                  <a:pt x="421" y="1099"/>
                </a:lnTo>
                <a:lnTo>
                  <a:pt x="415" y="1092"/>
                </a:lnTo>
                <a:lnTo>
                  <a:pt x="411" y="1085"/>
                </a:lnTo>
                <a:lnTo>
                  <a:pt x="406" y="1078"/>
                </a:lnTo>
                <a:lnTo>
                  <a:pt x="402" y="1072"/>
                </a:lnTo>
                <a:lnTo>
                  <a:pt x="399" y="1064"/>
                </a:lnTo>
                <a:lnTo>
                  <a:pt x="397" y="1054"/>
                </a:lnTo>
                <a:lnTo>
                  <a:pt x="396" y="1046"/>
                </a:lnTo>
                <a:lnTo>
                  <a:pt x="395" y="1037"/>
                </a:lnTo>
                <a:lnTo>
                  <a:pt x="396" y="829"/>
                </a:lnTo>
                <a:lnTo>
                  <a:pt x="396" y="829"/>
                </a:lnTo>
                <a:lnTo>
                  <a:pt x="395" y="821"/>
                </a:lnTo>
                <a:lnTo>
                  <a:pt x="393" y="815"/>
                </a:lnTo>
                <a:lnTo>
                  <a:pt x="388" y="809"/>
                </a:lnTo>
                <a:lnTo>
                  <a:pt x="381" y="805"/>
                </a:lnTo>
                <a:lnTo>
                  <a:pt x="381" y="805"/>
                </a:lnTo>
                <a:lnTo>
                  <a:pt x="356" y="790"/>
                </a:lnTo>
                <a:lnTo>
                  <a:pt x="332" y="773"/>
                </a:lnTo>
                <a:lnTo>
                  <a:pt x="310" y="756"/>
                </a:lnTo>
                <a:lnTo>
                  <a:pt x="289" y="736"/>
                </a:lnTo>
                <a:lnTo>
                  <a:pt x="269" y="716"/>
                </a:lnTo>
                <a:lnTo>
                  <a:pt x="251" y="694"/>
                </a:lnTo>
                <a:lnTo>
                  <a:pt x="234" y="671"/>
                </a:lnTo>
                <a:lnTo>
                  <a:pt x="218" y="647"/>
                </a:lnTo>
                <a:lnTo>
                  <a:pt x="204" y="622"/>
                </a:lnTo>
                <a:lnTo>
                  <a:pt x="193" y="597"/>
                </a:lnTo>
                <a:lnTo>
                  <a:pt x="183" y="570"/>
                </a:lnTo>
                <a:lnTo>
                  <a:pt x="173" y="542"/>
                </a:lnTo>
                <a:lnTo>
                  <a:pt x="168" y="515"/>
                </a:lnTo>
                <a:lnTo>
                  <a:pt x="162" y="486"/>
                </a:lnTo>
                <a:lnTo>
                  <a:pt x="160" y="458"/>
                </a:lnTo>
                <a:lnTo>
                  <a:pt x="159" y="428"/>
                </a:lnTo>
                <a:lnTo>
                  <a:pt x="159" y="428"/>
                </a:lnTo>
                <a:lnTo>
                  <a:pt x="159" y="406"/>
                </a:lnTo>
                <a:lnTo>
                  <a:pt x="161" y="385"/>
                </a:lnTo>
                <a:lnTo>
                  <a:pt x="163" y="363"/>
                </a:lnTo>
                <a:lnTo>
                  <a:pt x="168" y="343"/>
                </a:lnTo>
                <a:lnTo>
                  <a:pt x="172" y="322"/>
                </a:lnTo>
                <a:lnTo>
                  <a:pt x="178" y="301"/>
                </a:lnTo>
                <a:lnTo>
                  <a:pt x="185" y="281"/>
                </a:lnTo>
                <a:lnTo>
                  <a:pt x="192" y="262"/>
                </a:lnTo>
                <a:lnTo>
                  <a:pt x="201" y="243"/>
                </a:lnTo>
                <a:lnTo>
                  <a:pt x="210" y="224"/>
                </a:lnTo>
                <a:lnTo>
                  <a:pt x="220" y="207"/>
                </a:lnTo>
                <a:lnTo>
                  <a:pt x="232" y="190"/>
                </a:lnTo>
                <a:lnTo>
                  <a:pt x="243" y="173"/>
                </a:lnTo>
                <a:lnTo>
                  <a:pt x="257" y="157"/>
                </a:lnTo>
                <a:lnTo>
                  <a:pt x="269" y="141"/>
                </a:lnTo>
                <a:lnTo>
                  <a:pt x="284" y="126"/>
                </a:lnTo>
                <a:lnTo>
                  <a:pt x="299" y="112"/>
                </a:lnTo>
                <a:lnTo>
                  <a:pt x="314" y="98"/>
                </a:lnTo>
                <a:lnTo>
                  <a:pt x="331" y="86"/>
                </a:lnTo>
                <a:lnTo>
                  <a:pt x="347" y="73"/>
                </a:lnTo>
                <a:lnTo>
                  <a:pt x="365" y="62"/>
                </a:lnTo>
                <a:lnTo>
                  <a:pt x="382" y="52"/>
                </a:lnTo>
                <a:lnTo>
                  <a:pt x="402" y="42"/>
                </a:lnTo>
                <a:lnTo>
                  <a:pt x="420" y="34"/>
                </a:lnTo>
                <a:lnTo>
                  <a:pt x="439" y="26"/>
                </a:lnTo>
                <a:lnTo>
                  <a:pt x="460" y="20"/>
                </a:lnTo>
                <a:lnTo>
                  <a:pt x="479" y="14"/>
                </a:lnTo>
                <a:lnTo>
                  <a:pt x="501" y="9"/>
                </a:lnTo>
                <a:lnTo>
                  <a:pt x="522" y="5"/>
                </a:lnTo>
                <a:lnTo>
                  <a:pt x="543" y="3"/>
                </a:lnTo>
                <a:lnTo>
                  <a:pt x="565" y="1"/>
                </a:lnTo>
                <a:lnTo>
                  <a:pt x="587" y="0"/>
                </a:lnTo>
                <a:lnTo>
                  <a:pt x="587" y="0"/>
                </a:lnTo>
                <a:lnTo>
                  <a:pt x="609" y="1"/>
                </a:lnTo>
                <a:lnTo>
                  <a:pt x="631" y="3"/>
                </a:lnTo>
                <a:lnTo>
                  <a:pt x="652" y="5"/>
                </a:lnTo>
                <a:lnTo>
                  <a:pt x="673" y="9"/>
                </a:lnTo>
                <a:lnTo>
                  <a:pt x="694" y="14"/>
                </a:lnTo>
                <a:lnTo>
                  <a:pt x="714" y="20"/>
                </a:lnTo>
                <a:lnTo>
                  <a:pt x="734" y="26"/>
                </a:lnTo>
                <a:lnTo>
                  <a:pt x="753" y="34"/>
                </a:lnTo>
                <a:lnTo>
                  <a:pt x="773" y="42"/>
                </a:lnTo>
                <a:lnTo>
                  <a:pt x="791" y="52"/>
                </a:lnTo>
                <a:lnTo>
                  <a:pt x="809" y="62"/>
                </a:lnTo>
                <a:lnTo>
                  <a:pt x="826" y="73"/>
                </a:lnTo>
                <a:lnTo>
                  <a:pt x="843" y="86"/>
                </a:lnTo>
                <a:lnTo>
                  <a:pt x="859" y="98"/>
                </a:lnTo>
                <a:lnTo>
                  <a:pt x="875" y="112"/>
                </a:lnTo>
                <a:lnTo>
                  <a:pt x="890" y="126"/>
                </a:lnTo>
                <a:lnTo>
                  <a:pt x="904" y="141"/>
                </a:lnTo>
                <a:lnTo>
                  <a:pt x="918" y="157"/>
                </a:lnTo>
                <a:lnTo>
                  <a:pt x="930" y="173"/>
                </a:lnTo>
                <a:lnTo>
                  <a:pt x="942" y="190"/>
                </a:lnTo>
                <a:lnTo>
                  <a:pt x="953" y="207"/>
                </a:lnTo>
                <a:lnTo>
                  <a:pt x="963" y="224"/>
                </a:lnTo>
                <a:lnTo>
                  <a:pt x="974" y="243"/>
                </a:lnTo>
                <a:lnTo>
                  <a:pt x="981" y="262"/>
                </a:lnTo>
                <a:lnTo>
                  <a:pt x="989" y="281"/>
                </a:lnTo>
                <a:lnTo>
                  <a:pt x="996" y="301"/>
                </a:lnTo>
                <a:lnTo>
                  <a:pt x="1002" y="322"/>
                </a:lnTo>
                <a:lnTo>
                  <a:pt x="1007" y="343"/>
                </a:lnTo>
                <a:lnTo>
                  <a:pt x="1010" y="363"/>
                </a:lnTo>
                <a:lnTo>
                  <a:pt x="1013" y="385"/>
                </a:lnTo>
                <a:lnTo>
                  <a:pt x="1015" y="406"/>
                </a:lnTo>
                <a:lnTo>
                  <a:pt x="1016" y="428"/>
                </a:lnTo>
                <a:lnTo>
                  <a:pt x="1016" y="428"/>
                </a:lnTo>
                <a:lnTo>
                  <a:pt x="1015" y="458"/>
                </a:lnTo>
                <a:lnTo>
                  <a:pt x="1011" y="486"/>
                </a:lnTo>
                <a:lnTo>
                  <a:pt x="1007" y="515"/>
                </a:lnTo>
                <a:lnTo>
                  <a:pt x="1000" y="542"/>
                </a:lnTo>
                <a:lnTo>
                  <a:pt x="992" y="570"/>
                </a:lnTo>
                <a:lnTo>
                  <a:pt x="981" y="597"/>
                </a:lnTo>
                <a:lnTo>
                  <a:pt x="969" y="622"/>
                </a:lnTo>
                <a:lnTo>
                  <a:pt x="955" y="647"/>
                </a:lnTo>
                <a:lnTo>
                  <a:pt x="940" y="671"/>
                </a:lnTo>
                <a:lnTo>
                  <a:pt x="923" y="694"/>
                </a:lnTo>
                <a:lnTo>
                  <a:pt x="905" y="716"/>
                </a:lnTo>
                <a:lnTo>
                  <a:pt x="886" y="736"/>
                </a:lnTo>
                <a:lnTo>
                  <a:pt x="864" y="756"/>
                </a:lnTo>
                <a:lnTo>
                  <a:pt x="841" y="773"/>
                </a:lnTo>
                <a:lnTo>
                  <a:pt x="817" y="790"/>
                </a:lnTo>
                <a:lnTo>
                  <a:pt x="792" y="805"/>
                </a:lnTo>
                <a:lnTo>
                  <a:pt x="792" y="805"/>
                </a:lnTo>
                <a:lnTo>
                  <a:pt x="786" y="809"/>
                </a:lnTo>
                <a:lnTo>
                  <a:pt x="782" y="815"/>
                </a:lnTo>
                <a:lnTo>
                  <a:pt x="779" y="821"/>
                </a:lnTo>
                <a:lnTo>
                  <a:pt x="778" y="829"/>
                </a:lnTo>
                <a:lnTo>
                  <a:pt x="778" y="1037"/>
                </a:lnTo>
                <a:lnTo>
                  <a:pt x="778" y="1037"/>
                </a:lnTo>
                <a:lnTo>
                  <a:pt x="778" y="1046"/>
                </a:lnTo>
                <a:lnTo>
                  <a:pt x="777" y="1054"/>
                </a:lnTo>
                <a:lnTo>
                  <a:pt x="775" y="1064"/>
                </a:lnTo>
                <a:lnTo>
                  <a:pt x="772" y="1072"/>
                </a:lnTo>
                <a:lnTo>
                  <a:pt x="768" y="1078"/>
                </a:lnTo>
                <a:lnTo>
                  <a:pt x="764" y="1085"/>
                </a:lnTo>
                <a:lnTo>
                  <a:pt x="759" y="1092"/>
                </a:lnTo>
                <a:lnTo>
                  <a:pt x="753" y="1099"/>
                </a:lnTo>
                <a:lnTo>
                  <a:pt x="746" y="1105"/>
                </a:lnTo>
                <a:lnTo>
                  <a:pt x="740" y="1109"/>
                </a:lnTo>
                <a:lnTo>
                  <a:pt x="733" y="1114"/>
                </a:lnTo>
                <a:lnTo>
                  <a:pt x="725" y="1117"/>
                </a:lnTo>
                <a:lnTo>
                  <a:pt x="717" y="1121"/>
                </a:lnTo>
                <a:lnTo>
                  <a:pt x="709" y="1122"/>
                </a:lnTo>
                <a:lnTo>
                  <a:pt x="700" y="1124"/>
                </a:lnTo>
                <a:lnTo>
                  <a:pt x="692" y="1124"/>
                </a:lnTo>
                <a:lnTo>
                  <a:pt x="668" y="1124"/>
                </a:lnTo>
                <a:lnTo>
                  <a:pt x="668" y="1124"/>
                </a:lnTo>
                <a:close/>
                <a:moveTo>
                  <a:pt x="1004" y="697"/>
                </a:moveTo>
                <a:lnTo>
                  <a:pt x="1004" y="697"/>
                </a:lnTo>
                <a:lnTo>
                  <a:pt x="1000" y="694"/>
                </a:lnTo>
                <a:lnTo>
                  <a:pt x="996" y="689"/>
                </a:lnTo>
                <a:lnTo>
                  <a:pt x="994" y="686"/>
                </a:lnTo>
                <a:lnTo>
                  <a:pt x="992" y="680"/>
                </a:lnTo>
                <a:lnTo>
                  <a:pt x="991" y="676"/>
                </a:lnTo>
                <a:lnTo>
                  <a:pt x="992" y="670"/>
                </a:lnTo>
                <a:lnTo>
                  <a:pt x="993" y="664"/>
                </a:lnTo>
                <a:lnTo>
                  <a:pt x="995" y="660"/>
                </a:lnTo>
                <a:lnTo>
                  <a:pt x="995" y="660"/>
                </a:lnTo>
                <a:lnTo>
                  <a:pt x="999" y="655"/>
                </a:lnTo>
                <a:lnTo>
                  <a:pt x="1002" y="652"/>
                </a:lnTo>
                <a:lnTo>
                  <a:pt x="1007" y="649"/>
                </a:lnTo>
                <a:lnTo>
                  <a:pt x="1011" y="647"/>
                </a:lnTo>
                <a:lnTo>
                  <a:pt x="1017" y="646"/>
                </a:lnTo>
                <a:lnTo>
                  <a:pt x="1021" y="646"/>
                </a:lnTo>
                <a:lnTo>
                  <a:pt x="1027" y="647"/>
                </a:lnTo>
                <a:lnTo>
                  <a:pt x="1032" y="649"/>
                </a:lnTo>
                <a:lnTo>
                  <a:pt x="1085" y="680"/>
                </a:lnTo>
                <a:lnTo>
                  <a:pt x="1085" y="680"/>
                </a:lnTo>
                <a:lnTo>
                  <a:pt x="1090" y="684"/>
                </a:lnTo>
                <a:lnTo>
                  <a:pt x="1093" y="687"/>
                </a:lnTo>
                <a:lnTo>
                  <a:pt x="1096" y="692"/>
                </a:lnTo>
                <a:lnTo>
                  <a:pt x="1098" y="697"/>
                </a:lnTo>
                <a:lnTo>
                  <a:pt x="1099" y="702"/>
                </a:lnTo>
                <a:lnTo>
                  <a:pt x="1098" y="708"/>
                </a:lnTo>
                <a:lnTo>
                  <a:pt x="1097" y="712"/>
                </a:lnTo>
                <a:lnTo>
                  <a:pt x="1094" y="718"/>
                </a:lnTo>
                <a:lnTo>
                  <a:pt x="1094" y="718"/>
                </a:lnTo>
                <a:lnTo>
                  <a:pt x="1092" y="722"/>
                </a:lnTo>
                <a:lnTo>
                  <a:pt x="1088" y="726"/>
                </a:lnTo>
                <a:lnTo>
                  <a:pt x="1083" y="728"/>
                </a:lnTo>
                <a:lnTo>
                  <a:pt x="1079" y="730"/>
                </a:lnTo>
                <a:lnTo>
                  <a:pt x="1073" y="732"/>
                </a:lnTo>
                <a:lnTo>
                  <a:pt x="1068" y="732"/>
                </a:lnTo>
                <a:lnTo>
                  <a:pt x="1063" y="730"/>
                </a:lnTo>
                <a:lnTo>
                  <a:pt x="1058" y="728"/>
                </a:lnTo>
                <a:lnTo>
                  <a:pt x="1004" y="697"/>
                </a:lnTo>
                <a:lnTo>
                  <a:pt x="1004" y="697"/>
                </a:lnTo>
                <a:close/>
                <a:moveTo>
                  <a:pt x="1032" y="199"/>
                </a:moveTo>
                <a:lnTo>
                  <a:pt x="1032" y="199"/>
                </a:lnTo>
                <a:lnTo>
                  <a:pt x="1027" y="201"/>
                </a:lnTo>
                <a:lnTo>
                  <a:pt x="1021" y="202"/>
                </a:lnTo>
                <a:lnTo>
                  <a:pt x="1017" y="202"/>
                </a:lnTo>
                <a:lnTo>
                  <a:pt x="1011" y="202"/>
                </a:lnTo>
                <a:lnTo>
                  <a:pt x="1007" y="200"/>
                </a:lnTo>
                <a:lnTo>
                  <a:pt x="1002" y="198"/>
                </a:lnTo>
                <a:lnTo>
                  <a:pt x="999" y="193"/>
                </a:lnTo>
                <a:lnTo>
                  <a:pt x="995" y="188"/>
                </a:lnTo>
                <a:lnTo>
                  <a:pt x="995" y="188"/>
                </a:lnTo>
                <a:lnTo>
                  <a:pt x="993" y="184"/>
                </a:lnTo>
                <a:lnTo>
                  <a:pt x="992" y="178"/>
                </a:lnTo>
                <a:lnTo>
                  <a:pt x="991" y="174"/>
                </a:lnTo>
                <a:lnTo>
                  <a:pt x="992" y="168"/>
                </a:lnTo>
                <a:lnTo>
                  <a:pt x="994" y="163"/>
                </a:lnTo>
                <a:lnTo>
                  <a:pt x="996" y="159"/>
                </a:lnTo>
                <a:lnTo>
                  <a:pt x="1000" y="155"/>
                </a:lnTo>
                <a:lnTo>
                  <a:pt x="1004" y="152"/>
                </a:lnTo>
                <a:lnTo>
                  <a:pt x="1058" y="121"/>
                </a:lnTo>
                <a:lnTo>
                  <a:pt x="1058" y="121"/>
                </a:lnTo>
                <a:lnTo>
                  <a:pt x="1063" y="119"/>
                </a:lnTo>
                <a:lnTo>
                  <a:pt x="1068" y="118"/>
                </a:lnTo>
                <a:lnTo>
                  <a:pt x="1073" y="118"/>
                </a:lnTo>
                <a:lnTo>
                  <a:pt x="1079" y="119"/>
                </a:lnTo>
                <a:lnTo>
                  <a:pt x="1083" y="120"/>
                </a:lnTo>
                <a:lnTo>
                  <a:pt x="1088" y="123"/>
                </a:lnTo>
                <a:lnTo>
                  <a:pt x="1092" y="127"/>
                </a:lnTo>
                <a:lnTo>
                  <a:pt x="1094" y="131"/>
                </a:lnTo>
                <a:lnTo>
                  <a:pt x="1094" y="131"/>
                </a:lnTo>
                <a:lnTo>
                  <a:pt x="1097" y="136"/>
                </a:lnTo>
                <a:lnTo>
                  <a:pt x="1098" y="142"/>
                </a:lnTo>
                <a:lnTo>
                  <a:pt x="1099" y="146"/>
                </a:lnTo>
                <a:lnTo>
                  <a:pt x="1098" y="152"/>
                </a:lnTo>
                <a:lnTo>
                  <a:pt x="1096" y="157"/>
                </a:lnTo>
                <a:lnTo>
                  <a:pt x="1093" y="161"/>
                </a:lnTo>
                <a:lnTo>
                  <a:pt x="1090" y="166"/>
                </a:lnTo>
                <a:lnTo>
                  <a:pt x="1085" y="168"/>
                </a:lnTo>
                <a:lnTo>
                  <a:pt x="1032" y="199"/>
                </a:lnTo>
                <a:lnTo>
                  <a:pt x="1032" y="199"/>
                </a:lnTo>
                <a:close/>
                <a:moveTo>
                  <a:pt x="1085" y="452"/>
                </a:moveTo>
                <a:lnTo>
                  <a:pt x="1085" y="452"/>
                </a:lnTo>
                <a:lnTo>
                  <a:pt x="1080" y="451"/>
                </a:lnTo>
                <a:lnTo>
                  <a:pt x="1075" y="450"/>
                </a:lnTo>
                <a:lnTo>
                  <a:pt x="1069" y="447"/>
                </a:lnTo>
                <a:lnTo>
                  <a:pt x="1066" y="444"/>
                </a:lnTo>
                <a:lnTo>
                  <a:pt x="1063" y="439"/>
                </a:lnTo>
                <a:lnTo>
                  <a:pt x="1060" y="435"/>
                </a:lnTo>
                <a:lnTo>
                  <a:pt x="1058" y="430"/>
                </a:lnTo>
                <a:lnTo>
                  <a:pt x="1058" y="425"/>
                </a:lnTo>
                <a:lnTo>
                  <a:pt x="1058" y="425"/>
                </a:lnTo>
                <a:lnTo>
                  <a:pt x="1058" y="419"/>
                </a:lnTo>
                <a:lnTo>
                  <a:pt x="1060" y="413"/>
                </a:lnTo>
                <a:lnTo>
                  <a:pt x="1063" y="409"/>
                </a:lnTo>
                <a:lnTo>
                  <a:pt x="1066" y="405"/>
                </a:lnTo>
                <a:lnTo>
                  <a:pt x="1069" y="402"/>
                </a:lnTo>
                <a:lnTo>
                  <a:pt x="1075" y="400"/>
                </a:lnTo>
                <a:lnTo>
                  <a:pt x="1080" y="397"/>
                </a:lnTo>
                <a:lnTo>
                  <a:pt x="1085" y="397"/>
                </a:lnTo>
                <a:lnTo>
                  <a:pt x="1146" y="397"/>
                </a:lnTo>
                <a:lnTo>
                  <a:pt x="1146" y="397"/>
                </a:lnTo>
                <a:lnTo>
                  <a:pt x="1152" y="397"/>
                </a:lnTo>
                <a:lnTo>
                  <a:pt x="1157" y="400"/>
                </a:lnTo>
                <a:lnTo>
                  <a:pt x="1162" y="402"/>
                </a:lnTo>
                <a:lnTo>
                  <a:pt x="1165" y="405"/>
                </a:lnTo>
                <a:lnTo>
                  <a:pt x="1169" y="409"/>
                </a:lnTo>
                <a:lnTo>
                  <a:pt x="1171" y="413"/>
                </a:lnTo>
                <a:lnTo>
                  <a:pt x="1173" y="419"/>
                </a:lnTo>
                <a:lnTo>
                  <a:pt x="1173" y="425"/>
                </a:lnTo>
                <a:lnTo>
                  <a:pt x="1173" y="425"/>
                </a:lnTo>
                <a:lnTo>
                  <a:pt x="1173" y="430"/>
                </a:lnTo>
                <a:lnTo>
                  <a:pt x="1171" y="435"/>
                </a:lnTo>
                <a:lnTo>
                  <a:pt x="1169" y="439"/>
                </a:lnTo>
                <a:lnTo>
                  <a:pt x="1165" y="444"/>
                </a:lnTo>
                <a:lnTo>
                  <a:pt x="1162" y="447"/>
                </a:lnTo>
                <a:lnTo>
                  <a:pt x="1157" y="450"/>
                </a:lnTo>
                <a:lnTo>
                  <a:pt x="1152" y="451"/>
                </a:lnTo>
                <a:lnTo>
                  <a:pt x="1146" y="452"/>
                </a:lnTo>
                <a:lnTo>
                  <a:pt x="1085" y="452"/>
                </a:lnTo>
                <a:lnTo>
                  <a:pt x="1085" y="452"/>
                </a:lnTo>
                <a:close/>
                <a:moveTo>
                  <a:pt x="169" y="152"/>
                </a:moveTo>
                <a:lnTo>
                  <a:pt x="169" y="152"/>
                </a:lnTo>
                <a:lnTo>
                  <a:pt x="173" y="155"/>
                </a:lnTo>
                <a:lnTo>
                  <a:pt x="177" y="159"/>
                </a:lnTo>
                <a:lnTo>
                  <a:pt x="180" y="163"/>
                </a:lnTo>
                <a:lnTo>
                  <a:pt x="181" y="168"/>
                </a:lnTo>
                <a:lnTo>
                  <a:pt x="183" y="174"/>
                </a:lnTo>
                <a:lnTo>
                  <a:pt x="183" y="178"/>
                </a:lnTo>
                <a:lnTo>
                  <a:pt x="181" y="184"/>
                </a:lnTo>
                <a:lnTo>
                  <a:pt x="179" y="188"/>
                </a:lnTo>
                <a:lnTo>
                  <a:pt x="179" y="188"/>
                </a:lnTo>
                <a:lnTo>
                  <a:pt x="176" y="193"/>
                </a:lnTo>
                <a:lnTo>
                  <a:pt x="172" y="198"/>
                </a:lnTo>
                <a:lnTo>
                  <a:pt x="168" y="200"/>
                </a:lnTo>
                <a:lnTo>
                  <a:pt x="162" y="202"/>
                </a:lnTo>
                <a:lnTo>
                  <a:pt x="157" y="202"/>
                </a:lnTo>
                <a:lnTo>
                  <a:pt x="152" y="202"/>
                </a:lnTo>
                <a:lnTo>
                  <a:pt x="147" y="201"/>
                </a:lnTo>
                <a:lnTo>
                  <a:pt x="142" y="199"/>
                </a:lnTo>
                <a:lnTo>
                  <a:pt x="89" y="168"/>
                </a:lnTo>
                <a:lnTo>
                  <a:pt x="89" y="168"/>
                </a:lnTo>
                <a:lnTo>
                  <a:pt x="84" y="166"/>
                </a:lnTo>
                <a:lnTo>
                  <a:pt x="81" y="161"/>
                </a:lnTo>
                <a:lnTo>
                  <a:pt x="78" y="157"/>
                </a:lnTo>
                <a:lnTo>
                  <a:pt x="76" y="152"/>
                </a:lnTo>
                <a:lnTo>
                  <a:pt x="75" y="146"/>
                </a:lnTo>
                <a:lnTo>
                  <a:pt x="75" y="142"/>
                </a:lnTo>
                <a:lnTo>
                  <a:pt x="76" y="136"/>
                </a:lnTo>
                <a:lnTo>
                  <a:pt x="79" y="131"/>
                </a:lnTo>
                <a:lnTo>
                  <a:pt x="79" y="131"/>
                </a:lnTo>
                <a:lnTo>
                  <a:pt x="82" y="127"/>
                </a:lnTo>
                <a:lnTo>
                  <a:pt x="86" y="123"/>
                </a:lnTo>
                <a:lnTo>
                  <a:pt x="90" y="120"/>
                </a:lnTo>
                <a:lnTo>
                  <a:pt x="96" y="119"/>
                </a:lnTo>
                <a:lnTo>
                  <a:pt x="100" y="118"/>
                </a:lnTo>
                <a:lnTo>
                  <a:pt x="106" y="118"/>
                </a:lnTo>
                <a:lnTo>
                  <a:pt x="111" y="119"/>
                </a:lnTo>
                <a:lnTo>
                  <a:pt x="116" y="121"/>
                </a:lnTo>
                <a:lnTo>
                  <a:pt x="169" y="152"/>
                </a:lnTo>
                <a:lnTo>
                  <a:pt x="169" y="152"/>
                </a:lnTo>
                <a:close/>
                <a:moveTo>
                  <a:pt x="142" y="649"/>
                </a:moveTo>
                <a:lnTo>
                  <a:pt x="142" y="649"/>
                </a:lnTo>
                <a:lnTo>
                  <a:pt x="147" y="647"/>
                </a:lnTo>
                <a:lnTo>
                  <a:pt x="152" y="646"/>
                </a:lnTo>
                <a:lnTo>
                  <a:pt x="157" y="646"/>
                </a:lnTo>
                <a:lnTo>
                  <a:pt x="162" y="647"/>
                </a:lnTo>
                <a:lnTo>
                  <a:pt x="168" y="649"/>
                </a:lnTo>
                <a:lnTo>
                  <a:pt x="172" y="652"/>
                </a:lnTo>
                <a:lnTo>
                  <a:pt x="176" y="655"/>
                </a:lnTo>
                <a:lnTo>
                  <a:pt x="179" y="660"/>
                </a:lnTo>
                <a:lnTo>
                  <a:pt x="179" y="660"/>
                </a:lnTo>
                <a:lnTo>
                  <a:pt x="181" y="664"/>
                </a:lnTo>
                <a:lnTo>
                  <a:pt x="183" y="670"/>
                </a:lnTo>
                <a:lnTo>
                  <a:pt x="183" y="676"/>
                </a:lnTo>
                <a:lnTo>
                  <a:pt x="181" y="680"/>
                </a:lnTo>
                <a:lnTo>
                  <a:pt x="180" y="686"/>
                </a:lnTo>
                <a:lnTo>
                  <a:pt x="177" y="689"/>
                </a:lnTo>
                <a:lnTo>
                  <a:pt x="173" y="694"/>
                </a:lnTo>
                <a:lnTo>
                  <a:pt x="169" y="697"/>
                </a:lnTo>
                <a:lnTo>
                  <a:pt x="116" y="728"/>
                </a:lnTo>
                <a:lnTo>
                  <a:pt x="116" y="728"/>
                </a:lnTo>
                <a:lnTo>
                  <a:pt x="111" y="730"/>
                </a:lnTo>
                <a:lnTo>
                  <a:pt x="106" y="732"/>
                </a:lnTo>
                <a:lnTo>
                  <a:pt x="100" y="732"/>
                </a:lnTo>
                <a:lnTo>
                  <a:pt x="96" y="730"/>
                </a:lnTo>
                <a:lnTo>
                  <a:pt x="90" y="728"/>
                </a:lnTo>
                <a:lnTo>
                  <a:pt x="86" y="726"/>
                </a:lnTo>
                <a:lnTo>
                  <a:pt x="82" y="722"/>
                </a:lnTo>
                <a:lnTo>
                  <a:pt x="79" y="718"/>
                </a:lnTo>
                <a:lnTo>
                  <a:pt x="79" y="718"/>
                </a:lnTo>
                <a:lnTo>
                  <a:pt x="76" y="712"/>
                </a:lnTo>
                <a:lnTo>
                  <a:pt x="75" y="708"/>
                </a:lnTo>
                <a:lnTo>
                  <a:pt x="75" y="702"/>
                </a:lnTo>
                <a:lnTo>
                  <a:pt x="76" y="697"/>
                </a:lnTo>
                <a:lnTo>
                  <a:pt x="78" y="692"/>
                </a:lnTo>
                <a:lnTo>
                  <a:pt x="81" y="687"/>
                </a:lnTo>
                <a:lnTo>
                  <a:pt x="84" y="684"/>
                </a:lnTo>
                <a:lnTo>
                  <a:pt x="89" y="680"/>
                </a:lnTo>
                <a:lnTo>
                  <a:pt x="142" y="649"/>
                </a:lnTo>
                <a:lnTo>
                  <a:pt x="142" y="649"/>
                </a:lnTo>
                <a:close/>
                <a:moveTo>
                  <a:pt x="89" y="397"/>
                </a:moveTo>
                <a:lnTo>
                  <a:pt x="89" y="397"/>
                </a:lnTo>
                <a:lnTo>
                  <a:pt x="94" y="397"/>
                </a:lnTo>
                <a:lnTo>
                  <a:pt x="99" y="400"/>
                </a:lnTo>
                <a:lnTo>
                  <a:pt x="104" y="402"/>
                </a:lnTo>
                <a:lnTo>
                  <a:pt x="108" y="405"/>
                </a:lnTo>
                <a:lnTo>
                  <a:pt x="112" y="409"/>
                </a:lnTo>
                <a:lnTo>
                  <a:pt x="114" y="413"/>
                </a:lnTo>
                <a:lnTo>
                  <a:pt x="115" y="419"/>
                </a:lnTo>
                <a:lnTo>
                  <a:pt x="116" y="425"/>
                </a:lnTo>
                <a:lnTo>
                  <a:pt x="116" y="425"/>
                </a:lnTo>
                <a:lnTo>
                  <a:pt x="115" y="430"/>
                </a:lnTo>
                <a:lnTo>
                  <a:pt x="114" y="435"/>
                </a:lnTo>
                <a:lnTo>
                  <a:pt x="112" y="439"/>
                </a:lnTo>
                <a:lnTo>
                  <a:pt x="108" y="444"/>
                </a:lnTo>
                <a:lnTo>
                  <a:pt x="104" y="447"/>
                </a:lnTo>
                <a:lnTo>
                  <a:pt x="99" y="450"/>
                </a:lnTo>
                <a:lnTo>
                  <a:pt x="94" y="451"/>
                </a:lnTo>
                <a:lnTo>
                  <a:pt x="89" y="452"/>
                </a:lnTo>
                <a:lnTo>
                  <a:pt x="27" y="452"/>
                </a:lnTo>
                <a:lnTo>
                  <a:pt x="27" y="452"/>
                </a:lnTo>
                <a:lnTo>
                  <a:pt x="22" y="451"/>
                </a:lnTo>
                <a:lnTo>
                  <a:pt x="17" y="450"/>
                </a:lnTo>
                <a:lnTo>
                  <a:pt x="13" y="447"/>
                </a:lnTo>
                <a:lnTo>
                  <a:pt x="8" y="444"/>
                </a:lnTo>
                <a:lnTo>
                  <a:pt x="5" y="439"/>
                </a:lnTo>
                <a:lnTo>
                  <a:pt x="2" y="435"/>
                </a:lnTo>
                <a:lnTo>
                  <a:pt x="1" y="430"/>
                </a:lnTo>
                <a:lnTo>
                  <a:pt x="0" y="425"/>
                </a:lnTo>
                <a:lnTo>
                  <a:pt x="0" y="425"/>
                </a:lnTo>
                <a:lnTo>
                  <a:pt x="1" y="419"/>
                </a:lnTo>
                <a:lnTo>
                  <a:pt x="2" y="413"/>
                </a:lnTo>
                <a:lnTo>
                  <a:pt x="5" y="409"/>
                </a:lnTo>
                <a:lnTo>
                  <a:pt x="8" y="405"/>
                </a:lnTo>
                <a:lnTo>
                  <a:pt x="13" y="402"/>
                </a:lnTo>
                <a:lnTo>
                  <a:pt x="17" y="400"/>
                </a:lnTo>
                <a:lnTo>
                  <a:pt x="22" y="397"/>
                </a:lnTo>
                <a:lnTo>
                  <a:pt x="27" y="397"/>
                </a:lnTo>
                <a:lnTo>
                  <a:pt x="89" y="397"/>
                </a:lnTo>
                <a:lnTo>
                  <a:pt x="89" y="397"/>
                </a:lnTo>
                <a:close/>
                <a:moveTo>
                  <a:pt x="381" y="303"/>
                </a:moveTo>
                <a:lnTo>
                  <a:pt x="381" y="303"/>
                </a:lnTo>
                <a:lnTo>
                  <a:pt x="380" y="297"/>
                </a:lnTo>
                <a:lnTo>
                  <a:pt x="380" y="292"/>
                </a:lnTo>
                <a:lnTo>
                  <a:pt x="381" y="287"/>
                </a:lnTo>
                <a:lnTo>
                  <a:pt x="383" y="282"/>
                </a:lnTo>
                <a:lnTo>
                  <a:pt x="386" y="277"/>
                </a:lnTo>
                <a:lnTo>
                  <a:pt x="390" y="274"/>
                </a:lnTo>
                <a:lnTo>
                  <a:pt x="395" y="271"/>
                </a:lnTo>
                <a:lnTo>
                  <a:pt x="399" y="268"/>
                </a:lnTo>
                <a:lnTo>
                  <a:pt x="399" y="268"/>
                </a:lnTo>
                <a:lnTo>
                  <a:pt x="405" y="268"/>
                </a:lnTo>
                <a:lnTo>
                  <a:pt x="410" y="268"/>
                </a:lnTo>
                <a:lnTo>
                  <a:pt x="415" y="270"/>
                </a:lnTo>
                <a:lnTo>
                  <a:pt x="420" y="271"/>
                </a:lnTo>
                <a:lnTo>
                  <a:pt x="425" y="274"/>
                </a:lnTo>
                <a:lnTo>
                  <a:pt x="428" y="277"/>
                </a:lnTo>
                <a:lnTo>
                  <a:pt x="431" y="282"/>
                </a:lnTo>
                <a:lnTo>
                  <a:pt x="434" y="288"/>
                </a:lnTo>
                <a:lnTo>
                  <a:pt x="449" y="341"/>
                </a:lnTo>
                <a:lnTo>
                  <a:pt x="449" y="341"/>
                </a:lnTo>
                <a:lnTo>
                  <a:pt x="477" y="331"/>
                </a:lnTo>
                <a:lnTo>
                  <a:pt x="507" y="323"/>
                </a:lnTo>
                <a:lnTo>
                  <a:pt x="507" y="323"/>
                </a:lnTo>
                <a:lnTo>
                  <a:pt x="508" y="323"/>
                </a:lnTo>
                <a:lnTo>
                  <a:pt x="508" y="323"/>
                </a:lnTo>
                <a:lnTo>
                  <a:pt x="533" y="319"/>
                </a:lnTo>
                <a:lnTo>
                  <a:pt x="559" y="316"/>
                </a:lnTo>
                <a:lnTo>
                  <a:pt x="559" y="275"/>
                </a:lnTo>
                <a:lnTo>
                  <a:pt x="559" y="275"/>
                </a:lnTo>
                <a:lnTo>
                  <a:pt x="560" y="270"/>
                </a:lnTo>
                <a:lnTo>
                  <a:pt x="562" y="264"/>
                </a:lnTo>
                <a:lnTo>
                  <a:pt x="564" y="259"/>
                </a:lnTo>
                <a:lnTo>
                  <a:pt x="567" y="256"/>
                </a:lnTo>
                <a:lnTo>
                  <a:pt x="572" y="252"/>
                </a:lnTo>
                <a:lnTo>
                  <a:pt x="576" y="250"/>
                </a:lnTo>
                <a:lnTo>
                  <a:pt x="581" y="248"/>
                </a:lnTo>
                <a:lnTo>
                  <a:pt x="587" y="248"/>
                </a:lnTo>
                <a:lnTo>
                  <a:pt x="587" y="248"/>
                </a:lnTo>
                <a:lnTo>
                  <a:pt x="592" y="248"/>
                </a:lnTo>
                <a:lnTo>
                  <a:pt x="598" y="250"/>
                </a:lnTo>
                <a:lnTo>
                  <a:pt x="603" y="252"/>
                </a:lnTo>
                <a:lnTo>
                  <a:pt x="606" y="256"/>
                </a:lnTo>
                <a:lnTo>
                  <a:pt x="609" y="259"/>
                </a:lnTo>
                <a:lnTo>
                  <a:pt x="612" y="264"/>
                </a:lnTo>
                <a:lnTo>
                  <a:pt x="614" y="270"/>
                </a:lnTo>
                <a:lnTo>
                  <a:pt x="614" y="275"/>
                </a:lnTo>
                <a:lnTo>
                  <a:pt x="614" y="316"/>
                </a:lnTo>
                <a:lnTo>
                  <a:pt x="614" y="316"/>
                </a:lnTo>
                <a:lnTo>
                  <a:pt x="640" y="319"/>
                </a:lnTo>
                <a:lnTo>
                  <a:pt x="667" y="323"/>
                </a:lnTo>
                <a:lnTo>
                  <a:pt x="667" y="324"/>
                </a:lnTo>
                <a:lnTo>
                  <a:pt x="667" y="323"/>
                </a:lnTo>
                <a:lnTo>
                  <a:pt x="667" y="323"/>
                </a:lnTo>
                <a:lnTo>
                  <a:pt x="696" y="331"/>
                </a:lnTo>
                <a:lnTo>
                  <a:pt x="725" y="341"/>
                </a:lnTo>
                <a:lnTo>
                  <a:pt x="741" y="288"/>
                </a:lnTo>
                <a:lnTo>
                  <a:pt x="741" y="288"/>
                </a:lnTo>
                <a:lnTo>
                  <a:pt x="743" y="282"/>
                </a:lnTo>
                <a:lnTo>
                  <a:pt x="745" y="277"/>
                </a:lnTo>
                <a:lnTo>
                  <a:pt x="749" y="274"/>
                </a:lnTo>
                <a:lnTo>
                  <a:pt x="753" y="271"/>
                </a:lnTo>
                <a:lnTo>
                  <a:pt x="758" y="270"/>
                </a:lnTo>
                <a:lnTo>
                  <a:pt x="764" y="268"/>
                </a:lnTo>
                <a:lnTo>
                  <a:pt x="769" y="268"/>
                </a:lnTo>
                <a:lnTo>
                  <a:pt x="774" y="268"/>
                </a:lnTo>
                <a:lnTo>
                  <a:pt x="774" y="268"/>
                </a:lnTo>
                <a:lnTo>
                  <a:pt x="779" y="271"/>
                </a:lnTo>
                <a:lnTo>
                  <a:pt x="784" y="274"/>
                </a:lnTo>
                <a:lnTo>
                  <a:pt x="787" y="277"/>
                </a:lnTo>
                <a:lnTo>
                  <a:pt x="791" y="282"/>
                </a:lnTo>
                <a:lnTo>
                  <a:pt x="793" y="287"/>
                </a:lnTo>
                <a:lnTo>
                  <a:pt x="793" y="292"/>
                </a:lnTo>
                <a:lnTo>
                  <a:pt x="794" y="297"/>
                </a:lnTo>
                <a:lnTo>
                  <a:pt x="793" y="303"/>
                </a:lnTo>
                <a:lnTo>
                  <a:pt x="693" y="646"/>
                </a:lnTo>
                <a:lnTo>
                  <a:pt x="693" y="646"/>
                </a:lnTo>
                <a:lnTo>
                  <a:pt x="690" y="652"/>
                </a:lnTo>
                <a:lnTo>
                  <a:pt x="687" y="656"/>
                </a:lnTo>
                <a:lnTo>
                  <a:pt x="684" y="660"/>
                </a:lnTo>
                <a:lnTo>
                  <a:pt x="679" y="663"/>
                </a:lnTo>
                <a:lnTo>
                  <a:pt x="674" y="664"/>
                </a:lnTo>
                <a:lnTo>
                  <a:pt x="670" y="665"/>
                </a:lnTo>
                <a:lnTo>
                  <a:pt x="664" y="667"/>
                </a:lnTo>
                <a:lnTo>
                  <a:pt x="659" y="665"/>
                </a:lnTo>
                <a:lnTo>
                  <a:pt x="659" y="665"/>
                </a:lnTo>
                <a:lnTo>
                  <a:pt x="654" y="663"/>
                </a:lnTo>
                <a:lnTo>
                  <a:pt x="649" y="660"/>
                </a:lnTo>
                <a:lnTo>
                  <a:pt x="645" y="656"/>
                </a:lnTo>
                <a:lnTo>
                  <a:pt x="643" y="652"/>
                </a:lnTo>
                <a:lnTo>
                  <a:pt x="640" y="647"/>
                </a:lnTo>
                <a:lnTo>
                  <a:pt x="639" y="643"/>
                </a:lnTo>
                <a:lnTo>
                  <a:pt x="639" y="637"/>
                </a:lnTo>
                <a:lnTo>
                  <a:pt x="640" y="631"/>
                </a:lnTo>
                <a:lnTo>
                  <a:pt x="710" y="394"/>
                </a:lnTo>
                <a:lnTo>
                  <a:pt x="710" y="394"/>
                </a:lnTo>
                <a:lnTo>
                  <a:pt x="684" y="385"/>
                </a:lnTo>
                <a:lnTo>
                  <a:pt x="655" y="377"/>
                </a:lnTo>
                <a:lnTo>
                  <a:pt x="655" y="377"/>
                </a:lnTo>
                <a:lnTo>
                  <a:pt x="655" y="377"/>
                </a:lnTo>
                <a:lnTo>
                  <a:pt x="636" y="373"/>
                </a:lnTo>
                <a:lnTo>
                  <a:pt x="614" y="371"/>
                </a:lnTo>
                <a:lnTo>
                  <a:pt x="614" y="438"/>
                </a:lnTo>
                <a:lnTo>
                  <a:pt x="614" y="438"/>
                </a:lnTo>
                <a:lnTo>
                  <a:pt x="614" y="443"/>
                </a:lnTo>
                <a:lnTo>
                  <a:pt x="612" y="449"/>
                </a:lnTo>
                <a:lnTo>
                  <a:pt x="609" y="453"/>
                </a:lnTo>
                <a:lnTo>
                  <a:pt x="606" y="457"/>
                </a:lnTo>
                <a:lnTo>
                  <a:pt x="603" y="460"/>
                </a:lnTo>
                <a:lnTo>
                  <a:pt x="598" y="463"/>
                </a:lnTo>
                <a:lnTo>
                  <a:pt x="592" y="465"/>
                </a:lnTo>
                <a:lnTo>
                  <a:pt x="587" y="466"/>
                </a:lnTo>
                <a:lnTo>
                  <a:pt x="587" y="466"/>
                </a:lnTo>
                <a:lnTo>
                  <a:pt x="581" y="465"/>
                </a:lnTo>
                <a:lnTo>
                  <a:pt x="576" y="463"/>
                </a:lnTo>
                <a:lnTo>
                  <a:pt x="572" y="460"/>
                </a:lnTo>
                <a:lnTo>
                  <a:pt x="567" y="457"/>
                </a:lnTo>
                <a:lnTo>
                  <a:pt x="564" y="453"/>
                </a:lnTo>
                <a:lnTo>
                  <a:pt x="562" y="449"/>
                </a:lnTo>
                <a:lnTo>
                  <a:pt x="560" y="443"/>
                </a:lnTo>
                <a:lnTo>
                  <a:pt x="559" y="438"/>
                </a:lnTo>
                <a:lnTo>
                  <a:pt x="559" y="371"/>
                </a:lnTo>
                <a:lnTo>
                  <a:pt x="559" y="371"/>
                </a:lnTo>
                <a:lnTo>
                  <a:pt x="539" y="373"/>
                </a:lnTo>
                <a:lnTo>
                  <a:pt x="519" y="377"/>
                </a:lnTo>
                <a:lnTo>
                  <a:pt x="519" y="377"/>
                </a:lnTo>
                <a:lnTo>
                  <a:pt x="518" y="377"/>
                </a:lnTo>
                <a:lnTo>
                  <a:pt x="518" y="377"/>
                </a:lnTo>
                <a:lnTo>
                  <a:pt x="491" y="385"/>
                </a:lnTo>
                <a:lnTo>
                  <a:pt x="464" y="394"/>
                </a:lnTo>
                <a:lnTo>
                  <a:pt x="534" y="631"/>
                </a:lnTo>
                <a:lnTo>
                  <a:pt x="534" y="631"/>
                </a:lnTo>
                <a:lnTo>
                  <a:pt x="534" y="637"/>
                </a:lnTo>
                <a:lnTo>
                  <a:pt x="534" y="643"/>
                </a:lnTo>
                <a:lnTo>
                  <a:pt x="533" y="647"/>
                </a:lnTo>
                <a:lnTo>
                  <a:pt x="532" y="652"/>
                </a:lnTo>
                <a:lnTo>
                  <a:pt x="528" y="656"/>
                </a:lnTo>
                <a:lnTo>
                  <a:pt x="525" y="660"/>
                </a:lnTo>
                <a:lnTo>
                  <a:pt x="520" y="663"/>
                </a:lnTo>
                <a:lnTo>
                  <a:pt x="515" y="665"/>
                </a:lnTo>
                <a:lnTo>
                  <a:pt x="515" y="665"/>
                </a:lnTo>
                <a:lnTo>
                  <a:pt x="510" y="667"/>
                </a:lnTo>
                <a:lnTo>
                  <a:pt x="504" y="665"/>
                </a:lnTo>
                <a:lnTo>
                  <a:pt x="499" y="664"/>
                </a:lnTo>
                <a:lnTo>
                  <a:pt x="494" y="663"/>
                </a:lnTo>
                <a:lnTo>
                  <a:pt x="490" y="660"/>
                </a:lnTo>
                <a:lnTo>
                  <a:pt x="486" y="656"/>
                </a:lnTo>
                <a:lnTo>
                  <a:pt x="483" y="652"/>
                </a:lnTo>
                <a:lnTo>
                  <a:pt x="482" y="646"/>
                </a:lnTo>
                <a:lnTo>
                  <a:pt x="381" y="303"/>
                </a:lnTo>
                <a:lnTo>
                  <a:pt x="381" y="303"/>
                </a:lnTo>
                <a:close/>
              </a:path>
            </a:pathLst>
          </a:custGeom>
          <a:solidFill>
            <a:srgbClr val="222D4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B75AF5-CE24-407F-8080-A0081496C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275606"/>
            <a:ext cx="5445809" cy="32198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1"/>
          <p:cNvSpPr txBox="1">
            <a:spLocks noGrp="1"/>
          </p:cNvSpPr>
          <p:nvPr>
            <p:ph type="body" idx="1"/>
          </p:nvPr>
        </p:nvSpPr>
        <p:spPr>
          <a:xfrm flipH="1">
            <a:off x="688331" y="202510"/>
            <a:ext cx="77673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Discover the business problem</a:t>
            </a:r>
            <a:endParaRPr/>
          </a:p>
        </p:txBody>
      </p:sp>
      <p:sp>
        <p:nvSpPr>
          <p:cNvPr id="508" name="Google Shape;508;p41"/>
          <p:cNvSpPr txBox="1">
            <a:spLocks noGrp="1"/>
          </p:cNvSpPr>
          <p:nvPr>
            <p:ph type="body" idx="2"/>
          </p:nvPr>
        </p:nvSpPr>
        <p:spPr>
          <a:xfrm flipH="1">
            <a:off x="688331" y="558362"/>
            <a:ext cx="7767300" cy="1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Customer Portrait</a:t>
            </a:r>
            <a:endParaRPr/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9" name="Google Shape;5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625" y="1112450"/>
            <a:ext cx="4918899" cy="37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1"/>
          <p:cNvSpPr/>
          <p:nvPr/>
        </p:nvSpPr>
        <p:spPr>
          <a:xfrm>
            <a:off x="370825" y="2412203"/>
            <a:ext cx="3649800" cy="308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</a:t>
            </a: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ahoma"/>
                <a:ea typeface="Tahoma"/>
                <a:cs typeface="Tahoma"/>
                <a:sym typeface="Tahoma"/>
              </a:rPr>
              <a:t>     Is purpose for borrowers </a:t>
            </a:r>
            <a:r>
              <a:rPr lang="en-US" sz="1600" b="1" dirty="0">
                <a:latin typeface="Tahoma"/>
                <a:ea typeface="Tahoma"/>
                <a:cs typeface="Tahoma"/>
                <a:sym typeface="Tahoma"/>
              </a:rPr>
              <a:t>a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ahoma"/>
                <a:ea typeface="Tahoma"/>
                <a:cs typeface="Tahoma"/>
                <a:sym typeface="Tahoma"/>
              </a:rPr>
              <a:t>factor that influence </a:t>
            </a:r>
            <a:r>
              <a:rPr lang="en" sz="1600" b="1" dirty="0"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lang="en-US" sz="1600" b="1" dirty="0">
                <a:latin typeface="Tahoma"/>
                <a:ea typeface="Tahoma"/>
                <a:cs typeface="Tahoma"/>
                <a:sym typeface="Tahoma"/>
              </a:rPr>
              <a:t>he</a:t>
            </a:r>
            <a:r>
              <a:rPr lang="en" sz="1600" b="1" dirty="0">
                <a:latin typeface="Tahoma"/>
                <a:ea typeface="Tahoma"/>
                <a:cs typeface="Tahoma"/>
                <a:sym typeface="Tahoma"/>
              </a:rPr>
              <a:t> default?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ahoma"/>
                <a:ea typeface="Tahoma"/>
                <a:cs typeface="Tahoma"/>
                <a:sym typeface="Tahoma"/>
              </a:rPr>
              <a:t>     Yes.</a:t>
            </a:r>
          </a:p>
        </p:txBody>
      </p:sp>
      <p:sp>
        <p:nvSpPr>
          <p:cNvPr id="514" name="Google Shape;514;p41"/>
          <p:cNvSpPr/>
          <p:nvPr/>
        </p:nvSpPr>
        <p:spPr>
          <a:xfrm>
            <a:off x="323528" y="2427734"/>
            <a:ext cx="499845" cy="498566"/>
          </a:xfrm>
          <a:custGeom>
            <a:avLst/>
            <a:gdLst/>
            <a:ahLst/>
            <a:cxnLst/>
            <a:rect l="l" t="t" r="r" b="b"/>
            <a:pathLst>
              <a:path w="1173" h="1170" extrusionOk="0">
                <a:moveTo>
                  <a:pt x="477" y="826"/>
                </a:moveTo>
                <a:lnTo>
                  <a:pt x="477" y="826"/>
                </a:lnTo>
                <a:lnTo>
                  <a:pt x="479" y="833"/>
                </a:lnTo>
                <a:lnTo>
                  <a:pt x="483" y="840"/>
                </a:lnTo>
                <a:lnTo>
                  <a:pt x="487" y="846"/>
                </a:lnTo>
                <a:lnTo>
                  <a:pt x="493" y="850"/>
                </a:lnTo>
                <a:lnTo>
                  <a:pt x="499" y="854"/>
                </a:lnTo>
                <a:lnTo>
                  <a:pt x="506" y="857"/>
                </a:lnTo>
                <a:lnTo>
                  <a:pt x="514" y="859"/>
                </a:lnTo>
                <a:lnTo>
                  <a:pt x="522" y="859"/>
                </a:lnTo>
                <a:lnTo>
                  <a:pt x="653" y="859"/>
                </a:lnTo>
                <a:lnTo>
                  <a:pt x="653" y="859"/>
                </a:lnTo>
                <a:lnTo>
                  <a:pt x="660" y="859"/>
                </a:lnTo>
                <a:lnTo>
                  <a:pt x="668" y="857"/>
                </a:lnTo>
                <a:lnTo>
                  <a:pt x="674" y="854"/>
                </a:lnTo>
                <a:lnTo>
                  <a:pt x="681" y="850"/>
                </a:lnTo>
                <a:lnTo>
                  <a:pt x="687" y="846"/>
                </a:lnTo>
                <a:lnTo>
                  <a:pt x="692" y="840"/>
                </a:lnTo>
                <a:lnTo>
                  <a:pt x="695" y="833"/>
                </a:lnTo>
                <a:lnTo>
                  <a:pt x="696" y="826"/>
                </a:lnTo>
                <a:lnTo>
                  <a:pt x="696" y="826"/>
                </a:lnTo>
                <a:lnTo>
                  <a:pt x="698" y="811"/>
                </a:lnTo>
                <a:lnTo>
                  <a:pt x="702" y="798"/>
                </a:lnTo>
                <a:lnTo>
                  <a:pt x="706" y="784"/>
                </a:lnTo>
                <a:lnTo>
                  <a:pt x="713" y="771"/>
                </a:lnTo>
                <a:lnTo>
                  <a:pt x="721" y="760"/>
                </a:lnTo>
                <a:lnTo>
                  <a:pt x="730" y="750"/>
                </a:lnTo>
                <a:lnTo>
                  <a:pt x="741" y="741"/>
                </a:lnTo>
                <a:lnTo>
                  <a:pt x="753" y="733"/>
                </a:lnTo>
                <a:lnTo>
                  <a:pt x="753" y="733"/>
                </a:lnTo>
                <a:lnTo>
                  <a:pt x="774" y="720"/>
                </a:lnTo>
                <a:lnTo>
                  <a:pt x="793" y="708"/>
                </a:lnTo>
                <a:lnTo>
                  <a:pt x="811" y="693"/>
                </a:lnTo>
                <a:lnTo>
                  <a:pt x="829" y="677"/>
                </a:lnTo>
                <a:lnTo>
                  <a:pt x="845" y="661"/>
                </a:lnTo>
                <a:lnTo>
                  <a:pt x="859" y="643"/>
                </a:lnTo>
                <a:lnTo>
                  <a:pt x="872" y="624"/>
                </a:lnTo>
                <a:lnTo>
                  <a:pt x="884" y="605"/>
                </a:lnTo>
                <a:lnTo>
                  <a:pt x="896" y="586"/>
                </a:lnTo>
                <a:lnTo>
                  <a:pt x="905" y="564"/>
                </a:lnTo>
                <a:lnTo>
                  <a:pt x="914" y="543"/>
                </a:lnTo>
                <a:lnTo>
                  <a:pt x="921" y="520"/>
                </a:lnTo>
                <a:lnTo>
                  <a:pt x="926" y="499"/>
                </a:lnTo>
                <a:lnTo>
                  <a:pt x="930" y="475"/>
                </a:lnTo>
                <a:lnTo>
                  <a:pt x="932" y="452"/>
                </a:lnTo>
                <a:lnTo>
                  <a:pt x="934" y="428"/>
                </a:lnTo>
                <a:lnTo>
                  <a:pt x="934" y="428"/>
                </a:lnTo>
                <a:lnTo>
                  <a:pt x="932" y="411"/>
                </a:lnTo>
                <a:lnTo>
                  <a:pt x="931" y="393"/>
                </a:lnTo>
                <a:lnTo>
                  <a:pt x="929" y="376"/>
                </a:lnTo>
                <a:lnTo>
                  <a:pt x="926" y="358"/>
                </a:lnTo>
                <a:lnTo>
                  <a:pt x="922" y="343"/>
                </a:lnTo>
                <a:lnTo>
                  <a:pt x="918" y="325"/>
                </a:lnTo>
                <a:lnTo>
                  <a:pt x="912" y="309"/>
                </a:lnTo>
                <a:lnTo>
                  <a:pt x="906" y="293"/>
                </a:lnTo>
                <a:lnTo>
                  <a:pt x="899" y="279"/>
                </a:lnTo>
                <a:lnTo>
                  <a:pt x="891" y="264"/>
                </a:lnTo>
                <a:lnTo>
                  <a:pt x="883" y="249"/>
                </a:lnTo>
                <a:lnTo>
                  <a:pt x="874" y="235"/>
                </a:lnTo>
                <a:lnTo>
                  <a:pt x="864" y="222"/>
                </a:lnTo>
                <a:lnTo>
                  <a:pt x="854" y="208"/>
                </a:lnTo>
                <a:lnTo>
                  <a:pt x="843" y="195"/>
                </a:lnTo>
                <a:lnTo>
                  <a:pt x="832" y="184"/>
                </a:lnTo>
                <a:lnTo>
                  <a:pt x="819" y="173"/>
                </a:lnTo>
                <a:lnTo>
                  <a:pt x="807" y="161"/>
                </a:lnTo>
                <a:lnTo>
                  <a:pt x="794" y="151"/>
                </a:lnTo>
                <a:lnTo>
                  <a:pt x="781" y="142"/>
                </a:lnTo>
                <a:lnTo>
                  <a:pt x="767" y="133"/>
                </a:lnTo>
                <a:lnTo>
                  <a:pt x="752" y="125"/>
                </a:lnTo>
                <a:lnTo>
                  <a:pt x="737" y="117"/>
                </a:lnTo>
                <a:lnTo>
                  <a:pt x="721" y="110"/>
                </a:lnTo>
                <a:lnTo>
                  <a:pt x="706" y="103"/>
                </a:lnTo>
                <a:lnTo>
                  <a:pt x="689" y="98"/>
                </a:lnTo>
                <a:lnTo>
                  <a:pt x="673" y="94"/>
                </a:lnTo>
                <a:lnTo>
                  <a:pt x="656" y="89"/>
                </a:lnTo>
                <a:lnTo>
                  <a:pt x="639" y="87"/>
                </a:lnTo>
                <a:lnTo>
                  <a:pt x="622" y="85"/>
                </a:lnTo>
                <a:lnTo>
                  <a:pt x="605" y="82"/>
                </a:lnTo>
                <a:lnTo>
                  <a:pt x="587" y="82"/>
                </a:lnTo>
                <a:lnTo>
                  <a:pt x="587" y="82"/>
                </a:lnTo>
                <a:lnTo>
                  <a:pt x="569" y="82"/>
                </a:lnTo>
                <a:lnTo>
                  <a:pt x="551" y="85"/>
                </a:lnTo>
                <a:lnTo>
                  <a:pt x="534" y="87"/>
                </a:lnTo>
                <a:lnTo>
                  <a:pt x="517" y="89"/>
                </a:lnTo>
                <a:lnTo>
                  <a:pt x="500" y="94"/>
                </a:lnTo>
                <a:lnTo>
                  <a:pt x="484" y="98"/>
                </a:lnTo>
                <a:lnTo>
                  <a:pt x="468" y="103"/>
                </a:lnTo>
                <a:lnTo>
                  <a:pt x="452" y="110"/>
                </a:lnTo>
                <a:lnTo>
                  <a:pt x="437" y="117"/>
                </a:lnTo>
                <a:lnTo>
                  <a:pt x="422" y="125"/>
                </a:lnTo>
                <a:lnTo>
                  <a:pt x="407" y="133"/>
                </a:lnTo>
                <a:lnTo>
                  <a:pt x="394" y="142"/>
                </a:lnTo>
                <a:lnTo>
                  <a:pt x="380" y="151"/>
                </a:lnTo>
                <a:lnTo>
                  <a:pt x="366" y="161"/>
                </a:lnTo>
                <a:lnTo>
                  <a:pt x="354" y="173"/>
                </a:lnTo>
                <a:lnTo>
                  <a:pt x="342" y="184"/>
                </a:lnTo>
                <a:lnTo>
                  <a:pt x="331" y="195"/>
                </a:lnTo>
                <a:lnTo>
                  <a:pt x="320" y="208"/>
                </a:lnTo>
                <a:lnTo>
                  <a:pt x="309" y="222"/>
                </a:lnTo>
                <a:lnTo>
                  <a:pt x="300" y="235"/>
                </a:lnTo>
                <a:lnTo>
                  <a:pt x="291" y="249"/>
                </a:lnTo>
                <a:lnTo>
                  <a:pt x="283" y="264"/>
                </a:lnTo>
                <a:lnTo>
                  <a:pt x="275" y="279"/>
                </a:lnTo>
                <a:lnTo>
                  <a:pt x="268" y="293"/>
                </a:lnTo>
                <a:lnTo>
                  <a:pt x="261" y="309"/>
                </a:lnTo>
                <a:lnTo>
                  <a:pt x="257" y="325"/>
                </a:lnTo>
                <a:lnTo>
                  <a:pt x="251" y="343"/>
                </a:lnTo>
                <a:lnTo>
                  <a:pt x="248" y="358"/>
                </a:lnTo>
                <a:lnTo>
                  <a:pt x="244" y="376"/>
                </a:lnTo>
                <a:lnTo>
                  <a:pt x="242" y="393"/>
                </a:lnTo>
                <a:lnTo>
                  <a:pt x="241" y="411"/>
                </a:lnTo>
                <a:lnTo>
                  <a:pt x="241" y="428"/>
                </a:lnTo>
                <a:lnTo>
                  <a:pt x="241" y="428"/>
                </a:lnTo>
                <a:lnTo>
                  <a:pt x="242" y="452"/>
                </a:lnTo>
                <a:lnTo>
                  <a:pt x="244" y="475"/>
                </a:lnTo>
                <a:lnTo>
                  <a:pt x="248" y="499"/>
                </a:lnTo>
                <a:lnTo>
                  <a:pt x="253" y="520"/>
                </a:lnTo>
                <a:lnTo>
                  <a:pt x="260" y="543"/>
                </a:lnTo>
                <a:lnTo>
                  <a:pt x="268" y="564"/>
                </a:lnTo>
                <a:lnTo>
                  <a:pt x="278" y="586"/>
                </a:lnTo>
                <a:lnTo>
                  <a:pt x="289" y="605"/>
                </a:lnTo>
                <a:lnTo>
                  <a:pt x="301" y="624"/>
                </a:lnTo>
                <a:lnTo>
                  <a:pt x="315" y="643"/>
                </a:lnTo>
                <a:lnTo>
                  <a:pt x="330" y="661"/>
                </a:lnTo>
                <a:lnTo>
                  <a:pt x="346" y="677"/>
                </a:lnTo>
                <a:lnTo>
                  <a:pt x="363" y="693"/>
                </a:lnTo>
                <a:lnTo>
                  <a:pt x="381" y="708"/>
                </a:lnTo>
                <a:lnTo>
                  <a:pt x="401" y="720"/>
                </a:lnTo>
                <a:lnTo>
                  <a:pt x="421" y="733"/>
                </a:lnTo>
                <a:lnTo>
                  <a:pt x="421" y="733"/>
                </a:lnTo>
                <a:lnTo>
                  <a:pt x="433" y="741"/>
                </a:lnTo>
                <a:lnTo>
                  <a:pt x="444" y="750"/>
                </a:lnTo>
                <a:lnTo>
                  <a:pt x="453" y="760"/>
                </a:lnTo>
                <a:lnTo>
                  <a:pt x="461" y="771"/>
                </a:lnTo>
                <a:lnTo>
                  <a:pt x="467" y="784"/>
                </a:lnTo>
                <a:lnTo>
                  <a:pt x="471" y="798"/>
                </a:lnTo>
                <a:lnTo>
                  <a:pt x="476" y="811"/>
                </a:lnTo>
                <a:lnTo>
                  <a:pt x="477" y="826"/>
                </a:lnTo>
                <a:lnTo>
                  <a:pt x="477" y="826"/>
                </a:lnTo>
                <a:close/>
                <a:moveTo>
                  <a:pt x="668" y="1124"/>
                </a:moveTo>
                <a:lnTo>
                  <a:pt x="668" y="1124"/>
                </a:lnTo>
                <a:lnTo>
                  <a:pt x="664" y="1133"/>
                </a:lnTo>
                <a:lnTo>
                  <a:pt x="660" y="1142"/>
                </a:lnTo>
                <a:lnTo>
                  <a:pt x="654" y="1150"/>
                </a:lnTo>
                <a:lnTo>
                  <a:pt x="647" y="1157"/>
                </a:lnTo>
                <a:lnTo>
                  <a:pt x="639" y="1162"/>
                </a:lnTo>
                <a:lnTo>
                  <a:pt x="630" y="1166"/>
                </a:lnTo>
                <a:lnTo>
                  <a:pt x="620" y="1169"/>
                </a:lnTo>
                <a:lnTo>
                  <a:pt x="609" y="1170"/>
                </a:lnTo>
                <a:lnTo>
                  <a:pt x="564" y="1170"/>
                </a:lnTo>
                <a:lnTo>
                  <a:pt x="564" y="1170"/>
                </a:lnTo>
                <a:lnTo>
                  <a:pt x="554" y="1169"/>
                </a:lnTo>
                <a:lnTo>
                  <a:pt x="544" y="1166"/>
                </a:lnTo>
                <a:lnTo>
                  <a:pt x="535" y="1162"/>
                </a:lnTo>
                <a:lnTo>
                  <a:pt x="527" y="1157"/>
                </a:lnTo>
                <a:lnTo>
                  <a:pt x="520" y="1150"/>
                </a:lnTo>
                <a:lnTo>
                  <a:pt x="514" y="1142"/>
                </a:lnTo>
                <a:lnTo>
                  <a:pt x="509" y="1133"/>
                </a:lnTo>
                <a:lnTo>
                  <a:pt x="507" y="1124"/>
                </a:lnTo>
                <a:lnTo>
                  <a:pt x="483" y="1124"/>
                </a:lnTo>
                <a:lnTo>
                  <a:pt x="483" y="1124"/>
                </a:lnTo>
                <a:lnTo>
                  <a:pt x="474" y="1124"/>
                </a:lnTo>
                <a:lnTo>
                  <a:pt x="466" y="1122"/>
                </a:lnTo>
                <a:lnTo>
                  <a:pt x="457" y="1121"/>
                </a:lnTo>
                <a:lnTo>
                  <a:pt x="449" y="1117"/>
                </a:lnTo>
                <a:lnTo>
                  <a:pt x="442" y="1114"/>
                </a:lnTo>
                <a:lnTo>
                  <a:pt x="434" y="1109"/>
                </a:lnTo>
                <a:lnTo>
                  <a:pt x="427" y="1105"/>
                </a:lnTo>
                <a:lnTo>
                  <a:pt x="421" y="1099"/>
                </a:lnTo>
                <a:lnTo>
                  <a:pt x="415" y="1092"/>
                </a:lnTo>
                <a:lnTo>
                  <a:pt x="411" y="1085"/>
                </a:lnTo>
                <a:lnTo>
                  <a:pt x="406" y="1078"/>
                </a:lnTo>
                <a:lnTo>
                  <a:pt x="402" y="1072"/>
                </a:lnTo>
                <a:lnTo>
                  <a:pt x="399" y="1064"/>
                </a:lnTo>
                <a:lnTo>
                  <a:pt x="397" y="1054"/>
                </a:lnTo>
                <a:lnTo>
                  <a:pt x="396" y="1046"/>
                </a:lnTo>
                <a:lnTo>
                  <a:pt x="395" y="1037"/>
                </a:lnTo>
                <a:lnTo>
                  <a:pt x="396" y="829"/>
                </a:lnTo>
                <a:lnTo>
                  <a:pt x="396" y="829"/>
                </a:lnTo>
                <a:lnTo>
                  <a:pt x="395" y="821"/>
                </a:lnTo>
                <a:lnTo>
                  <a:pt x="393" y="815"/>
                </a:lnTo>
                <a:lnTo>
                  <a:pt x="388" y="809"/>
                </a:lnTo>
                <a:lnTo>
                  <a:pt x="381" y="805"/>
                </a:lnTo>
                <a:lnTo>
                  <a:pt x="381" y="805"/>
                </a:lnTo>
                <a:lnTo>
                  <a:pt x="356" y="790"/>
                </a:lnTo>
                <a:lnTo>
                  <a:pt x="332" y="773"/>
                </a:lnTo>
                <a:lnTo>
                  <a:pt x="310" y="756"/>
                </a:lnTo>
                <a:lnTo>
                  <a:pt x="289" y="736"/>
                </a:lnTo>
                <a:lnTo>
                  <a:pt x="269" y="716"/>
                </a:lnTo>
                <a:lnTo>
                  <a:pt x="251" y="694"/>
                </a:lnTo>
                <a:lnTo>
                  <a:pt x="234" y="671"/>
                </a:lnTo>
                <a:lnTo>
                  <a:pt x="218" y="647"/>
                </a:lnTo>
                <a:lnTo>
                  <a:pt x="204" y="622"/>
                </a:lnTo>
                <a:lnTo>
                  <a:pt x="193" y="597"/>
                </a:lnTo>
                <a:lnTo>
                  <a:pt x="183" y="570"/>
                </a:lnTo>
                <a:lnTo>
                  <a:pt x="173" y="542"/>
                </a:lnTo>
                <a:lnTo>
                  <a:pt x="168" y="515"/>
                </a:lnTo>
                <a:lnTo>
                  <a:pt x="162" y="486"/>
                </a:lnTo>
                <a:lnTo>
                  <a:pt x="160" y="458"/>
                </a:lnTo>
                <a:lnTo>
                  <a:pt x="159" y="428"/>
                </a:lnTo>
                <a:lnTo>
                  <a:pt x="159" y="428"/>
                </a:lnTo>
                <a:lnTo>
                  <a:pt x="159" y="406"/>
                </a:lnTo>
                <a:lnTo>
                  <a:pt x="161" y="385"/>
                </a:lnTo>
                <a:lnTo>
                  <a:pt x="163" y="363"/>
                </a:lnTo>
                <a:lnTo>
                  <a:pt x="168" y="343"/>
                </a:lnTo>
                <a:lnTo>
                  <a:pt x="172" y="322"/>
                </a:lnTo>
                <a:lnTo>
                  <a:pt x="178" y="301"/>
                </a:lnTo>
                <a:lnTo>
                  <a:pt x="185" y="281"/>
                </a:lnTo>
                <a:lnTo>
                  <a:pt x="192" y="262"/>
                </a:lnTo>
                <a:lnTo>
                  <a:pt x="201" y="243"/>
                </a:lnTo>
                <a:lnTo>
                  <a:pt x="210" y="224"/>
                </a:lnTo>
                <a:lnTo>
                  <a:pt x="220" y="207"/>
                </a:lnTo>
                <a:lnTo>
                  <a:pt x="232" y="190"/>
                </a:lnTo>
                <a:lnTo>
                  <a:pt x="243" y="173"/>
                </a:lnTo>
                <a:lnTo>
                  <a:pt x="257" y="157"/>
                </a:lnTo>
                <a:lnTo>
                  <a:pt x="269" y="141"/>
                </a:lnTo>
                <a:lnTo>
                  <a:pt x="284" y="126"/>
                </a:lnTo>
                <a:lnTo>
                  <a:pt x="299" y="112"/>
                </a:lnTo>
                <a:lnTo>
                  <a:pt x="314" y="98"/>
                </a:lnTo>
                <a:lnTo>
                  <a:pt x="331" y="86"/>
                </a:lnTo>
                <a:lnTo>
                  <a:pt x="347" y="73"/>
                </a:lnTo>
                <a:lnTo>
                  <a:pt x="365" y="62"/>
                </a:lnTo>
                <a:lnTo>
                  <a:pt x="382" y="52"/>
                </a:lnTo>
                <a:lnTo>
                  <a:pt x="402" y="42"/>
                </a:lnTo>
                <a:lnTo>
                  <a:pt x="420" y="34"/>
                </a:lnTo>
                <a:lnTo>
                  <a:pt x="439" y="26"/>
                </a:lnTo>
                <a:lnTo>
                  <a:pt x="460" y="20"/>
                </a:lnTo>
                <a:lnTo>
                  <a:pt x="479" y="14"/>
                </a:lnTo>
                <a:lnTo>
                  <a:pt x="501" y="9"/>
                </a:lnTo>
                <a:lnTo>
                  <a:pt x="522" y="5"/>
                </a:lnTo>
                <a:lnTo>
                  <a:pt x="543" y="3"/>
                </a:lnTo>
                <a:lnTo>
                  <a:pt x="565" y="1"/>
                </a:lnTo>
                <a:lnTo>
                  <a:pt x="587" y="0"/>
                </a:lnTo>
                <a:lnTo>
                  <a:pt x="587" y="0"/>
                </a:lnTo>
                <a:lnTo>
                  <a:pt x="609" y="1"/>
                </a:lnTo>
                <a:lnTo>
                  <a:pt x="631" y="3"/>
                </a:lnTo>
                <a:lnTo>
                  <a:pt x="652" y="5"/>
                </a:lnTo>
                <a:lnTo>
                  <a:pt x="673" y="9"/>
                </a:lnTo>
                <a:lnTo>
                  <a:pt x="694" y="14"/>
                </a:lnTo>
                <a:lnTo>
                  <a:pt x="714" y="20"/>
                </a:lnTo>
                <a:lnTo>
                  <a:pt x="734" y="26"/>
                </a:lnTo>
                <a:lnTo>
                  <a:pt x="753" y="34"/>
                </a:lnTo>
                <a:lnTo>
                  <a:pt x="773" y="42"/>
                </a:lnTo>
                <a:lnTo>
                  <a:pt x="791" y="52"/>
                </a:lnTo>
                <a:lnTo>
                  <a:pt x="809" y="62"/>
                </a:lnTo>
                <a:lnTo>
                  <a:pt x="826" y="73"/>
                </a:lnTo>
                <a:lnTo>
                  <a:pt x="843" y="86"/>
                </a:lnTo>
                <a:lnTo>
                  <a:pt x="859" y="98"/>
                </a:lnTo>
                <a:lnTo>
                  <a:pt x="875" y="112"/>
                </a:lnTo>
                <a:lnTo>
                  <a:pt x="890" y="126"/>
                </a:lnTo>
                <a:lnTo>
                  <a:pt x="904" y="141"/>
                </a:lnTo>
                <a:lnTo>
                  <a:pt x="918" y="157"/>
                </a:lnTo>
                <a:lnTo>
                  <a:pt x="930" y="173"/>
                </a:lnTo>
                <a:lnTo>
                  <a:pt x="942" y="190"/>
                </a:lnTo>
                <a:lnTo>
                  <a:pt x="953" y="207"/>
                </a:lnTo>
                <a:lnTo>
                  <a:pt x="963" y="224"/>
                </a:lnTo>
                <a:lnTo>
                  <a:pt x="974" y="243"/>
                </a:lnTo>
                <a:lnTo>
                  <a:pt x="981" y="262"/>
                </a:lnTo>
                <a:lnTo>
                  <a:pt x="989" y="281"/>
                </a:lnTo>
                <a:lnTo>
                  <a:pt x="996" y="301"/>
                </a:lnTo>
                <a:lnTo>
                  <a:pt x="1002" y="322"/>
                </a:lnTo>
                <a:lnTo>
                  <a:pt x="1007" y="343"/>
                </a:lnTo>
                <a:lnTo>
                  <a:pt x="1010" y="363"/>
                </a:lnTo>
                <a:lnTo>
                  <a:pt x="1013" y="385"/>
                </a:lnTo>
                <a:lnTo>
                  <a:pt x="1015" y="406"/>
                </a:lnTo>
                <a:lnTo>
                  <a:pt x="1016" y="428"/>
                </a:lnTo>
                <a:lnTo>
                  <a:pt x="1016" y="428"/>
                </a:lnTo>
                <a:lnTo>
                  <a:pt x="1015" y="458"/>
                </a:lnTo>
                <a:lnTo>
                  <a:pt x="1011" y="486"/>
                </a:lnTo>
                <a:lnTo>
                  <a:pt x="1007" y="515"/>
                </a:lnTo>
                <a:lnTo>
                  <a:pt x="1000" y="542"/>
                </a:lnTo>
                <a:lnTo>
                  <a:pt x="992" y="570"/>
                </a:lnTo>
                <a:lnTo>
                  <a:pt x="981" y="597"/>
                </a:lnTo>
                <a:lnTo>
                  <a:pt x="969" y="622"/>
                </a:lnTo>
                <a:lnTo>
                  <a:pt x="955" y="647"/>
                </a:lnTo>
                <a:lnTo>
                  <a:pt x="940" y="671"/>
                </a:lnTo>
                <a:lnTo>
                  <a:pt x="923" y="694"/>
                </a:lnTo>
                <a:lnTo>
                  <a:pt x="905" y="716"/>
                </a:lnTo>
                <a:lnTo>
                  <a:pt x="886" y="736"/>
                </a:lnTo>
                <a:lnTo>
                  <a:pt x="864" y="756"/>
                </a:lnTo>
                <a:lnTo>
                  <a:pt x="841" y="773"/>
                </a:lnTo>
                <a:lnTo>
                  <a:pt x="817" y="790"/>
                </a:lnTo>
                <a:lnTo>
                  <a:pt x="792" y="805"/>
                </a:lnTo>
                <a:lnTo>
                  <a:pt x="792" y="805"/>
                </a:lnTo>
                <a:lnTo>
                  <a:pt x="786" y="809"/>
                </a:lnTo>
                <a:lnTo>
                  <a:pt x="782" y="815"/>
                </a:lnTo>
                <a:lnTo>
                  <a:pt x="779" y="821"/>
                </a:lnTo>
                <a:lnTo>
                  <a:pt x="778" y="829"/>
                </a:lnTo>
                <a:lnTo>
                  <a:pt x="778" y="1037"/>
                </a:lnTo>
                <a:lnTo>
                  <a:pt x="778" y="1037"/>
                </a:lnTo>
                <a:lnTo>
                  <a:pt x="778" y="1046"/>
                </a:lnTo>
                <a:lnTo>
                  <a:pt x="777" y="1054"/>
                </a:lnTo>
                <a:lnTo>
                  <a:pt x="775" y="1064"/>
                </a:lnTo>
                <a:lnTo>
                  <a:pt x="772" y="1072"/>
                </a:lnTo>
                <a:lnTo>
                  <a:pt x="768" y="1078"/>
                </a:lnTo>
                <a:lnTo>
                  <a:pt x="764" y="1085"/>
                </a:lnTo>
                <a:lnTo>
                  <a:pt x="759" y="1092"/>
                </a:lnTo>
                <a:lnTo>
                  <a:pt x="753" y="1099"/>
                </a:lnTo>
                <a:lnTo>
                  <a:pt x="746" y="1105"/>
                </a:lnTo>
                <a:lnTo>
                  <a:pt x="740" y="1109"/>
                </a:lnTo>
                <a:lnTo>
                  <a:pt x="733" y="1114"/>
                </a:lnTo>
                <a:lnTo>
                  <a:pt x="725" y="1117"/>
                </a:lnTo>
                <a:lnTo>
                  <a:pt x="717" y="1121"/>
                </a:lnTo>
                <a:lnTo>
                  <a:pt x="709" y="1122"/>
                </a:lnTo>
                <a:lnTo>
                  <a:pt x="700" y="1124"/>
                </a:lnTo>
                <a:lnTo>
                  <a:pt x="692" y="1124"/>
                </a:lnTo>
                <a:lnTo>
                  <a:pt x="668" y="1124"/>
                </a:lnTo>
                <a:lnTo>
                  <a:pt x="668" y="1124"/>
                </a:lnTo>
                <a:close/>
                <a:moveTo>
                  <a:pt x="1004" y="697"/>
                </a:moveTo>
                <a:lnTo>
                  <a:pt x="1004" y="697"/>
                </a:lnTo>
                <a:lnTo>
                  <a:pt x="1000" y="694"/>
                </a:lnTo>
                <a:lnTo>
                  <a:pt x="996" y="689"/>
                </a:lnTo>
                <a:lnTo>
                  <a:pt x="994" y="686"/>
                </a:lnTo>
                <a:lnTo>
                  <a:pt x="992" y="680"/>
                </a:lnTo>
                <a:lnTo>
                  <a:pt x="991" y="676"/>
                </a:lnTo>
                <a:lnTo>
                  <a:pt x="992" y="670"/>
                </a:lnTo>
                <a:lnTo>
                  <a:pt x="993" y="664"/>
                </a:lnTo>
                <a:lnTo>
                  <a:pt x="995" y="660"/>
                </a:lnTo>
                <a:lnTo>
                  <a:pt x="995" y="660"/>
                </a:lnTo>
                <a:lnTo>
                  <a:pt x="999" y="655"/>
                </a:lnTo>
                <a:lnTo>
                  <a:pt x="1002" y="652"/>
                </a:lnTo>
                <a:lnTo>
                  <a:pt x="1007" y="649"/>
                </a:lnTo>
                <a:lnTo>
                  <a:pt x="1011" y="647"/>
                </a:lnTo>
                <a:lnTo>
                  <a:pt x="1017" y="646"/>
                </a:lnTo>
                <a:lnTo>
                  <a:pt x="1021" y="646"/>
                </a:lnTo>
                <a:lnTo>
                  <a:pt x="1027" y="647"/>
                </a:lnTo>
                <a:lnTo>
                  <a:pt x="1032" y="649"/>
                </a:lnTo>
                <a:lnTo>
                  <a:pt x="1085" y="680"/>
                </a:lnTo>
                <a:lnTo>
                  <a:pt x="1085" y="680"/>
                </a:lnTo>
                <a:lnTo>
                  <a:pt x="1090" y="684"/>
                </a:lnTo>
                <a:lnTo>
                  <a:pt x="1093" y="687"/>
                </a:lnTo>
                <a:lnTo>
                  <a:pt x="1096" y="692"/>
                </a:lnTo>
                <a:lnTo>
                  <a:pt x="1098" y="697"/>
                </a:lnTo>
                <a:lnTo>
                  <a:pt x="1099" y="702"/>
                </a:lnTo>
                <a:lnTo>
                  <a:pt x="1098" y="708"/>
                </a:lnTo>
                <a:lnTo>
                  <a:pt x="1097" y="712"/>
                </a:lnTo>
                <a:lnTo>
                  <a:pt x="1094" y="718"/>
                </a:lnTo>
                <a:lnTo>
                  <a:pt x="1094" y="718"/>
                </a:lnTo>
                <a:lnTo>
                  <a:pt x="1092" y="722"/>
                </a:lnTo>
                <a:lnTo>
                  <a:pt x="1088" y="726"/>
                </a:lnTo>
                <a:lnTo>
                  <a:pt x="1083" y="728"/>
                </a:lnTo>
                <a:lnTo>
                  <a:pt x="1079" y="730"/>
                </a:lnTo>
                <a:lnTo>
                  <a:pt x="1073" y="732"/>
                </a:lnTo>
                <a:lnTo>
                  <a:pt x="1068" y="732"/>
                </a:lnTo>
                <a:lnTo>
                  <a:pt x="1063" y="730"/>
                </a:lnTo>
                <a:lnTo>
                  <a:pt x="1058" y="728"/>
                </a:lnTo>
                <a:lnTo>
                  <a:pt x="1004" y="697"/>
                </a:lnTo>
                <a:lnTo>
                  <a:pt x="1004" y="697"/>
                </a:lnTo>
                <a:close/>
                <a:moveTo>
                  <a:pt x="1032" y="199"/>
                </a:moveTo>
                <a:lnTo>
                  <a:pt x="1032" y="199"/>
                </a:lnTo>
                <a:lnTo>
                  <a:pt x="1027" y="201"/>
                </a:lnTo>
                <a:lnTo>
                  <a:pt x="1021" y="202"/>
                </a:lnTo>
                <a:lnTo>
                  <a:pt x="1017" y="202"/>
                </a:lnTo>
                <a:lnTo>
                  <a:pt x="1011" y="202"/>
                </a:lnTo>
                <a:lnTo>
                  <a:pt x="1007" y="200"/>
                </a:lnTo>
                <a:lnTo>
                  <a:pt x="1002" y="198"/>
                </a:lnTo>
                <a:lnTo>
                  <a:pt x="999" y="193"/>
                </a:lnTo>
                <a:lnTo>
                  <a:pt x="995" y="188"/>
                </a:lnTo>
                <a:lnTo>
                  <a:pt x="995" y="188"/>
                </a:lnTo>
                <a:lnTo>
                  <a:pt x="993" y="184"/>
                </a:lnTo>
                <a:lnTo>
                  <a:pt x="992" y="178"/>
                </a:lnTo>
                <a:lnTo>
                  <a:pt x="991" y="174"/>
                </a:lnTo>
                <a:lnTo>
                  <a:pt x="992" y="168"/>
                </a:lnTo>
                <a:lnTo>
                  <a:pt x="994" y="163"/>
                </a:lnTo>
                <a:lnTo>
                  <a:pt x="996" y="159"/>
                </a:lnTo>
                <a:lnTo>
                  <a:pt x="1000" y="155"/>
                </a:lnTo>
                <a:lnTo>
                  <a:pt x="1004" y="152"/>
                </a:lnTo>
                <a:lnTo>
                  <a:pt x="1058" y="121"/>
                </a:lnTo>
                <a:lnTo>
                  <a:pt x="1058" y="121"/>
                </a:lnTo>
                <a:lnTo>
                  <a:pt x="1063" y="119"/>
                </a:lnTo>
                <a:lnTo>
                  <a:pt x="1068" y="118"/>
                </a:lnTo>
                <a:lnTo>
                  <a:pt x="1073" y="118"/>
                </a:lnTo>
                <a:lnTo>
                  <a:pt x="1079" y="119"/>
                </a:lnTo>
                <a:lnTo>
                  <a:pt x="1083" y="120"/>
                </a:lnTo>
                <a:lnTo>
                  <a:pt x="1088" y="123"/>
                </a:lnTo>
                <a:lnTo>
                  <a:pt x="1092" y="127"/>
                </a:lnTo>
                <a:lnTo>
                  <a:pt x="1094" y="131"/>
                </a:lnTo>
                <a:lnTo>
                  <a:pt x="1094" y="131"/>
                </a:lnTo>
                <a:lnTo>
                  <a:pt x="1097" y="136"/>
                </a:lnTo>
                <a:lnTo>
                  <a:pt x="1098" y="142"/>
                </a:lnTo>
                <a:lnTo>
                  <a:pt x="1099" y="146"/>
                </a:lnTo>
                <a:lnTo>
                  <a:pt x="1098" y="152"/>
                </a:lnTo>
                <a:lnTo>
                  <a:pt x="1096" y="157"/>
                </a:lnTo>
                <a:lnTo>
                  <a:pt x="1093" y="161"/>
                </a:lnTo>
                <a:lnTo>
                  <a:pt x="1090" y="166"/>
                </a:lnTo>
                <a:lnTo>
                  <a:pt x="1085" y="168"/>
                </a:lnTo>
                <a:lnTo>
                  <a:pt x="1032" y="199"/>
                </a:lnTo>
                <a:lnTo>
                  <a:pt x="1032" y="199"/>
                </a:lnTo>
                <a:close/>
                <a:moveTo>
                  <a:pt x="1085" y="452"/>
                </a:moveTo>
                <a:lnTo>
                  <a:pt x="1085" y="452"/>
                </a:lnTo>
                <a:lnTo>
                  <a:pt x="1080" y="451"/>
                </a:lnTo>
                <a:lnTo>
                  <a:pt x="1075" y="450"/>
                </a:lnTo>
                <a:lnTo>
                  <a:pt x="1069" y="447"/>
                </a:lnTo>
                <a:lnTo>
                  <a:pt x="1066" y="444"/>
                </a:lnTo>
                <a:lnTo>
                  <a:pt x="1063" y="439"/>
                </a:lnTo>
                <a:lnTo>
                  <a:pt x="1060" y="435"/>
                </a:lnTo>
                <a:lnTo>
                  <a:pt x="1058" y="430"/>
                </a:lnTo>
                <a:lnTo>
                  <a:pt x="1058" y="425"/>
                </a:lnTo>
                <a:lnTo>
                  <a:pt x="1058" y="425"/>
                </a:lnTo>
                <a:lnTo>
                  <a:pt x="1058" y="419"/>
                </a:lnTo>
                <a:lnTo>
                  <a:pt x="1060" y="413"/>
                </a:lnTo>
                <a:lnTo>
                  <a:pt x="1063" y="409"/>
                </a:lnTo>
                <a:lnTo>
                  <a:pt x="1066" y="405"/>
                </a:lnTo>
                <a:lnTo>
                  <a:pt x="1069" y="402"/>
                </a:lnTo>
                <a:lnTo>
                  <a:pt x="1075" y="400"/>
                </a:lnTo>
                <a:lnTo>
                  <a:pt x="1080" y="397"/>
                </a:lnTo>
                <a:lnTo>
                  <a:pt x="1085" y="397"/>
                </a:lnTo>
                <a:lnTo>
                  <a:pt x="1146" y="397"/>
                </a:lnTo>
                <a:lnTo>
                  <a:pt x="1146" y="397"/>
                </a:lnTo>
                <a:lnTo>
                  <a:pt x="1152" y="397"/>
                </a:lnTo>
                <a:lnTo>
                  <a:pt x="1157" y="400"/>
                </a:lnTo>
                <a:lnTo>
                  <a:pt x="1162" y="402"/>
                </a:lnTo>
                <a:lnTo>
                  <a:pt x="1165" y="405"/>
                </a:lnTo>
                <a:lnTo>
                  <a:pt x="1169" y="409"/>
                </a:lnTo>
                <a:lnTo>
                  <a:pt x="1171" y="413"/>
                </a:lnTo>
                <a:lnTo>
                  <a:pt x="1173" y="419"/>
                </a:lnTo>
                <a:lnTo>
                  <a:pt x="1173" y="425"/>
                </a:lnTo>
                <a:lnTo>
                  <a:pt x="1173" y="425"/>
                </a:lnTo>
                <a:lnTo>
                  <a:pt x="1173" y="430"/>
                </a:lnTo>
                <a:lnTo>
                  <a:pt x="1171" y="435"/>
                </a:lnTo>
                <a:lnTo>
                  <a:pt x="1169" y="439"/>
                </a:lnTo>
                <a:lnTo>
                  <a:pt x="1165" y="444"/>
                </a:lnTo>
                <a:lnTo>
                  <a:pt x="1162" y="447"/>
                </a:lnTo>
                <a:lnTo>
                  <a:pt x="1157" y="450"/>
                </a:lnTo>
                <a:lnTo>
                  <a:pt x="1152" y="451"/>
                </a:lnTo>
                <a:lnTo>
                  <a:pt x="1146" y="452"/>
                </a:lnTo>
                <a:lnTo>
                  <a:pt x="1085" y="452"/>
                </a:lnTo>
                <a:lnTo>
                  <a:pt x="1085" y="452"/>
                </a:lnTo>
                <a:close/>
                <a:moveTo>
                  <a:pt x="169" y="152"/>
                </a:moveTo>
                <a:lnTo>
                  <a:pt x="169" y="152"/>
                </a:lnTo>
                <a:lnTo>
                  <a:pt x="173" y="155"/>
                </a:lnTo>
                <a:lnTo>
                  <a:pt x="177" y="159"/>
                </a:lnTo>
                <a:lnTo>
                  <a:pt x="180" y="163"/>
                </a:lnTo>
                <a:lnTo>
                  <a:pt x="181" y="168"/>
                </a:lnTo>
                <a:lnTo>
                  <a:pt x="183" y="174"/>
                </a:lnTo>
                <a:lnTo>
                  <a:pt x="183" y="178"/>
                </a:lnTo>
                <a:lnTo>
                  <a:pt x="181" y="184"/>
                </a:lnTo>
                <a:lnTo>
                  <a:pt x="179" y="188"/>
                </a:lnTo>
                <a:lnTo>
                  <a:pt x="179" y="188"/>
                </a:lnTo>
                <a:lnTo>
                  <a:pt x="176" y="193"/>
                </a:lnTo>
                <a:lnTo>
                  <a:pt x="172" y="198"/>
                </a:lnTo>
                <a:lnTo>
                  <a:pt x="168" y="200"/>
                </a:lnTo>
                <a:lnTo>
                  <a:pt x="162" y="202"/>
                </a:lnTo>
                <a:lnTo>
                  <a:pt x="157" y="202"/>
                </a:lnTo>
                <a:lnTo>
                  <a:pt x="152" y="202"/>
                </a:lnTo>
                <a:lnTo>
                  <a:pt x="147" y="201"/>
                </a:lnTo>
                <a:lnTo>
                  <a:pt x="142" y="199"/>
                </a:lnTo>
                <a:lnTo>
                  <a:pt x="89" y="168"/>
                </a:lnTo>
                <a:lnTo>
                  <a:pt x="89" y="168"/>
                </a:lnTo>
                <a:lnTo>
                  <a:pt x="84" y="166"/>
                </a:lnTo>
                <a:lnTo>
                  <a:pt x="81" y="161"/>
                </a:lnTo>
                <a:lnTo>
                  <a:pt x="78" y="157"/>
                </a:lnTo>
                <a:lnTo>
                  <a:pt x="76" y="152"/>
                </a:lnTo>
                <a:lnTo>
                  <a:pt x="75" y="146"/>
                </a:lnTo>
                <a:lnTo>
                  <a:pt x="75" y="142"/>
                </a:lnTo>
                <a:lnTo>
                  <a:pt x="76" y="136"/>
                </a:lnTo>
                <a:lnTo>
                  <a:pt x="79" y="131"/>
                </a:lnTo>
                <a:lnTo>
                  <a:pt x="79" y="131"/>
                </a:lnTo>
                <a:lnTo>
                  <a:pt x="82" y="127"/>
                </a:lnTo>
                <a:lnTo>
                  <a:pt x="86" y="123"/>
                </a:lnTo>
                <a:lnTo>
                  <a:pt x="90" y="120"/>
                </a:lnTo>
                <a:lnTo>
                  <a:pt x="96" y="119"/>
                </a:lnTo>
                <a:lnTo>
                  <a:pt x="100" y="118"/>
                </a:lnTo>
                <a:lnTo>
                  <a:pt x="106" y="118"/>
                </a:lnTo>
                <a:lnTo>
                  <a:pt x="111" y="119"/>
                </a:lnTo>
                <a:lnTo>
                  <a:pt x="116" y="121"/>
                </a:lnTo>
                <a:lnTo>
                  <a:pt x="169" y="152"/>
                </a:lnTo>
                <a:lnTo>
                  <a:pt x="169" y="152"/>
                </a:lnTo>
                <a:close/>
                <a:moveTo>
                  <a:pt x="142" y="649"/>
                </a:moveTo>
                <a:lnTo>
                  <a:pt x="142" y="649"/>
                </a:lnTo>
                <a:lnTo>
                  <a:pt x="147" y="647"/>
                </a:lnTo>
                <a:lnTo>
                  <a:pt x="152" y="646"/>
                </a:lnTo>
                <a:lnTo>
                  <a:pt x="157" y="646"/>
                </a:lnTo>
                <a:lnTo>
                  <a:pt x="162" y="647"/>
                </a:lnTo>
                <a:lnTo>
                  <a:pt x="168" y="649"/>
                </a:lnTo>
                <a:lnTo>
                  <a:pt x="172" y="652"/>
                </a:lnTo>
                <a:lnTo>
                  <a:pt x="176" y="655"/>
                </a:lnTo>
                <a:lnTo>
                  <a:pt x="179" y="660"/>
                </a:lnTo>
                <a:lnTo>
                  <a:pt x="179" y="660"/>
                </a:lnTo>
                <a:lnTo>
                  <a:pt x="181" y="664"/>
                </a:lnTo>
                <a:lnTo>
                  <a:pt x="183" y="670"/>
                </a:lnTo>
                <a:lnTo>
                  <a:pt x="183" y="676"/>
                </a:lnTo>
                <a:lnTo>
                  <a:pt x="181" y="680"/>
                </a:lnTo>
                <a:lnTo>
                  <a:pt x="180" y="686"/>
                </a:lnTo>
                <a:lnTo>
                  <a:pt x="177" y="689"/>
                </a:lnTo>
                <a:lnTo>
                  <a:pt x="173" y="694"/>
                </a:lnTo>
                <a:lnTo>
                  <a:pt x="169" y="697"/>
                </a:lnTo>
                <a:lnTo>
                  <a:pt x="116" y="728"/>
                </a:lnTo>
                <a:lnTo>
                  <a:pt x="116" y="728"/>
                </a:lnTo>
                <a:lnTo>
                  <a:pt x="111" y="730"/>
                </a:lnTo>
                <a:lnTo>
                  <a:pt x="106" y="732"/>
                </a:lnTo>
                <a:lnTo>
                  <a:pt x="100" y="732"/>
                </a:lnTo>
                <a:lnTo>
                  <a:pt x="96" y="730"/>
                </a:lnTo>
                <a:lnTo>
                  <a:pt x="90" y="728"/>
                </a:lnTo>
                <a:lnTo>
                  <a:pt x="86" y="726"/>
                </a:lnTo>
                <a:lnTo>
                  <a:pt x="82" y="722"/>
                </a:lnTo>
                <a:lnTo>
                  <a:pt x="79" y="718"/>
                </a:lnTo>
                <a:lnTo>
                  <a:pt x="79" y="718"/>
                </a:lnTo>
                <a:lnTo>
                  <a:pt x="76" y="712"/>
                </a:lnTo>
                <a:lnTo>
                  <a:pt x="75" y="708"/>
                </a:lnTo>
                <a:lnTo>
                  <a:pt x="75" y="702"/>
                </a:lnTo>
                <a:lnTo>
                  <a:pt x="76" y="697"/>
                </a:lnTo>
                <a:lnTo>
                  <a:pt x="78" y="692"/>
                </a:lnTo>
                <a:lnTo>
                  <a:pt x="81" y="687"/>
                </a:lnTo>
                <a:lnTo>
                  <a:pt x="84" y="684"/>
                </a:lnTo>
                <a:lnTo>
                  <a:pt x="89" y="680"/>
                </a:lnTo>
                <a:lnTo>
                  <a:pt x="142" y="649"/>
                </a:lnTo>
                <a:lnTo>
                  <a:pt x="142" y="649"/>
                </a:lnTo>
                <a:close/>
                <a:moveTo>
                  <a:pt x="89" y="397"/>
                </a:moveTo>
                <a:lnTo>
                  <a:pt x="89" y="397"/>
                </a:lnTo>
                <a:lnTo>
                  <a:pt x="94" y="397"/>
                </a:lnTo>
                <a:lnTo>
                  <a:pt x="99" y="400"/>
                </a:lnTo>
                <a:lnTo>
                  <a:pt x="104" y="402"/>
                </a:lnTo>
                <a:lnTo>
                  <a:pt x="108" y="405"/>
                </a:lnTo>
                <a:lnTo>
                  <a:pt x="112" y="409"/>
                </a:lnTo>
                <a:lnTo>
                  <a:pt x="114" y="413"/>
                </a:lnTo>
                <a:lnTo>
                  <a:pt x="115" y="419"/>
                </a:lnTo>
                <a:lnTo>
                  <a:pt x="116" y="425"/>
                </a:lnTo>
                <a:lnTo>
                  <a:pt x="116" y="425"/>
                </a:lnTo>
                <a:lnTo>
                  <a:pt x="115" y="430"/>
                </a:lnTo>
                <a:lnTo>
                  <a:pt x="114" y="435"/>
                </a:lnTo>
                <a:lnTo>
                  <a:pt x="112" y="439"/>
                </a:lnTo>
                <a:lnTo>
                  <a:pt x="108" y="444"/>
                </a:lnTo>
                <a:lnTo>
                  <a:pt x="104" y="447"/>
                </a:lnTo>
                <a:lnTo>
                  <a:pt x="99" y="450"/>
                </a:lnTo>
                <a:lnTo>
                  <a:pt x="94" y="451"/>
                </a:lnTo>
                <a:lnTo>
                  <a:pt x="89" y="452"/>
                </a:lnTo>
                <a:lnTo>
                  <a:pt x="27" y="452"/>
                </a:lnTo>
                <a:lnTo>
                  <a:pt x="27" y="452"/>
                </a:lnTo>
                <a:lnTo>
                  <a:pt x="22" y="451"/>
                </a:lnTo>
                <a:lnTo>
                  <a:pt x="17" y="450"/>
                </a:lnTo>
                <a:lnTo>
                  <a:pt x="13" y="447"/>
                </a:lnTo>
                <a:lnTo>
                  <a:pt x="8" y="444"/>
                </a:lnTo>
                <a:lnTo>
                  <a:pt x="5" y="439"/>
                </a:lnTo>
                <a:lnTo>
                  <a:pt x="2" y="435"/>
                </a:lnTo>
                <a:lnTo>
                  <a:pt x="1" y="430"/>
                </a:lnTo>
                <a:lnTo>
                  <a:pt x="0" y="425"/>
                </a:lnTo>
                <a:lnTo>
                  <a:pt x="0" y="425"/>
                </a:lnTo>
                <a:lnTo>
                  <a:pt x="1" y="419"/>
                </a:lnTo>
                <a:lnTo>
                  <a:pt x="2" y="413"/>
                </a:lnTo>
                <a:lnTo>
                  <a:pt x="5" y="409"/>
                </a:lnTo>
                <a:lnTo>
                  <a:pt x="8" y="405"/>
                </a:lnTo>
                <a:lnTo>
                  <a:pt x="13" y="402"/>
                </a:lnTo>
                <a:lnTo>
                  <a:pt x="17" y="400"/>
                </a:lnTo>
                <a:lnTo>
                  <a:pt x="22" y="397"/>
                </a:lnTo>
                <a:lnTo>
                  <a:pt x="27" y="397"/>
                </a:lnTo>
                <a:lnTo>
                  <a:pt x="89" y="397"/>
                </a:lnTo>
                <a:lnTo>
                  <a:pt x="89" y="397"/>
                </a:lnTo>
                <a:close/>
                <a:moveTo>
                  <a:pt x="381" y="303"/>
                </a:moveTo>
                <a:lnTo>
                  <a:pt x="381" y="303"/>
                </a:lnTo>
                <a:lnTo>
                  <a:pt x="380" y="297"/>
                </a:lnTo>
                <a:lnTo>
                  <a:pt x="380" y="292"/>
                </a:lnTo>
                <a:lnTo>
                  <a:pt x="381" y="287"/>
                </a:lnTo>
                <a:lnTo>
                  <a:pt x="383" y="282"/>
                </a:lnTo>
                <a:lnTo>
                  <a:pt x="386" y="277"/>
                </a:lnTo>
                <a:lnTo>
                  <a:pt x="390" y="274"/>
                </a:lnTo>
                <a:lnTo>
                  <a:pt x="395" y="271"/>
                </a:lnTo>
                <a:lnTo>
                  <a:pt x="399" y="268"/>
                </a:lnTo>
                <a:lnTo>
                  <a:pt x="399" y="268"/>
                </a:lnTo>
                <a:lnTo>
                  <a:pt x="405" y="268"/>
                </a:lnTo>
                <a:lnTo>
                  <a:pt x="410" y="268"/>
                </a:lnTo>
                <a:lnTo>
                  <a:pt x="415" y="270"/>
                </a:lnTo>
                <a:lnTo>
                  <a:pt x="420" y="271"/>
                </a:lnTo>
                <a:lnTo>
                  <a:pt x="425" y="274"/>
                </a:lnTo>
                <a:lnTo>
                  <a:pt x="428" y="277"/>
                </a:lnTo>
                <a:lnTo>
                  <a:pt x="431" y="282"/>
                </a:lnTo>
                <a:lnTo>
                  <a:pt x="434" y="288"/>
                </a:lnTo>
                <a:lnTo>
                  <a:pt x="449" y="341"/>
                </a:lnTo>
                <a:lnTo>
                  <a:pt x="449" y="341"/>
                </a:lnTo>
                <a:lnTo>
                  <a:pt x="477" y="331"/>
                </a:lnTo>
                <a:lnTo>
                  <a:pt x="507" y="323"/>
                </a:lnTo>
                <a:lnTo>
                  <a:pt x="507" y="323"/>
                </a:lnTo>
                <a:lnTo>
                  <a:pt x="508" y="323"/>
                </a:lnTo>
                <a:lnTo>
                  <a:pt x="508" y="323"/>
                </a:lnTo>
                <a:lnTo>
                  <a:pt x="533" y="319"/>
                </a:lnTo>
                <a:lnTo>
                  <a:pt x="559" y="316"/>
                </a:lnTo>
                <a:lnTo>
                  <a:pt x="559" y="275"/>
                </a:lnTo>
                <a:lnTo>
                  <a:pt x="559" y="275"/>
                </a:lnTo>
                <a:lnTo>
                  <a:pt x="560" y="270"/>
                </a:lnTo>
                <a:lnTo>
                  <a:pt x="562" y="264"/>
                </a:lnTo>
                <a:lnTo>
                  <a:pt x="564" y="259"/>
                </a:lnTo>
                <a:lnTo>
                  <a:pt x="567" y="256"/>
                </a:lnTo>
                <a:lnTo>
                  <a:pt x="572" y="252"/>
                </a:lnTo>
                <a:lnTo>
                  <a:pt x="576" y="250"/>
                </a:lnTo>
                <a:lnTo>
                  <a:pt x="581" y="248"/>
                </a:lnTo>
                <a:lnTo>
                  <a:pt x="587" y="248"/>
                </a:lnTo>
                <a:lnTo>
                  <a:pt x="587" y="248"/>
                </a:lnTo>
                <a:lnTo>
                  <a:pt x="592" y="248"/>
                </a:lnTo>
                <a:lnTo>
                  <a:pt x="598" y="250"/>
                </a:lnTo>
                <a:lnTo>
                  <a:pt x="603" y="252"/>
                </a:lnTo>
                <a:lnTo>
                  <a:pt x="606" y="256"/>
                </a:lnTo>
                <a:lnTo>
                  <a:pt x="609" y="259"/>
                </a:lnTo>
                <a:lnTo>
                  <a:pt x="612" y="264"/>
                </a:lnTo>
                <a:lnTo>
                  <a:pt x="614" y="270"/>
                </a:lnTo>
                <a:lnTo>
                  <a:pt x="614" y="275"/>
                </a:lnTo>
                <a:lnTo>
                  <a:pt x="614" y="316"/>
                </a:lnTo>
                <a:lnTo>
                  <a:pt x="614" y="316"/>
                </a:lnTo>
                <a:lnTo>
                  <a:pt x="640" y="319"/>
                </a:lnTo>
                <a:lnTo>
                  <a:pt x="667" y="323"/>
                </a:lnTo>
                <a:lnTo>
                  <a:pt x="667" y="324"/>
                </a:lnTo>
                <a:lnTo>
                  <a:pt x="667" y="323"/>
                </a:lnTo>
                <a:lnTo>
                  <a:pt x="667" y="323"/>
                </a:lnTo>
                <a:lnTo>
                  <a:pt x="696" y="331"/>
                </a:lnTo>
                <a:lnTo>
                  <a:pt x="725" y="341"/>
                </a:lnTo>
                <a:lnTo>
                  <a:pt x="741" y="288"/>
                </a:lnTo>
                <a:lnTo>
                  <a:pt x="741" y="288"/>
                </a:lnTo>
                <a:lnTo>
                  <a:pt x="743" y="282"/>
                </a:lnTo>
                <a:lnTo>
                  <a:pt x="745" y="277"/>
                </a:lnTo>
                <a:lnTo>
                  <a:pt x="749" y="274"/>
                </a:lnTo>
                <a:lnTo>
                  <a:pt x="753" y="271"/>
                </a:lnTo>
                <a:lnTo>
                  <a:pt x="758" y="270"/>
                </a:lnTo>
                <a:lnTo>
                  <a:pt x="764" y="268"/>
                </a:lnTo>
                <a:lnTo>
                  <a:pt x="769" y="268"/>
                </a:lnTo>
                <a:lnTo>
                  <a:pt x="774" y="268"/>
                </a:lnTo>
                <a:lnTo>
                  <a:pt x="774" y="268"/>
                </a:lnTo>
                <a:lnTo>
                  <a:pt x="779" y="271"/>
                </a:lnTo>
                <a:lnTo>
                  <a:pt x="784" y="274"/>
                </a:lnTo>
                <a:lnTo>
                  <a:pt x="787" y="277"/>
                </a:lnTo>
                <a:lnTo>
                  <a:pt x="791" y="282"/>
                </a:lnTo>
                <a:lnTo>
                  <a:pt x="793" y="287"/>
                </a:lnTo>
                <a:lnTo>
                  <a:pt x="793" y="292"/>
                </a:lnTo>
                <a:lnTo>
                  <a:pt x="794" y="297"/>
                </a:lnTo>
                <a:lnTo>
                  <a:pt x="793" y="303"/>
                </a:lnTo>
                <a:lnTo>
                  <a:pt x="693" y="646"/>
                </a:lnTo>
                <a:lnTo>
                  <a:pt x="693" y="646"/>
                </a:lnTo>
                <a:lnTo>
                  <a:pt x="690" y="652"/>
                </a:lnTo>
                <a:lnTo>
                  <a:pt x="687" y="656"/>
                </a:lnTo>
                <a:lnTo>
                  <a:pt x="684" y="660"/>
                </a:lnTo>
                <a:lnTo>
                  <a:pt x="679" y="663"/>
                </a:lnTo>
                <a:lnTo>
                  <a:pt x="674" y="664"/>
                </a:lnTo>
                <a:lnTo>
                  <a:pt x="670" y="665"/>
                </a:lnTo>
                <a:lnTo>
                  <a:pt x="664" y="667"/>
                </a:lnTo>
                <a:lnTo>
                  <a:pt x="659" y="665"/>
                </a:lnTo>
                <a:lnTo>
                  <a:pt x="659" y="665"/>
                </a:lnTo>
                <a:lnTo>
                  <a:pt x="654" y="663"/>
                </a:lnTo>
                <a:lnTo>
                  <a:pt x="649" y="660"/>
                </a:lnTo>
                <a:lnTo>
                  <a:pt x="645" y="656"/>
                </a:lnTo>
                <a:lnTo>
                  <a:pt x="643" y="652"/>
                </a:lnTo>
                <a:lnTo>
                  <a:pt x="640" y="647"/>
                </a:lnTo>
                <a:lnTo>
                  <a:pt x="639" y="643"/>
                </a:lnTo>
                <a:lnTo>
                  <a:pt x="639" y="637"/>
                </a:lnTo>
                <a:lnTo>
                  <a:pt x="640" y="631"/>
                </a:lnTo>
                <a:lnTo>
                  <a:pt x="710" y="394"/>
                </a:lnTo>
                <a:lnTo>
                  <a:pt x="710" y="394"/>
                </a:lnTo>
                <a:lnTo>
                  <a:pt x="684" y="385"/>
                </a:lnTo>
                <a:lnTo>
                  <a:pt x="655" y="377"/>
                </a:lnTo>
                <a:lnTo>
                  <a:pt x="655" y="377"/>
                </a:lnTo>
                <a:lnTo>
                  <a:pt x="655" y="377"/>
                </a:lnTo>
                <a:lnTo>
                  <a:pt x="636" y="373"/>
                </a:lnTo>
                <a:lnTo>
                  <a:pt x="614" y="371"/>
                </a:lnTo>
                <a:lnTo>
                  <a:pt x="614" y="438"/>
                </a:lnTo>
                <a:lnTo>
                  <a:pt x="614" y="438"/>
                </a:lnTo>
                <a:lnTo>
                  <a:pt x="614" y="443"/>
                </a:lnTo>
                <a:lnTo>
                  <a:pt x="612" y="449"/>
                </a:lnTo>
                <a:lnTo>
                  <a:pt x="609" y="453"/>
                </a:lnTo>
                <a:lnTo>
                  <a:pt x="606" y="457"/>
                </a:lnTo>
                <a:lnTo>
                  <a:pt x="603" y="460"/>
                </a:lnTo>
                <a:lnTo>
                  <a:pt x="598" y="463"/>
                </a:lnTo>
                <a:lnTo>
                  <a:pt x="592" y="465"/>
                </a:lnTo>
                <a:lnTo>
                  <a:pt x="587" y="466"/>
                </a:lnTo>
                <a:lnTo>
                  <a:pt x="587" y="466"/>
                </a:lnTo>
                <a:lnTo>
                  <a:pt x="581" y="465"/>
                </a:lnTo>
                <a:lnTo>
                  <a:pt x="576" y="463"/>
                </a:lnTo>
                <a:lnTo>
                  <a:pt x="572" y="460"/>
                </a:lnTo>
                <a:lnTo>
                  <a:pt x="567" y="457"/>
                </a:lnTo>
                <a:lnTo>
                  <a:pt x="564" y="453"/>
                </a:lnTo>
                <a:lnTo>
                  <a:pt x="562" y="449"/>
                </a:lnTo>
                <a:lnTo>
                  <a:pt x="560" y="443"/>
                </a:lnTo>
                <a:lnTo>
                  <a:pt x="559" y="438"/>
                </a:lnTo>
                <a:lnTo>
                  <a:pt x="559" y="371"/>
                </a:lnTo>
                <a:lnTo>
                  <a:pt x="559" y="371"/>
                </a:lnTo>
                <a:lnTo>
                  <a:pt x="539" y="373"/>
                </a:lnTo>
                <a:lnTo>
                  <a:pt x="519" y="377"/>
                </a:lnTo>
                <a:lnTo>
                  <a:pt x="519" y="377"/>
                </a:lnTo>
                <a:lnTo>
                  <a:pt x="518" y="377"/>
                </a:lnTo>
                <a:lnTo>
                  <a:pt x="518" y="377"/>
                </a:lnTo>
                <a:lnTo>
                  <a:pt x="491" y="385"/>
                </a:lnTo>
                <a:lnTo>
                  <a:pt x="464" y="394"/>
                </a:lnTo>
                <a:lnTo>
                  <a:pt x="534" y="631"/>
                </a:lnTo>
                <a:lnTo>
                  <a:pt x="534" y="631"/>
                </a:lnTo>
                <a:lnTo>
                  <a:pt x="534" y="637"/>
                </a:lnTo>
                <a:lnTo>
                  <a:pt x="534" y="643"/>
                </a:lnTo>
                <a:lnTo>
                  <a:pt x="533" y="647"/>
                </a:lnTo>
                <a:lnTo>
                  <a:pt x="532" y="652"/>
                </a:lnTo>
                <a:lnTo>
                  <a:pt x="528" y="656"/>
                </a:lnTo>
                <a:lnTo>
                  <a:pt x="525" y="660"/>
                </a:lnTo>
                <a:lnTo>
                  <a:pt x="520" y="663"/>
                </a:lnTo>
                <a:lnTo>
                  <a:pt x="515" y="665"/>
                </a:lnTo>
                <a:lnTo>
                  <a:pt x="515" y="665"/>
                </a:lnTo>
                <a:lnTo>
                  <a:pt x="510" y="667"/>
                </a:lnTo>
                <a:lnTo>
                  <a:pt x="504" y="665"/>
                </a:lnTo>
                <a:lnTo>
                  <a:pt x="499" y="664"/>
                </a:lnTo>
                <a:lnTo>
                  <a:pt x="494" y="663"/>
                </a:lnTo>
                <a:lnTo>
                  <a:pt x="490" y="660"/>
                </a:lnTo>
                <a:lnTo>
                  <a:pt x="486" y="656"/>
                </a:lnTo>
                <a:lnTo>
                  <a:pt x="483" y="652"/>
                </a:lnTo>
                <a:lnTo>
                  <a:pt x="482" y="646"/>
                </a:lnTo>
                <a:lnTo>
                  <a:pt x="381" y="303"/>
                </a:lnTo>
                <a:lnTo>
                  <a:pt x="381" y="303"/>
                </a:lnTo>
                <a:close/>
              </a:path>
            </a:pathLst>
          </a:custGeom>
          <a:solidFill>
            <a:srgbClr val="222D4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2106486" y="2643758"/>
            <a:ext cx="5328592" cy="332399"/>
          </a:xfrm>
        </p:spPr>
        <p:txBody>
          <a:bodyPr/>
          <a:lstStyle/>
          <a:p>
            <a:r>
              <a:rPr lang="en-US" altLang="ko-KR" dirty="0"/>
              <a:t>Build model to solve problem</a:t>
            </a:r>
            <a:endParaRPr lang="ko-KR" altLang="en-US" dirty="0"/>
          </a:p>
        </p:txBody>
      </p:sp>
      <p:sp>
        <p:nvSpPr>
          <p:cNvPr id="3" name="텍스트 개체 틀 5"/>
          <p:cNvSpPr>
            <a:spLocks noGrp="1"/>
          </p:cNvSpPr>
          <p:nvPr>
            <p:ph type="body" sz="quarter" idx="13"/>
          </p:nvPr>
        </p:nvSpPr>
        <p:spPr>
          <a:xfrm flipH="1">
            <a:off x="2106486" y="3127805"/>
            <a:ext cx="5328592" cy="193899"/>
          </a:xfrm>
        </p:spPr>
        <p:txBody>
          <a:bodyPr/>
          <a:lstStyle/>
          <a:p>
            <a:r>
              <a:rPr lang="en-US" altLang="ko-KR" dirty="0">
                <a:solidFill>
                  <a:srgbClr val="FA4147"/>
                </a:solidFill>
              </a:rPr>
              <a:t>Logistic Regression &amp;Deep Learning</a:t>
            </a:r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2106486" y="1451161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02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06486" y="1399701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06486" y="2540132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6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5"/>
          <p:cNvSpPr txBox="1"/>
          <p:nvPr/>
        </p:nvSpPr>
        <p:spPr>
          <a:xfrm>
            <a:off x="820258" y="2106544"/>
            <a:ext cx="2133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Log Transformation</a:t>
            </a:r>
            <a:endParaRPr dirty="0"/>
          </a:p>
        </p:txBody>
      </p:sp>
      <p:sp>
        <p:nvSpPr>
          <p:cNvPr id="557" name="Google Shape;557;p45"/>
          <p:cNvSpPr txBox="1"/>
          <p:nvPr/>
        </p:nvSpPr>
        <p:spPr>
          <a:xfrm>
            <a:off x="6143883" y="2067694"/>
            <a:ext cx="924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Drop NA</a:t>
            </a:r>
            <a:endParaRPr dirty="0"/>
          </a:p>
        </p:txBody>
      </p:sp>
      <p:sp>
        <p:nvSpPr>
          <p:cNvPr id="558" name="Google Shape;558;p45"/>
          <p:cNvSpPr txBox="1">
            <a:spLocks noGrp="1"/>
          </p:cNvSpPr>
          <p:nvPr>
            <p:ph type="body" idx="1"/>
          </p:nvPr>
        </p:nvSpPr>
        <p:spPr>
          <a:xfrm flipH="1">
            <a:off x="688356" y="243335"/>
            <a:ext cx="77673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 &amp; Data Cleaning</a:t>
            </a:r>
            <a:endParaRPr dirty="0"/>
          </a:p>
        </p:txBody>
      </p:sp>
      <p:sp>
        <p:nvSpPr>
          <p:cNvPr id="559" name="Google Shape;559;p45"/>
          <p:cNvSpPr txBox="1"/>
          <p:nvPr/>
        </p:nvSpPr>
        <p:spPr>
          <a:xfrm>
            <a:off x="333683" y="3900983"/>
            <a:ext cx="28146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Cut Numeric into Intervals</a:t>
            </a:r>
            <a:endParaRPr sz="1600" b="1" dirty="0"/>
          </a:p>
        </p:txBody>
      </p:sp>
      <p:sp>
        <p:nvSpPr>
          <p:cNvPr id="560" name="Google Shape;560;p45"/>
          <p:cNvSpPr txBox="1"/>
          <p:nvPr/>
        </p:nvSpPr>
        <p:spPr>
          <a:xfrm>
            <a:off x="6017622" y="3824283"/>
            <a:ext cx="17388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Categorization  </a:t>
            </a:r>
            <a:endParaRPr sz="1600" b="1" dirty="0"/>
          </a:p>
        </p:txBody>
      </p:sp>
      <p:sp>
        <p:nvSpPr>
          <p:cNvPr id="561" name="Google Shape;561;p45"/>
          <p:cNvSpPr txBox="1"/>
          <p:nvPr/>
        </p:nvSpPr>
        <p:spPr>
          <a:xfrm>
            <a:off x="6063858" y="2327444"/>
            <a:ext cx="22791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- employment length</a:t>
            </a:r>
            <a:endParaRPr sz="1300" dirty="0"/>
          </a:p>
        </p:txBody>
      </p:sp>
      <p:sp>
        <p:nvSpPr>
          <p:cNvPr id="562" name="Google Shape;562;p45"/>
          <p:cNvSpPr txBox="1"/>
          <p:nvPr/>
        </p:nvSpPr>
        <p:spPr>
          <a:xfrm>
            <a:off x="6063857" y="2620681"/>
            <a:ext cx="2643525" cy="39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- % trades never</a:t>
            </a:r>
            <a:r>
              <a:rPr lang="en-US" sz="1300" dirty="0"/>
              <a:t> default</a:t>
            </a:r>
            <a:endParaRPr sz="1300" dirty="0"/>
          </a:p>
        </p:txBody>
      </p:sp>
      <p:sp>
        <p:nvSpPr>
          <p:cNvPr id="563" name="Google Shape;563;p45"/>
          <p:cNvSpPr txBox="1"/>
          <p:nvPr/>
        </p:nvSpPr>
        <p:spPr>
          <a:xfrm>
            <a:off x="655995" y="2327444"/>
            <a:ext cx="15612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- total </a:t>
            </a:r>
            <a:r>
              <a:rPr lang="en-US" sz="1300" dirty="0"/>
              <a:t>accounts</a:t>
            </a:r>
            <a:endParaRPr dirty="0"/>
          </a:p>
        </p:txBody>
      </p:sp>
      <p:sp>
        <p:nvSpPr>
          <p:cNvPr id="564" name="Google Shape;564;p45"/>
          <p:cNvSpPr txBox="1"/>
          <p:nvPr/>
        </p:nvSpPr>
        <p:spPr>
          <a:xfrm>
            <a:off x="333683" y="4405362"/>
            <a:ext cx="2465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- </a:t>
            </a:r>
            <a:r>
              <a:rPr lang="en" sz="1300" dirty="0">
                <a:solidFill>
                  <a:schemeClr val="dk1"/>
                </a:solidFill>
              </a:rPr>
              <a:t>% trades never </a:t>
            </a:r>
            <a:r>
              <a:rPr lang="en-US" sz="1300" dirty="0">
                <a:solidFill>
                  <a:schemeClr val="dk1"/>
                </a:solidFill>
              </a:rPr>
              <a:t>default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565" name="Google Shape;565;p45"/>
          <p:cNvSpPr txBox="1"/>
          <p:nvPr/>
        </p:nvSpPr>
        <p:spPr>
          <a:xfrm>
            <a:off x="323528" y="4161019"/>
            <a:ext cx="15033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- annual income</a:t>
            </a:r>
            <a:endParaRPr sz="1300" dirty="0"/>
          </a:p>
        </p:txBody>
      </p:sp>
      <p:sp>
        <p:nvSpPr>
          <p:cNvPr id="566" name="Google Shape;566;p45"/>
          <p:cNvSpPr txBox="1"/>
          <p:nvPr/>
        </p:nvSpPr>
        <p:spPr>
          <a:xfrm>
            <a:off x="6143883" y="4408694"/>
            <a:ext cx="2845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- # charge-offs </a:t>
            </a:r>
            <a:r>
              <a:rPr lang="en-US" sz="1300" dirty="0"/>
              <a:t>within</a:t>
            </a:r>
            <a:r>
              <a:rPr lang="en" sz="1300" dirty="0"/>
              <a:t> 12 months</a:t>
            </a:r>
            <a:endParaRPr sz="1300" dirty="0"/>
          </a:p>
        </p:txBody>
      </p:sp>
      <p:sp>
        <p:nvSpPr>
          <p:cNvPr id="567" name="Google Shape;567;p45"/>
          <p:cNvSpPr txBox="1"/>
          <p:nvPr/>
        </p:nvSpPr>
        <p:spPr>
          <a:xfrm>
            <a:off x="6143883" y="4161019"/>
            <a:ext cx="28052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- # </a:t>
            </a:r>
            <a:r>
              <a:rPr lang="en-US" sz="1300" dirty="0"/>
              <a:t>default</a:t>
            </a:r>
            <a:r>
              <a:rPr lang="en" sz="1300" dirty="0"/>
              <a:t> </a:t>
            </a:r>
            <a:r>
              <a:rPr lang="en-US" sz="1300" dirty="0"/>
              <a:t>within</a:t>
            </a:r>
            <a:r>
              <a:rPr lang="en" sz="1300" dirty="0"/>
              <a:t> past 2 yrs</a:t>
            </a:r>
            <a:endParaRPr sz="1300" dirty="0"/>
          </a:p>
        </p:txBody>
      </p:sp>
      <p:pic>
        <p:nvPicPr>
          <p:cNvPr id="568" name="Google Shape;5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983" y="2067704"/>
            <a:ext cx="2805201" cy="28052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E77541-52F0-4365-AC74-A3CD15D0F283}"/>
              </a:ext>
            </a:extLst>
          </p:cNvPr>
          <p:cNvSpPr txBox="1"/>
          <p:nvPr/>
        </p:nvSpPr>
        <p:spPr>
          <a:xfrm>
            <a:off x="1319175" y="1041473"/>
            <a:ext cx="684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2.24m rows × 145 features            1.19m rows × 23 features 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E80D5A-8A00-4916-99B0-B3A4241CB26D}"/>
              </a:ext>
            </a:extLst>
          </p:cNvPr>
          <p:cNvSpPr/>
          <p:nvPr/>
        </p:nvSpPr>
        <p:spPr>
          <a:xfrm>
            <a:off x="4401378" y="1154131"/>
            <a:ext cx="648072" cy="1440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6"/>
          <p:cNvSpPr txBox="1">
            <a:spLocks noGrp="1"/>
          </p:cNvSpPr>
          <p:nvPr>
            <p:ph type="body" idx="1"/>
          </p:nvPr>
        </p:nvSpPr>
        <p:spPr>
          <a:xfrm flipH="1">
            <a:off x="688331" y="202510"/>
            <a:ext cx="77673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" dirty="0"/>
              <a:t>Baseline Model:</a:t>
            </a:r>
            <a:r>
              <a:rPr lang="en-US" dirty="0"/>
              <a:t>Logistic Regression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4" name="Google Shape;574;p46"/>
          <p:cNvSpPr txBox="1">
            <a:spLocks noGrp="1"/>
          </p:cNvSpPr>
          <p:nvPr>
            <p:ph type="body" idx="2"/>
          </p:nvPr>
        </p:nvSpPr>
        <p:spPr>
          <a:xfrm flipH="1">
            <a:off x="688331" y="558362"/>
            <a:ext cx="7767300" cy="1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 Model</a:t>
            </a:r>
            <a:endParaRPr/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6"/>
          <p:cNvSpPr txBox="1"/>
          <p:nvPr/>
        </p:nvSpPr>
        <p:spPr>
          <a:xfrm>
            <a:off x="429074" y="1188573"/>
            <a:ext cx="32454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Training size: 50%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83" name="Google Shape;5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667" y="1262116"/>
            <a:ext cx="5608976" cy="346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6"/>
          <p:cNvPicPr preferRelativeResize="0"/>
          <p:nvPr/>
        </p:nvPicPr>
        <p:blipFill rotWithShape="1">
          <a:blip r:embed="rId4">
            <a:alphaModFix/>
          </a:blip>
          <a:srcRect l="27734" t="14281" r="27316" b="15365"/>
          <a:stretch/>
        </p:blipFill>
        <p:spPr>
          <a:xfrm>
            <a:off x="165682" y="3123891"/>
            <a:ext cx="314043" cy="27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BEBEECA-DEF5-485E-89FE-57939877BA46}"/>
              </a:ext>
            </a:extLst>
          </p:cNvPr>
          <p:cNvGrpSpPr/>
          <p:nvPr/>
        </p:nvGrpSpPr>
        <p:grpSpPr>
          <a:xfrm>
            <a:off x="505288" y="1761518"/>
            <a:ext cx="3069651" cy="1703919"/>
            <a:chOff x="199038" y="2768337"/>
            <a:chExt cx="3069651" cy="1703919"/>
          </a:xfrm>
        </p:grpSpPr>
        <p:sp>
          <p:nvSpPr>
            <p:cNvPr id="576" name="Google Shape;576;p46"/>
            <p:cNvSpPr txBox="1"/>
            <p:nvPr/>
          </p:nvSpPr>
          <p:spPr>
            <a:xfrm>
              <a:off x="1942089" y="4023156"/>
              <a:ext cx="13266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/>
                <a:t>Threshold: 0.5</a:t>
              </a:r>
              <a:endParaRPr sz="1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77" name="Google Shape;577;p46"/>
            <p:cNvSpPr txBox="1"/>
            <p:nvPr/>
          </p:nvSpPr>
          <p:spPr>
            <a:xfrm>
              <a:off x="838399" y="2768337"/>
              <a:ext cx="2245067" cy="5359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/>
                <a:t>Accuracy: 78%</a:t>
              </a:r>
              <a:endParaRPr sz="1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78" name="Google Shape;578;p46"/>
            <p:cNvSpPr txBox="1"/>
            <p:nvPr/>
          </p:nvSpPr>
          <p:spPr>
            <a:xfrm>
              <a:off x="199038" y="4016025"/>
              <a:ext cx="1387800" cy="4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/>
                <a:t>Detection rate</a:t>
              </a:r>
              <a:r>
                <a:rPr lang="en" sz="1400" dirty="0"/>
                <a:t>: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/>
                <a:t>7%</a:t>
              </a:r>
              <a:endParaRPr sz="1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cxnSp>
          <p:nvCxnSpPr>
            <p:cNvPr id="585" name="Google Shape;585;p46"/>
            <p:cNvCxnSpPr/>
            <p:nvPr/>
          </p:nvCxnSpPr>
          <p:spPr>
            <a:xfrm>
              <a:off x="1928825" y="3133050"/>
              <a:ext cx="738900" cy="996000"/>
            </a:xfrm>
            <a:prstGeom prst="straightConnector1">
              <a:avLst/>
            </a:prstGeom>
            <a:solidFill>
              <a:schemeClr val="lt1"/>
            </a:solidFill>
            <a:ln w="19050" cap="rnd" cmpd="sng">
              <a:solidFill>
                <a:srgbClr val="222D47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586" name="Google Shape;586;p46"/>
            <p:cNvCxnSpPr/>
            <p:nvPr/>
          </p:nvCxnSpPr>
          <p:spPr>
            <a:xfrm rot="10800000">
              <a:off x="1526050" y="4240575"/>
              <a:ext cx="453900" cy="0"/>
            </a:xfrm>
            <a:prstGeom prst="straightConnector1">
              <a:avLst/>
            </a:prstGeom>
            <a:solidFill>
              <a:schemeClr val="lt1"/>
            </a:solidFill>
            <a:ln w="19050" cap="rnd" cmpd="sng">
              <a:solidFill>
                <a:srgbClr val="222D47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587" name="Google Shape;587;p46"/>
            <p:cNvCxnSpPr/>
            <p:nvPr/>
          </p:nvCxnSpPr>
          <p:spPr>
            <a:xfrm flipH="1">
              <a:off x="519675" y="3112625"/>
              <a:ext cx="756000" cy="972900"/>
            </a:xfrm>
            <a:prstGeom prst="straightConnector1">
              <a:avLst/>
            </a:prstGeom>
            <a:solidFill>
              <a:schemeClr val="lt1"/>
            </a:solidFill>
            <a:ln w="9525" cap="rnd" cmpd="sng">
              <a:solidFill>
                <a:srgbClr val="FA4147"/>
              </a:solidFill>
              <a:prstDash val="dash"/>
              <a:round/>
              <a:headEnd type="none" w="sm" len="sm"/>
              <a:tailEnd type="stealth" w="lg" len="lg"/>
            </a:ln>
          </p:spPr>
        </p:cxnSp>
        <p:cxnSp>
          <p:nvCxnSpPr>
            <p:cNvPr id="588" name="Google Shape;588;p46"/>
            <p:cNvCxnSpPr/>
            <p:nvPr/>
          </p:nvCxnSpPr>
          <p:spPr>
            <a:xfrm rot="10800000" flipH="1">
              <a:off x="640806" y="3170639"/>
              <a:ext cx="750600" cy="988500"/>
            </a:xfrm>
            <a:prstGeom prst="straightConnector1">
              <a:avLst/>
            </a:prstGeom>
            <a:solidFill>
              <a:schemeClr val="lt1"/>
            </a:solidFill>
            <a:ln w="9525" cap="rnd" cmpd="sng">
              <a:solidFill>
                <a:srgbClr val="FA4147"/>
              </a:solidFill>
              <a:prstDash val="dash"/>
              <a:round/>
              <a:headEnd type="none" w="sm" len="sm"/>
              <a:tailEnd type="stealth" w="lg" len="lg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6C9BAE-0A0E-47C5-BE4E-8584E971DAE2}"/>
              </a:ext>
            </a:extLst>
          </p:cNvPr>
          <p:cNvSpPr txBox="1"/>
          <p:nvPr/>
        </p:nvSpPr>
        <p:spPr>
          <a:xfrm>
            <a:off x="165682" y="3678957"/>
            <a:ext cx="32928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Reason: imbalanced dataset</a:t>
            </a:r>
          </a:p>
          <a:p>
            <a:r>
              <a:rPr lang="en-US" sz="1600" dirty="0"/>
              <a:t>    (20% are label 1)</a:t>
            </a:r>
          </a:p>
          <a:p>
            <a:endParaRPr lang="en-US" sz="1600" dirty="0"/>
          </a:p>
          <a:p>
            <a:r>
              <a:rPr lang="en-US" sz="1600" dirty="0"/>
              <a:t>       improved in model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1C98F3-512D-4DF4-B3AE-7C75132CD3D8}"/>
              </a:ext>
            </a:extLst>
          </p:cNvPr>
          <p:cNvCxnSpPr>
            <a:cxnSpLocks/>
          </p:cNvCxnSpPr>
          <p:nvPr/>
        </p:nvCxnSpPr>
        <p:spPr>
          <a:xfrm>
            <a:off x="213091" y="4587974"/>
            <a:ext cx="475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7"/>
          <p:cNvSpPr txBox="1">
            <a:spLocks noGrp="1"/>
          </p:cNvSpPr>
          <p:nvPr>
            <p:ph type="body" idx="1"/>
          </p:nvPr>
        </p:nvSpPr>
        <p:spPr>
          <a:xfrm flipH="1">
            <a:off x="688331" y="202510"/>
            <a:ext cx="77673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594" name="Google Shape;594;p47"/>
          <p:cNvSpPr txBox="1">
            <a:spLocks noGrp="1"/>
          </p:cNvSpPr>
          <p:nvPr>
            <p:ph type="body" idx="2"/>
          </p:nvPr>
        </p:nvSpPr>
        <p:spPr>
          <a:xfrm flipH="1">
            <a:off x="688331" y="558362"/>
            <a:ext cx="7767300" cy="1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Tune Model</a:t>
            </a:r>
            <a:endParaRPr/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7"/>
          <p:cNvSpPr txBox="1"/>
          <p:nvPr/>
        </p:nvSpPr>
        <p:spPr>
          <a:xfrm>
            <a:off x="367400" y="1606625"/>
            <a:ext cx="32454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Validation size: 25%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9" name="Google Shape;5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925" y="1296122"/>
            <a:ext cx="5599025" cy="3455403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47"/>
          <p:cNvSpPr txBox="1"/>
          <p:nvPr/>
        </p:nvSpPr>
        <p:spPr>
          <a:xfrm>
            <a:off x="367400" y="2274300"/>
            <a:ext cx="32454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Threshold: 0.23</a:t>
            </a:r>
            <a:endParaRPr dirty="0"/>
          </a:p>
        </p:txBody>
      </p:sp>
      <p:sp>
        <p:nvSpPr>
          <p:cNvPr id="601" name="Google Shape;601;p47"/>
          <p:cNvSpPr txBox="1"/>
          <p:nvPr/>
        </p:nvSpPr>
        <p:spPr>
          <a:xfrm>
            <a:off x="367400" y="2937800"/>
            <a:ext cx="32454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Accuracy: 65%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2" name="Google Shape;602;p47"/>
          <p:cNvSpPr txBox="1"/>
          <p:nvPr/>
        </p:nvSpPr>
        <p:spPr>
          <a:xfrm>
            <a:off x="367400" y="3601300"/>
            <a:ext cx="32454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 dirty="0"/>
              <a:t>Detection rate: </a:t>
            </a:r>
            <a:r>
              <a:rPr lang="en" dirty="0"/>
              <a:t>65%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8"/>
          <p:cNvSpPr txBox="1">
            <a:spLocks noGrp="1"/>
          </p:cNvSpPr>
          <p:nvPr>
            <p:ph type="body" idx="1"/>
          </p:nvPr>
        </p:nvSpPr>
        <p:spPr>
          <a:xfrm flipH="1">
            <a:off x="688331" y="202510"/>
            <a:ext cx="77673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608" name="Google Shape;608;p48"/>
          <p:cNvSpPr txBox="1">
            <a:spLocks noGrp="1"/>
          </p:cNvSpPr>
          <p:nvPr>
            <p:ph type="body" idx="2"/>
          </p:nvPr>
        </p:nvSpPr>
        <p:spPr>
          <a:xfrm flipH="1">
            <a:off x="688331" y="558362"/>
            <a:ext cx="7767300" cy="1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 Model</a:t>
            </a:r>
            <a:endParaRPr/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/>
          <p:cNvSpPr txBox="1"/>
          <p:nvPr/>
        </p:nvSpPr>
        <p:spPr>
          <a:xfrm>
            <a:off x="688331" y="1032590"/>
            <a:ext cx="32454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dirty="0"/>
              <a:t>Test size: 25%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631A025-7FD8-428D-9B42-ABA1F62E6959}"/>
              </a:ext>
            </a:extLst>
          </p:cNvPr>
          <p:cNvSpPr/>
          <p:nvPr/>
        </p:nvSpPr>
        <p:spPr>
          <a:xfrm>
            <a:off x="508008" y="1941983"/>
            <a:ext cx="2483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Among 100 truly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defaulted people, we detected 65.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6F5831A-9FF8-4F51-B7FF-0E0477CBD39B}"/>
              </a:ext>
            </a:extLst>
          </p:cNvPr>
          <p:cNvGrpSpPr/>
          <p:nvPr/>
        </p:nvGrpSpPr>
        <p:grpSpPr>
          <a:xfrm>
            <a:off x="2141003" y="1917986"/>
            <a:ext cx="1971071" cy="1631788"/>
            <a:chOff x="6593483" y="3371688"/>
            <a:chExt cx="1971071" cy="1631788"/>
          </a:xfrm>
        </p:grpSpPr>
        <p:pic>
          <p:nvPicPr>
            <p:cNvPr id="117" name="Graphic 116" descr="Man">
              <a:extLst>
                <a:ext uri="{FF2B5EF4-FFF2-40B4-BE49-F238E27FC236}">
                  <a16:creationId xmlns:a16="http://schemas.microsoft.com/office/drawing/2014/main" id="{909D12CD-5C7C-4268-9E16-C16B48024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96194" y="3395685"/>
              <a:ext cx="792088" cy="792088"/>
            </a:xfrm>
            <a:prstGeom prst="rect">
              <a:avLst/>
            </a:prstGeom>
          </p:spPr>
        </p:pic>
        <p:pic>
          <p:nvPicPr>
            <p:cNvPr id="118" name="Graphic 117" descr="Man">
              <a:extLst>
                <a:ext uri="{FF2B5EF4-FFF2-40B4-BE49-F238E27FC236}">
                  <a16:creationId xmlns:a16="http://schemas.microsoft.com/office/drawing/2014/main" id="{4F464C19-1575-427B-9234-CCD2354D1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82888" y="4187773"/>
              <a:ext cx="792088" cy="792088"/>
            </a:xfrm>
            <a:prstGeom prst="rect">
              <a:avLst/>
            </a:prstGeom>
          </p:spPr>
        </p:pic>
        <p:pic>
          <p:nvPicPr>
            <p:cNvPr id="119" name="Graphic 118" descr="Man">
              <a:extLst>
                <a:ext uri="{FF2B5EF4-FFF2-40B4-BE49-F238E27FC236}">
                  <a16:creationId xmlns:a16="http://schemas.microsoft.com/office/drawing/2014/main" id="{CEC445F5-A675-40F0-9EBF-9163665E6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72258" y="4207365"/>
              <a:ext cx="792088" cy="792088"/>
            </a:xfrm>
            <a:prstGeom prst="rect">
              <a:avLst/>
            </a:prstGeom>
          </p:spPr>
        </p:pic>
        <p:pic>
          <p:nvPicPr>
            <p:cNvPr id="120" name="Graphic 119" descr="Man">
              <a:extLst>
                <a:ext uri="{FF2B5EF4-FFF2-40B4-BE49-F238E27FC236}">
                  <a16:creationId xmlns:a16="http://schemas.microsoft.com/office/drawing/2014/main" id="{A39D0C09-A48E-4DDD-8225-E7DCCB480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93483" y="4211388"/>
              <a:ext cx="792088" cy="792088"/>
            </a:xfrm>
            <a:prstGeom prst="rect">
              <a:avLst/>
            </a:prstGeom>
          </p:spPr>
        </p:pic>
        <p:pic>
          <p:nvPicPr>
            <p:cNvPr id="121" name="Graphic 120" descr="Man">
              <a:extLst>
                <a:ext uri="{FF2B5EF4-FFF2-40B4-BE49-F238E27FC236}">
                  <a16:creationId xmlns:a16="http://schemas.microsoft.com/office/drawing/2014/main" id="{E0005038-98D3-4372-AE2A-1D7E13109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72466" y="3371688"/>
              <a:ext cx="792088" cy="79208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062771-7266-4A4D-A039-F482E8B697E9}"/>
              </a:ext>
            </a:extLst>
          </p:cNvPr>
          <p:cNvGrpSpPr/>
          <p:nvPr/>
        </p:nvGrpSpPr>
        <p:grpSpPr>
          <a:xfrm>
            <a:off x="2748798" y="1917986"/>
            <a:ext cx="1368360" cy="1627765"/>
            <a:chOff x="2748798" y="1917986"/>
            <a:chExt cx="1368360" cy="1627765"/>
          </a:xfrm>
        </p:grpSpPr>
        <p:pic>
          <p:nvPicPr>
            <p:cNvPr id="123" name="Graphic 122" descr="Man">
              <a:extLst>
                <a:ext uri="{FF2B5EF4-FFF2-40B4-BE49-F238E27FC236}">
                  <a16:creationId xmlns:a16="http://schemas.microsoft.com/office/drawing/2014/main" id="{D6DBBD96-EF9E-4A8B-A74D-8432AF0EE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48798" y="1941983"/>
              <a:ext cx="792088" cy="792088"/>
            </a:xfrm>
            <a:prstGeom prst="rect">
              <a:avLst/>
            </a:prstGeom>
          </p:spPr>
        </p:pic>
        <p:pic>
          <p:nvPicPr>
            <p:cNvPr id="125" name="Graphic 124" descr="Man">
              <a:extLst>
                <a:ext uri="{FF2B5EF4-FFF2-40B4-BE49-F238E27FC236}">
                  <a16:creationId xmlns:a16="http://schemas.microsoft.com/office/drawing/2014/main" id="{3698159F-860E-4216-B113-2447D025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24862" y="2753663"/>
              <a:ext cx="792088" cy="792088"/>
            </a:xfrm>
            <a:prstGeom prst="rect">
              <a:avLst/>
            </a:prstGeom>
          </p:spPr>
        </p:pic>
        <p:pic>
          <p:nvPicPr>
            <p:cNvPr id="126" name="Graphic 125" descr="Man">
              <a:extLst>
                <a:ext uri="{FF2B5EF4-FFF2-40B4-BE49-F238E27FC236}">
                  <a16:creationId xmlns:a16="http://schemas.microsoft.com/office/drawing/2014/main" id="{9F3A49B4-FF5F-45EF-A1F6-8FC81F4EA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25070" y="1917986"/>
              <a:ext cx="792088" cy="792088"/>
            </a:xfrm>
            <a:prstGeom prst="rect">
              <a:avLst/>
            </a:prstGeom>
          </p:spPr>
        </p:pic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F6AB558-A2FA-4D12-884F-E13BECECAC0A}"/>
              </a:ext>
            </a:extLst>
          </p:cNvPr>
          <p:cNvSpPr/>
          <p:nvPr/>
        </p:nvSpPr>
        <p:spPr>
          <a:xfrm>
            <a:off x="4427984" y="1923678"/>
            <a:ext cx="2967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Among 100 people we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predicted as default, only 35 are truly defaulted.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784DEFF-766C-4102-A0CE-BBCF19968B06}"/>
              </a:ext>
            </a:extLst>
          </p:cNvPr>
          <p:cNvGrpSpPr/>
          <p:nvPr/>
        </p:nvGrpSpPr>
        <p:grpSpPr>
          <a:xfrm>
            <a:off x="6841076" y="1941601"/>
            <a:ext cx="1971071" cy="1631788"/>
            <a:chOff x="6593483" y="3371688"/>
            <a:chExt cx="1971071" cy="1631788"/>
          </a:xfrm>
          <a:solidFill>
            <a:schemeClr val="bg1">
              <a:lumMod val="50000"/>
            </a:schemeClr>
          </a:solidFill>
        </p:grpSpPr>
        <p:pic>
          <p:nvPicPr>
            <p:cNvPr id="141" name="Graphic 140" descr="Man">
              <a:extLst>
                <a:ext uri="{FF2B5EF4-FFF2-40B4-BE49-F238E27FC236}">
                  <a16:creationId xmlns:a16="http://schemas.microsoft.com/office/drawing/2014/main" id="{82AC4E18-8B41-4CCC-AA53-7AC7E438A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96194" y="3395685"/>
              <a:ext cx="792088" cy="792088"/>
            </a:xfrm>
            <a:prstGeom prst="rect">
              <a:avLst/>
            </a:prstGeom>
          </p:spPr>
        </p:pic>
        <p:pic>
          <p:nvPicPr>
            <p:cNvPr id="142" name="Graphic 141" descr="Man">
              <a:extLst>
                <a:ext uri="{FF2B5EF4-FFF2-40B4-BE49-F238E27FC236}">
                  <a16:creationId xmlns:a16="http://schemas.microsoft.com/office/drawing/2014/main" id="{4906BAAA-A1B0-41CC-9ACE-5CA824E2E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82888" y="4187773"/>
              <a:ext cx="792088" cy="792088"/>
            </a:xfrm>
            <a:prstGeom prst="rect">
              <a:avLst/>
            </a:prstGeom>
          </p:spPr>
        </p:pic>
        <p:pic>
          <p:nvPicPr>
            <p:cNvPr id="143" name="Graphic 142" descr="Man">
              <a:extLst>
                <a:ext uri="{FF2B5EF4-FFF2-40B4-BE49-F238E27FC236}">
                  <a16:creationId xmlns:a16="http://schemas.microsoft.com/office/drawing/2014/main" id="{915C8BA3-C9A7-45F2-8C1F-1316D4941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72258" y="4207365"/>
              <a:ext cx="792088" cy="792088"/>
            </a:xfrm>
            <a:prstGeom prst="rect">
              <a:avLst/>
            </a:prstGeom>
          </p:spPr>
        </p:pic>
        <p:pic>
          <p:nvPicPr>
            <p:cNvPr id="144" name="Graphic 143" descr="Man">
              <a:extLst>
                <a:ext uri="{FF2B5EF4-FFF2-40B4-BE49-F238E27FC236}">
                  <a16:creationId xmlns:a16="http://schemas.microsoft.com/office/drawing/2014/main" id="{D3A6141E-F4A6-4581-843C-331AE0B33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93483" y="4211388"/>
              <a:ext cx="792088" cy="792088"/>
            </a:xfrm>
            <a:prstGeom prst="rect">
              <a:avLst/>
            </a:prstGeom>
          </p:spPr>
        </p:pic>
        <p:pic>
          <p:nvPicPr>
            <p:cNvPr id="145" name="Graphic 144" descr="Man">
              <a:extLst>
                <a:ext uri="{FF2B5EF4-FFF2-40B4-BE49-F238E27FC236}">
                  <a16:creationId xmlns:a16="http://schemas.microsoft.com/office/drawing/2014/main" id="{538E9EBB-D5B1-4779-A444-47B15C188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72466" y="3371688"/>
              <a:ext cx="792088" cy="792088"/>
            </a:xfrm>
            <a:prstGeom prst="rect">
              <a:avLst/>
            </a:prstGeom>
          </p:spPr>
        </p:pic>
      </p:grpSp>
      <p:pic>
        <p:nvPicPr>
          <p:cNvPr id="147" name="Graphic 146" descr="Man">
            <a:extLst>
              <a:ext uri="{FF2B5EF4-FFF2-40B4-BE49-F238E27FC236}">
                <a16:creationId xmlns:a16="http://schemas.microsoft.com/office/drawing/2014/main" id="{84D69329-11D5-439F-BC70-246786E2C9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0911" y="2777278"/>
            <a:ext cx="792088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49"/>
          <p:cNvGrpSpPr/>
          <p:nvPr/>
        </p:nvGrpSpPr>
        <p:grpSpPr>
          <a:xfrm>
            <a:off x="898041" y="1273876"/>
            <a:ext cx="1138289" cy="3319105"/>
            <a:chOff x="5091113" y="2789238"/>
            <a:chExt cx="830262" cy="2420937"/>
          </a:xfrm>
        </p:grpSpPr>
        <p:sp>
          <p:nvSpPr>
            <p:cNvPr id="725" name="Google Shape;725;p49"/>
            <p:cNvSpPr/>
            <p:nvPr/>
          </p:nvSpPr>
          <p:spPr>
            <a:xfrm>
              <a:off x="5360988" y="5005388"/>
              <a:ext cx="158750" cy="204787"/>
            </a:xfrm>
            <a:custGeom>
              <a:avLst/>
              <a:gdLst/>
              <a:ahLst/>
              <a:cxnLst/>
              <a:rect l="l" t="t" r="r" b="b"/>
              <a:pathLst>
                <a:path w="299" h="386" extrusionOk="0">
                  <a:moveTo>
                    <a:pt x="81" y="44"/>
                  </a:moveTo>
                  <a:lnTo>
                    <a:pt x="81" y="44"/>
                  </a:lnTo>
                  <a:lnTo>
                    <a:pt x="68" y="60"/>
                  </a:lnTo>
                  <a:lnTo>
                    <a:pt x="56" y="74"/>
                  </a:lnTo>
                  <a:lnTo>
                    <a:pt x="45" y="90"/>
                  </a:lnTo>
                  <a:lnTo>
                    <a:pt x="34" y="105"/>
                  </a:lnTo>
                  <a:lnTo>
                    <a:pt x="25" y="122"/>
                  </a:lnTo>
                  <a:lnTo>
                    <a:pt x="16" y="138"/>
                  </a:lnTo>
                  <a:lnTo>
                    <a:pt x="9" y="154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1" y="192"/>
                  </a:lnTo>
                  <a:lnTo>
                    <a:pt x="0" y="214"/>
                  </a:lnTo>
                  <a:lnTo>
                    <a:pt x="0" y="236"/>
                  </a:lnTo>
                  <a:lnTo>
                    <a:pt x="1" y="256"/>
                  </a:lnTo>
                  <a:lnTo>
                    <a:pt x="5" y="300"/>
                  </a:lnTo>
                  <a:lnTo>
                    <a:pt x="12" y="343"/>
                  </a:lnTo>
                  <a:lnTo>
                    <a:pt x="12" y="343"/>
                  </a:lnTo>
                  <a:lnTo>
                    <a:pt x="19" y="355"/>
                  </a:lnTo>
                  <a:lnTo>
                    <a:pt x="27" y="364"/>
                  </a:lnTo>
                  <a:lnTo>
                    <a:pt x="34" y="370"/>
                  </a:lnTo>
                  <a:lnTo>
                    <a:pt x="42" y="377"/>
                  </a:lnTo>
                  <a:lnTo>
                    <a:pt x="51" y="381"/>
                  </a:lnTo>
                  <a:lnTo>
                    <a:pt x="60" y="383"/>
                  </a:lnTo>
                  <a:lnTo>
                    <a:pt x="69" y="386"/>
                  </a:lnTo>
                  <a:lnTo>
                    <a:pt x="80" y="386"/>
                  </a:lnTo>
                  <a:lnTo>
                    <a:pt x="90" y="386"/>
                  </a:lnTo>
                  <a:lnTo>
                    <a:pt x="102" y="384"/>
                  </a:lnTo>
                  <a:lnTo>
                    <a:pt x="124" y="378"/>
                  </a:lnTo>
                  <a:lnTo>
                    <a:pt x="147" y="370"/>
                  </a:lnTo>
                  <a:lnTo>
                    <a:pt x="171" y="359"/>
                  </a:lnTo>
                  <a:lnTo>
                    <a:pt x="171" y="359"/>
                  </a:lnTo>
                  <a:lnTo>
                    <a:pt x="188" y="346"/>
                  </a:lnTo>
                  <a:lnTo>
                    <a:pt x="202" y="331"/>
                  </a:lnTo>
                  <a:lnTo>
                    <a:pt x="213" y="318"/>
                  </a:lnTo>
                  <a:lnTo>
                    <a:pt x="222" y="304"/>
                  </a:lnTo>
                  <a:lnTo>
                    <a:pt x="230" y="291"/>
                  </a:lnTo>
                  <a:lnTo>
                    <a:pt x="235" y="277"/>
                  </a:lnTo>
                  <a:lnTo>
                    <a:pt x="245" y="250"/>
                  </a:lnTo>
                  <a:lnTo>
                    <a:pt x="245" y="250"/>
                  </a:lnTo>
                  <a:lnTo>
                    <a:pt x="246" y="231"/>
                  </a:lnTo>
                  <a:lnTo>
                    <a:pt x="245" y="212"/>
                  </a:lnTo>
                  <a:lnTo>
                    <a:pt x="244" y="205"/>
                  </a:lnTo>
                  <a:lnTo>
                    <a:pt x="241" y="197"/>
                  </a:lnTo>
                  <a:lnTo>
                    <a:pt x="239" y="191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45" y="183"/>
                  </a:lnTo>
                  <a:lnTo>
                    <a:pt x="253" y="180"/>
                  </a:lnTo>
                  <a:lnTo>
                    <a:pt x="262" y="178"/>
                  </a:lnTo>
                  <a:lnTo>
                    <a:pt x="270" y="172"/>
                  </a:lnTo>
                  <a:lnTo>
                    <a:pt x="277" y="166"/>
                  </a:lnTo>
                  <a:lnTo>
                    <a:pt x="285" y="157"/>
                  </a:lnTo>
                  <a:lnTo>
                    <a:pt x="293" y="148"/>
                  </a:lnTo>
                  <a:lnTo>
                    <a:pt x="299" y="138"/>
                  </a:lnTo>
                  <a:lnTo>
                    <a:pt x="299" y="138"/>
                  </a:lnTo>
                  <a:lnTo>
                    <a:pt x="298" y="103"/>
                  </a:lnTo>
                  <a:lnTo>
                    <a:pt x="294" y="69"/>
                  </a:lnTo>
                  <a:lnTo>
                    <a:pt x="290" y="35"/>
                  </a:lnTo>
                  <a:lnTo>
                    <a:pt x="285" y="0"/>
                  </a:lnTo>
                  <a:lnTo>
                    <a:pt x="81" y="44"/>
                  </a:lnTo>
                  <a:lnTo>
                    <a:pt x="81" y="44"/>
                  </a:lnTo>
                  <a:close/>
                  <a:moveTo>
                    <a:pt x="81" y="44"/>
                  </a:moveTo>
                  <a:lnTo>
                    <a:pt x="81" y="4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5360988" y="5005388"/>
              <a:ext cx="158750" cy="204787"/>
            </a:xfrm>
            <a:custGeom>
              <a:avLst/>
              <a:gdLst/>
              <a:ahLst/>
              <a:cxnLst/>
              <a:rect l="l" t="t" r="r" b="b"/>
              <a:pathLst>
                <a:path w="299" h="386" extrusionOk="0">
                  <a:moveTo>
                    <a:pt x="81" y="44"/>
                  </a:moveTo>
                  <a:lnTo>
                    <a:pt x="81" y="44"/>
                  </a:lnTo>
                  <a:lnTo>
                    <a:pt x="68" y="60"/>
                  </a:lnTo>
                  <a:lnTo>
                    <a:pt x="56" y="74"/>
                  </a:lnTo>
                  <a:lnTo>
                    <a:pt x="45" y="90"/>
                  </a:lnTo>
                  <a:lnTo>
                    <a:pt x="34" y="105"/>
                  </a:lnTo>
                  <a:lnTo>
                    <a:pt x="25" y="122"/>
                  </a:lnTo>
                  <a:lnTo>
                    <a:pt x="16" y="138"/>
                  </a:lnTo>
                  <a:lnTo>
                    <a:pt x="9" y="154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1" y="192"/>
                  </a:lnTo>
                  <a:lnTo>
                    <a:pt x="0" y="214"/>
                  </a:lnTo>
                  <a:lnTo>
                    <a:pt x="0" y="236"/>
                  </a:lnTo>
                  <a:lnTo>
                    <a:pt x="1" y="256"/>
                  </a:lnTo>
                  <a:lnTo>
                    <a:pt x="5" y="300"/>
                  </a:lnTo>
                  <a:lnTo>
                    <a:pt x="12" y="343"/>
                  </a:lnTo>
                  <a:lnTo>
                    <a:pt x="12" y="343"/>
                  </a:lnTo>
                  <a:lnTo>
                    <a:pt x="19" y="355"/>
                  </a:lnTo>
                  <a:lnTo>
                    <a:pt x="27" y="364"/>
                  </a:lnTo>
                  <a:lnTo>
                    <a:pt x="34" y="370"/>
                  </a:lnTo>
                  <a:lnTo>
                    <a:pt x="42" y="377"/>
                  </a:lnTo>
                  <a:lnTo>
                    <a:pt x="51" y="381"/>
                  </a:lnTo>
                  <a:lnTo>
                    <a:pt x="60" y="383"/>
                  </a:lnTo>
                  <a:lnTo>
                    <a:pt x="69" y="386"/>
                  </a:lnTo>
                  <a:lnTo>
                    <a:pt x="80" y="386"/>
                  </a:lnTo>
                  <a:lnTo>
                    <a:pt x="90" y="386"/>
                  </a:lnTo>
                  <a:lnTo>
                    <a:pt x="102" y="384"/>
                  </a:lnTo>
                  <a:lnTo>
                    <a:pt x="124" y="378"/>
                  </a:lnTo>
                  <a:lnTo>
                    <a:pt x="147" y="370"/>
                  </a:lnTo>
                  <a:lnTo>
                    <a:pt x="171" y="359"/>
                  </a:lnTo>
                  <a:lnTo>
                    <a:pt x="171" y="359"/>
                  </a:lnTo>
                  <a:lnTo>
                    <a:pt x="188" y="346"/>
                  </a:lnTo>
                  <a:lnTo>
                    <a:pt x="202" y="331"/>
                  </a:lnTo>
                  <a:lnTo>
                    <a:pt x="213" y="318"/>
                  </a:lnTo>
                  <a:lnTo>
                    <a:pt x="222" y="304"/>
                  </a:lnTo>
                  <a:lnTo>
                    <a:pt x="230" y="291"/>
                  </a:lnTo>
                  <a:lnTo>
                    <a:pt x="235" y="277"/>
                  </a:lnTo>
                  <a:lnTo>
                    <a:pt x="245" y="250"/>
                  </a:lnTo>
                  <a:lnTo>
                    <a:pt x="245" y="250"/>
                  </a:lnTo>
                  <a:lnTo>
                    <a:pt x="246" y="231"/>
                  </a:lnTo>
                  <a:lnTo>
                    <a:pt x="245" y="212"/>
                  </a:lnTo>
                  <a:lnTo>
                    <a:pt x="244" y="205"/>
                  </a:lnTo>
                  <a:lnTo>
                    <a:pt x="241" y="197"/>
                  </a:lnTo>
                  <a:lnTo>
                    <a:pt x="239" y="191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45" y="183"/>
                  </a:lnTo>
                  <a:lnTo>
                    <a:pt x="253" y="180"/>
                  </a:lnTo>
                  <a:lnTo>
                    <a:pt x="262" y="178"/>
                  </a:lnTo>
                  <a:lnTo>
                    <a:pt x="270" y="172"/>
                  </a:lnTo>
                  <a:lnTo>
                    <a:pt x="277" y="166"/>
                  </a:lnTo>
                  <a:lnTo>
                    <a:pt x="285" y="157"/>
                  </a:lnTo>
                  <a:lnTo>
                    <a:pt x="293" y="148"/>
                  </a:lnTo>
                  <a:lnTo>
                    <a:pt x="299" y="138"/>
                  </a:lnTo>
                  <a:lnTo>
                    <a:pt x="299" y="138"/>
                  </a:lnTo>
                  <a:lnTo>
                    <a:pt x="298" y="103"/>
                  </a:lnTo>
                  <a:lnTo>
                    <a:pt x="294" y="69"/>
                  </a:lnTo>
                  <a:lnTo>
                    <a:pt x="290" y="35"/>
                  </a:lnTo>
                  <a:lnTo>
                    <a:pt x="285" y="0"/>
                  </a:lnTo>
                  <a:lnTo>
                    <a:pt x="81" y="44"/>
                  </a:lnTo>
                  <a:lnTo>
                    <a:pt x="81" y="4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27" name="Google Shape;727;p49"/>
            <p:cNvCxnSpPr/>
            <p:nvPr/>
          </p:nvCxnSpPr>
          <p:spPr>
            <a:xfrm>
              <a:off x="5403850" y="5029200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8" name="Google Shape;728;p49"/>
            <p:cNvSpPr/>
            <p:nvPr/>
          </p:nvSpPr>
          <p:spPr>
            <a:xfrm>
              <a:off x="5360988" y="5005388"/>
              <a:ext cx="158750" cy="204787"/>
            </a:xfrm>
            <a:custGeom>
              <a:avLst/>
              <a:gdLst/>
              <a:ahLst/>
              <a:cxnLst/>
              <a:rect l="l" t="t" r="r" b="b"/>
              <a:pathLst>
                <a:path w="299" h="386" extrusionOk="0">
                  <a:moveTo>
                    <a:pt x="81" y="44"/>
                  </a:moveTo>
                  <a:lnTo>
                    <a:pt x="81" y="44"/>
                  </a:lnTo>
                  <a:lnTo>
                    <a:pt x="68" y="60"/>
                  </a:lnTo>
                  <a:lnTo>
                    <a:pt x="56" y="74"/>
                  </a:lnTo>
                  <a:lnTo>
                    <a:pt x="45" y="90"/>
                  </a:lnTo>
                  <a:lnTo>
                    <a:pt x="34" y="105"/>
                  </a:lnTo>
                  <a:lnTo>
                    <a:pt x="25" y="122"/>
                  </a:lnTo>
                  <a:lnTo>
                    <a:pt x="16" y="138"/>
                  </a:lnTo>
                  <a:lnTo>
                    <a:pt x="9" y="154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1" y="192"/>
                  </a:lnTo>
                  <a:lnTo>
                    <a:pt x="0" y="214"/>
                  </a:lnTo>
                  <a:lnTo>
                    <a:pt x="0" y="236"/>
                  </a:lnTo>
                  <a:lnTo>
                    <a:pt x="1" y="256"/>
                  </a:lnTo>
                  <a:lnTo>
                    <a:pt x="5" y="300"/>
                  </a:lnTo>
                  <a:lnTo>
                    <a:pt x="12" y="343"/>
                  </a:lnTo>
                  <a:lnTo>
                    <a:pt x="12" y="343"/>
                  </a:lnTo>
                  <a:lnTo>
                    <a:pt x="19" y="355"/>
                  </a:lnTo>
                  <a:lnTo>
                    <a:pt x="27" y="364"/>
                  </a:lnTo>
                  <a:lnTo>
                    <a:pt x="34" y="370"/>
                  </a:lnTo>
                  <a:lnTo>
                    <a:pt x="42" y="377"/>
                  </a:lnTo>
                  <a:lnTo>
                    <a:pt x="51" y="381"/>
                  </a:lnTo>
                  <a:lnTo>
                    <a:pt x="60" y="383"/>
                  </a:lnTo>
                  <a:lnTo>
                    <a:pt x="69" y="386"/>
                  </a:lnTo>
                  <a:lnTo>
                    <a:pt x="80" y="386"/>
                  </a:lnTo>
                  <a:lnTo>
                    <a:pt x="90" y="386"/>
                  </a:lnTo>
                  <a:lnTo>
                    <a:pt x="102" y="384"/>
                  </a:lnTo>
                  <a:lnTo>
                    <a:pt x="124" y="378"/>
                  </a:lnTo>
                  <a:lnTo>
                    <a:pt x="147" y="370"/>
                  </a:lnTo>
                  <a:lnTo>
                    <a:pt x="171" y="359"/>
                  </a:lnTo>
                  <a:lnTo>
                    <a:pt x="171" y="359"/>
                  </a:lnTo>
                  <a:lnTo>
                    <a:pt x="188" y="346"/>
                  </a:lnTo>
                  <a:lnTo>
                    <a:pt x="202" y="331"/>
                  </a:lnTo>
                  <a:lnTo>
                    <a:pt x="213" y="318"/>
                  </a:lnTo>
                  <a:lnTo>
                    <a:pt x="222" y="304"/>
                  </a:lnTo>
                  <a:lnTo>
                    <a:pt x="230" y="291"/>
                  </a:lnTo>
                  <a:lnTo>
                    <a:pt x="235" y="277"/>
                  </a:lnTo>
                  <a:lnTo>
                    <a:pt x="245" y="250"/>
                  </a:lnTo>
                  <a:lnTo>
                    <a:pt x="245" y="250"/>
                  </a:lnTo>
                  <a:lnTo>
                    <a:pt x="246" y="231"/>
                  </a:lnTo>
                  <a:lnTo>
                    <a:pt x="245" y="212"/>
                  </a:lnTo>
                  <a:lnTo>
                    <a:pt x="244" y="205"/>
                  </a:lnTo>
                  <a:lnTo>
                    <a:pt x="241" y="197"/>
                  </a:lnTo>
                  <a:lnTo>
                    <a:pt x="239" y="191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45" y="183"/>
                  </a:lnTo>
                  <a:lnTo>
                    <a:pt x="253" y="180"/>
                  </a:lnTo>
                  <a:lnTo>
                    <a:pt x="262" y="178"/>
                  </a:lnTo>
                  <a:lnTo>
                    <a:pt x="270" y="172"/>
                  </a:lnTo>
                  <a:lnTo>
                    <a:pt x="277" y="166"/>
                  </a:lnTo>
                  <a:lnTo>
                    <a:pt x="285" y="157"/>
                  </a:lnTo>
                  <a:lnTo>
                    <a:pt x="293" y="148"/>
                  </a:lnTo>
                  <a:lnTo>
                    <a:pt x="299" y="138"/>
                  </a:lnTo>
                  <a:lnTo>
                    <a:pt x="299" y="138"/>
                  </a:lnTo>
                  <a:lnTo>
                    <a:pt x="298" y="103"/>
                  </a:lnTo>
                  <a:lnTo>
                    <a:pt x="294" y="69"/>
                  </a:lnTo>
                  <a:lnTo>
                    <a:pt x="290" y="35"/>
                  </a:lnTo>
                  <a:lnTo>
                    <a:pt x="285" y="0"/>
                  </a:lnTo>
                  <a:lnTo>
                    <a:pt x="81" y="44"/>
                  </a:lnTo>
                  <a:lnTo>
                    <a:pt x="81" y="44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29" name="Google Shape;729;p49"/>
            <p:cNvCxnSpPr/>
            <p:nvPr/>
          </p:nvCxnSpPr>
          <p:spPr>
            <a:xfrm>
              <a:off x="5403850" y="5029200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0" name="Google Shape;730;p49"/>
            <p:cNvSpPr/>
            <p:nvPr/>
          </p:nvSpPr>
          <p:spPr>
            <a:xfrm>
              <a:off x="5705475" y="4976813"/>
              <a:ext cx="193675" cy="201612"/>
            </a:xfrm>
            <a:custGeom>
              <a:avLst/>
              <a:gdLst/>
              <a:ahLst/>
              <a:cxnLst/>
              <a:rect l="l" t="t" r="r" b="b"/>
              <a:pathLst>
                <a:path w="367" h="379" extrusionOk="0">
                  <a:moveTo>
                    <a:pt x="3" y="44"/>
                  </a:moveTo>
                  <a:lnTo>
                    <a:pt x="0" y="147"/>
                  </a:lnTo>
                  <a:lnTo>
                    <a:pt x="0" y="147"/>
                  </a:lnTo>
                  <a:lnTo>
                    <a:pt x="11" y="162"/>
                  </a:lnTo>
                  <a:lnTo>
                    <a:pt x="24" y="174"/>
                  </a:lnTo>
                  <a:lnTo>
                    <a:pt x="36" y="183"/>
                  </a:lnTo>
                  <a:lnTo>
                    <a:pt x="49" y="191"/>
                  </a:lnTo>
                  <a:lnTo>
                    <a:pt x="62" y="196"/>
                  </a:lnTo>
                  <a:lnTo>
                    <a:pt x="73" y="200"/>
                  </a:lnTo>
                  <a:lnTo>
                    <a:pt x="99" y="203"/>
                  </a:lnTo>
                  <a:lnTo>
                    <a:pt x="99" y="203"/>
                  </a:lnTo>
                  <a:lnTo>
                    <a:pt x="100" y="216"/>
                  </a:lnTo>
                  <a:lnTo>
                    <a:pt x="102" y="228"/>
                  </a:lnTo>
                  <a:lnTo>
                    <a:pt x="103" y="240"/>
                  </a:lnTo>
                  <a:lnTo>
                    <a:pt x="104" y="253"/>
                  </a:lnTo>
                  <a:lnTo>
                    <a:pt x="108" y="264"/>
                  </a:lnTo>
                  <a:lnTo>
                    <a:pt x="113" y="277"/>
                  </a:lnTo>
                  <a:lnTo>
                    <a:pt x="118" y="282"/>
                  </a:lnTo>
                  <a:lnTo>
                    <a:pt x="124" y="289"/>
                  </a:lnTo>
                  <a:lnTo>
                    <a:pt x="129" y="295"/>
                  </a:lnTo>
                  <a:lnTo>
                    <a:pt x="137" y="300"/>
                  </a:lnTo>
                  <a:lnTo>
                    <a:pt x="137" y="300"/>
                  </a:lnTo>
                  <a:lnTo>
                    <a:pt x="187" y="333"/>
                  </a:lnTo>
                  <a:lnTo>
                    <a:pt x="215" y="348"/>
                  </a:lnTo>
                  <a:lnTo>
                    <a:pt x="253" y="368"/>
                  </a:lnTo>
                  <a:lnTo>
                    <a:pt x="253" y="368"/>
                  </a:lnTo>
                  <a:lnTo>
                    <a:pt x="276" y="373"/>
                  </a:lnTo>
                  <a:lnTo>
                    <a:pt x="297" y="377"/>
                  </a:lnTo>
                  <a:lnTo>
                    <a:pt x="315" y="379"/>
                  </a:lnTo>
                  <a:lnTo>
                    <a:pt x="332" y="378"/>
                  </a:lnTo>
                  <a:lnTo>
                    <a:pt x="338" y="378"/>
                  </a:lnTo>
                  <a:lnTo>
                    <a:pt x="345" y="375"/>
                  </a:lnTo>
                  <a:lnTo>
                    <a:pt x="351" y="373"/>
                  </a:lnTo>
                  <a:lnTo>
                    <a:pt x="355" y="370"/>
                  </a:lnTo>
                  <a:lnTo>
                    <a:pt x="360" y="366"/>
                  </a:lnTo>
                  <a:lnTo>
                    <a:pt x="363" y="361"/>
                  </a:lnTo>
                  <a:lnTo>
                    <a:pt x="365" y="356"/>
                  </a:lnTo>
                  <a:lnTo>
                    <a:pt x="367" y="350"/>
                  </a:lnTo>
                  <a:lnTo>
                    <a:pt x="367" y="350"/>
                  </a:lnTo>
                  <a:lnTo>
                    <a:pt x="367" y="307"/>
                  </a:lnTo>
                  <a:lnTo>
                    <a:pt x="364" y="271"/>
                  </a:lnTo>
                  <a:lnTo>
                    <a:pt x="358" y="203"/>
                  </a:lnTo>
                  <a:lnTo>
                    <a:pt x="358" y="203"/>
                  </a:lnTo>
                  <a:lnTo>
                    <a:pt x="338" y="170"/>
                  </a:lnTo>
                  <a:lnTo>
                    <a:pt x="321" y="140"/>
                  </a:lnTo>
                  <a:lnTo>
                    <a:pt x="305" y="114"/>
                  </a:lnTo>
                  <a:lnTo>
                    <a:pt x="288" y="91"/>
                  </a:lnTo>
                  <a:lnTo>
                    <a:pt x="255" y="47"/>
                  </a:lnTo>
                  <a:lnTo>
                    <a:pt x="239" y="25"/>
                  </a:lnTo>
                  <a:lnTo>
                    <a:pt x="222" y="0"/>
                  </a:lnTo>
                  <a:lnTo>
                    <a:pt x="3" y="44"/>
                  </a:lnTo>
                  <a:lnTo>
                    <a:pt x="3" y="44"/>
                  </a:lnTo>
                  <a:close/>
                  <a:moveTo>
                    <a:pt x="3" y="44"/>
                  </a:moveTo>
                  <a:lnTo>
                    <a:pt x="3" y="4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1" name="Google Shape;731;p49"/>
            <p:cNvSpPr/>
            <p:nvPr/>
          </p:nvSpPr>
          <p:spPr>
            <a:xfrm>
              <a:off x="5705475" y="4976813"/>
              <a:ext cx="193675" cy="201612"/>
            </a:xfrm>
            <a:custGeom>
              <a:avLst/>
              <a:gdLst/>
              <a:ahLst/>
              <a:cxnLst/>
              <a:rect l="l" t="t" r="r" b="b"/>
              <a:pathLst>
                <a:path w="367" h="379" extrusionOk="0">
                  <a:moveTo>
                    <a:pt x="3" y="44"/>
                  </a:moveTo>
                  <a:lnTo>
                    <a:pt x="0" y="147"/>
                  </a:lnTo>
                  <a:lnTo>
                    <a:pt x="0" y="147"/>
                  </a:lnTo>
                  <a:lnTo>
                    <a:pt x="11" y="162"/>
                  </a:lnTo>
                  <a:lnTo>
                    <a:pt x="24" y="174"/>
                  </a:lnTo>
                  <a:lnTo>
                    <a:pt x="36" y="183"/>
                  </a:lnTo>
                  <a:lnTo>
                    <a:pt x="49" y="191"/>
                  </a:lnTo>
                  <a:lnTo>
                    <a:pt x="62" y="196"/>
                  </a:lnTo>
                  <a:lnTo>
                    <a:pt x="73" y="200"/>
                  </a:lnTo>
                  <a:lnTo>
                    <a:pt x="99" y="203"/>
                  </a:lnTo>
                  <a:lnTo>
                    <a:pt x="99" y="203"/>
                  </a:lnTo>
                  <a:lnTo>
                    <a:pt x="100" y="216"/>
                  </a:lnTo>
                  <a:lnTo>
                    <a:pt x="102" y="228"/>
                  </a:lnTo>
                  <a:lnTo>
                    <a:pt x="103" y="240"/>
                  </a:lnTo>
                  <a:lnTo>
                    <a:pt x="104" y="253"/>
                  </a:lnTo>
                  <a:lnTo>
                    <a:pt x="108" y="264"/>
                  </a:lnTo>
                  <a:lnTo>
                    <a:pt x="113" y="277"/>
                  </a:lnTo>
                  <a:lnTo>
                    <a:pt x="118" y="282"/>
                  </a:lnTo>
                  <a:lnTo>
                    <a:pt x="124" y="289"/>
                  </a:lnTo>
                  <a:lnTo>
                    <a:pt x="129" y="295"/>
                  </a:lnTo>
                  <a:lnTo>
                    <a:pt x="137" y="300"/>
                  </a:lnTo>
                  <a:lnTo>
                    <a:pt x="137" y="300"/>
                  </a:lnTo>
                  <a:lnTo>
                    <a:pt x="187" y="333"/>
                  </a:lnTo>
                  <a:lnTo>
                    <a:pt x="215" y="348"/>
                  </a:lnTo>
                  <a:lnTo>
                    <a:pt x="253" y="368"/>
                  </a:lnTo>
                  <a:lnTo>
                    <a:pt x="253" y="368"/>
                  </a:lnTo>
                  <a:lnTo>
                    <a:pt x="276" y="373"/>
                  </a:lnTo>
                  <a:lnTo>
                    <a:pt x="297" y="377"/>
                  </a:lnTo>
                  <a:lnTo>
                    <a:pt x="315" y="379"/>
                  </a:lnTo>
                  <a:lnTo>
                    <a:pt x="332" y="378"/>
                  </a:lnTo>
                  <a:lnTo>
                    <a:pt x="338" y="378"/>
                  </a:lnTo>
                  <a:lnTo>
                    <a:pt x="345" y="375"/>
                  </a:lnTo>
                  <a:lnTo>
                    <a:pt x="351" y="373"/>
                  </a:lnTo>
                  <a:lnTo>
                    <a:pt x="355" y="370"/>
                  </a:lnTo>
                  <a:lnTo>
                    <a:pt x="360" y="366"/>
                  </a:lnTo>
                  <a:lnTo>
                    <a:pt x="363" y="361"/>
                  </a:lnTo>
                  <a:lnTo>
                    <a:pt x="365" y="356"/>
                  </a:lnTo>
                  <a:lnTo>
                    <a:pt x="367" y="350"/>
                  </a:lnTo>
                  <a:lnTo>
                    <a:pt x="367" y="350"/>
                  </a:lnTo>
                  <a:lnTo>
                    <a:pt x="367" y="307"/>
                  </a:lnTo>
                  <a:lnTo>
                    <a:pt x="364" y="271"/>
                  </a:lnTo>
                  <a:lnTo>
                    <a:pt x="358" y="203"/>
                  </a:lnTo>
                  <a:lnTo>
                    <a:pt x="358" y="203"/>
                  </a:lnTo>
                  <a:lnTo>
                    <a:pt x="338" y="170"/>
                  </a:lnTo>
                  <a:lnTo>
                    <a:pt x="321" y="140"/>
                  </a:lnTo>
                  <a:lnTo>
                    <a:pt x="305" y="114"/>
                  </a:lnTo>
                  <a:lnTo>
                    <a:pt x="288" y="91"/>
                  </a:lnTo>
                  <a:lnTo>
                    <a:pt x="255" y="47"/>
                  </a:lnTo>
                  <a:lnTo>
                    <a:pt x="239" y="25"/>
                  </a:lnTo>
                  <a:lnTo>
                    <a:pt x="222" y="0"/>
                  </a:lnTo>
                  <a:lnTo>
                    <a:pt x="3" y="44"/>
                  </a:lnTo>
                  <a:lnTo>
                    <a:pt x="3" y="4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32" name="Google Shape;732;p49"/>
            <p:cNvCxnSpPr/>
            <p:nvPr/>
          </p:nvCxnSpPr>
          <p:spPr>
            <a:xfrm>
              <a:off x="5707063" y="50006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3" name="Google Shape;733;p49"/>
            <p:cNvSpPr/>
            <p:nvPr/>
          </p:nvSpPr>
          <p:spPr>
            <a:xfrm>
              <a:off x="5705475" y="4976813"/>
              <a:ext cx="193675" cy="201612"/>
            </a:xfrm>
            <a:custGeom>
              <a:avLst/>
              <a:gdLst/>
              <a:ahLst/>
              <a:cxnLst/>
              <a:rect l="l" t="t" r="r" b="b"/>
              <a:pathLst>
                <a:path w="367" h="379" extrusionOk="0">
                  <a:moveTo>
                    <a:pt x="3" y="44"/>
                  </a:moveTo>
                  <a:lnTo>
                    <a:pt x="0" y="147"/>
                  </a:lnTo>
                  <a:lnTo>
                    <a:pt x="0" y="147"/>
                  </a:lnTo>
                  <a:lnTo>
                    <a:pt x="11" y="162"/>
                  </a:lnTo>
                  <a:lnTo>
                    <a:pt x="24" y="174"/>
                  </a:lnTo>
                  <a:lnTo>
                    <a:pt x="36" y="183"/>
                  </a:lnTo>
                  <a:lnTo>
                    <a:pt x="49" y="191"/>
                  </a:lnTo>
                  <a:lnTo>
                    <a:pt x="62" y="196"/>
                  </a:lnTo>
                  <a:lnTo>
                    <a:pt x="73" y="200"/>
                  </a:lnTo>
                  <a:lnTo>
                    <a:pt x="99" y="203"/>
                  </a:lnTo>
                  <a:lnTo>
                    <a:pt x="99" y="203"/>
                  </a:lnTo>
                  <a:lnTo>
                    <a:pt x="100" y="216"/>
                  </a:lnTo>
                  <a:lnTo>
                    <a:pt x="102" y="228"/>
                  </a:lnTo>
                  <a:lnTo>
                    <a:pt x="103" y="241"/>
                  </a:lnTo>
                  <a:lnTo>
                    <a:pt x="104" y="253"/>
                  </a:lnTo>
                  <a:lnTo>
                    <a:pt x="108" y="264"/>
                  </a:lnTo>
                  <a:lnTo>
                    <a:pt x="113" y="277"/>
                  </a:lnTo>
                  <a:lnTo>
                    <a:pt x="118" y="282"/>
                  </a:lnTo>
                  <a:lnTo>
                    <a:pt x="124" y="289"/>
                  </a:lnTo>
                  <a:lnTo>
                    <a:pt x="129" y="295"/>
                  </a:lnTo>
                  <a:lnTo>
                    <a:pt x="137" y="300"/>
                  </a:lnTo>
                  <a:lnTo>
                    <a:pt x="137" y="300"/>
                  </a:lnTo>
                  <a:lnTo>
                    <a:pt x="187" y="333"/>
                  </a:lnTo>
                  <a:lnTo>
                    <a:pt x="215" y="348"/>
                  </a:lnTo>
                  <a:lnTo>
                    <a:pt x="253" y="368"/>
                  </a:lnTo>
                  <a:lnTo>
                    <a:pt x="253" y="368"/>
                  </a:lnTo>
                  <a:lnTo>
                    <a:pt x="276" y="373"/>
                  </a:lnTo>
                  <a:lnTo>
                    <a:pt x="297" y="377"/>
                  </a:lnTo>
                  <a:lnTo>
                    <a:pt x="315" y="379"/>
                  </a:lnTo>
                  <a:lnTo>
                    <a:pt x="332" y="378"/>
                  </a:lnTo>
                  <a:lnTo>
                    <a:pt x="338" y="378"/>
                  </a:lnTo>
                  <a:lnTo>
                    <a:pt x="345" y="375"/>
                  </a:lnTo>
                  <a:lnTo>
                    <a:pt x="351" y="373"/>
                  </a:lnTo>
                  <a:lnTo>
                    <a:pt x="355" y="370"/>
                  </a:lnTo>
                  <a:lnTo>
                    <a:pt x="360" y="366"/>
                  </a:lnTo>
                  <a:lnTo>
                    <a:pt x="363" y="361"/>
                  </a:lnTo>
                  <a:lnTo>
                    <a:pt x="365" y="356"/>
                  </a:lnTo>
                  <a:lnTo>
                    <a:pt x="367" y="350"/>
                  </a:lnTo>
                  <a:lnTo>
                    <a:pt x="367" y="350"/>
                  </a:lnTo>
                  <a:lnTo>
                    <a:pt x="367" y="307"/>
                  </a:lnTo>
                  <a:lnTo>
                    <a:pt x="364" y="271"/>
                  </a:lnTo>
                  <a:lnTo>
                    <a:pt x="358" y="203"/>
                  </a:lnTo>
                  <a:lnTo>
                    <a:pt x="358" y="203"/>
                  </a:lnTo>
                  <a:lnTo>
                    <a:pt x="338" y="170"/>
                  </a:lnTo>
                  <a:lnTo>
                    <a:pt x="321" y="140"/>
                  </a:lnTo>
                  <a:lnTo>
                    <a:pt x="305" y="114"/>
                  </a:lnTo>
                  <a:lnTo>
                    <a:pt x="288" y="91"/>
                  </a:lnTo>
                  <a:lnTo>
                    <a:pt x="255" y="47"/>
                  </a:lnTo>
                  <a:lnTo>
                    <a:pt x="239" y="25"/>
                  </a:lnTo>
                  <a:lnTo>
                    <a:pt x="222" y="0"/>
                  </a:lnTo>
                  <a:lnTo>
                    <a:pt x="3" y="44"/>
                  </a:lnTo>
                  <a:lnTo>
                    <a:pt x="3" y="44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34" name="Google Shape;734;p49"/>
            <p:cNvCxnSpPr/>
            <p:nvPr/>
          </p:nvCxnSpPr>
          <p:spPr>
            <a:xfrm>
              <a:off x="5707063" y="50006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5" name="Google Shape;735;p49"/>
            <p:cNvSpPr/>
            <p:nvPr/>
          </p:nvSpPr>
          <p:spPr>
            <a:xfrm>
              <a:off x="5335588" y="3719513"/>
              <a:ext cx="536575" cy="1347789"/>
            </a:xfrm>
            <a:custGeom>
              <a:avLst/>
              <a:gdLst/>
              <a:ahLst/>
              <a:cxnLst/>
              <a:rect l="l" t="t" r="r" b="b"/>
              <a:pathLst>
                <a:path w="1016" h="2546" extrusionOk="0">
                  <a:moveTo>
                    <a:pt x="102" y="2493"/>
                  </a:moveTo>
                  <a:lnTo>
                    <a:pt x="102" y="2493"/>
                  </a:lnTo>
                  <a:lnTo>
                    <a:pt x="114" y="2504"/>
                  </a:lnTo>
                  <a:lnTo>
                    <a:pt x="128" y="2514"/>
                  </a:lnTo>
                  <a:lnTo>
                    <a:pt x="141" y="2524"/>
                  </a:lnTo>
                  <a:lnTo>
                    <a:pt x="155" y="2530"/>
                  </a:lnTo>
                  <a:lnTo>
                    <a:pt x="171" y="2535"/>
                  </a:lnTo>
                  <a:lnTo>
                    <a:pt x="187" y="2539"/>
                  </a:lnTo>
                  <a:lnTo>
                    <a:pt x="202" y="2543"/>
                  </a:lnTo>
                  <a:lnTo>
                    <a:pt x="218" y="2544"/>
                  </a:lnTo>
                  <a:lnTo>
                    <a:pt x="233" y="2546"/>
                  </a:lnTo>
                  <a:lnTo>
                    <a:pt x="250" y="2544"/>
                  </a:lnTo>
                  <a:lnTo>
                    <a:pt x="282" y="2543"/>
                  </a:lnTo>
                  <a:lnTo>
                    <a:pt x="316" y="2539"/>
                  </a:lnTo>
                  <a:lnTo>
                    <a:pt x="347" y="2534"/>
                  </a:lnTo>
                  <a:lnTo>
                    <a:pt x="347" y="2534"/>
                  </a:lnTo>
                  <a:lnTo>
                    <a:pt x="360" y="2496"/>
                  </a:lnTo>
                  <a:lnTo>
                    <a:pt x="371" y="2460"/>
                  </a:lnTo>
                  <a:lnTo>
                    <a:pt x="380" y="2424"/>
                  </a:lnTo>
                  <a:lnTo>
                    <a:pt x="388" y="2389"/>
                  </a:lnTo>
                  <a:lnTo>
                    <a:pt x="393" y="2355"/>
                  </a:lnTo>
                  <a:lnTo>
                    <a:pt x="397" y="2323"/>
                  </a:lnTo>
                  <a:lnTo>
                    <a:pt x="400" y="2291"/>
                  </a:lnTo>
                  <a:lnTo>
                    <a:pt x="401" y="2259"/>
                  </a:lnTo>
                  <a:lnTo>
                    <a:pt x="401" y="2226"/>
                  </a:lnTo>
                  <a:lnTo>
                    <a:pt x="400" y="2194"/>
                  </a:lnTo>
                  <a:lnTo>
                    <a:pt x="397" y="2163"/>
                  </a:lnTo>
                  <a:lnTo>
                    <a:pt x="395" y="2131"/>
                  </a:lnTo>
                  <a:lnTo>
                    <a:pt x="386" y="2065"/>
                  </a:lnTo>
                  <a:lnTo>
                    <a:pt x="375" y="1995"/>
                  </a:lnTo>
                  <a:lnTo>
                    <a:pt x="375" y="1995"/>
                  </a:lnTo>
                  <a:lnTo>
                    <a:pt x="373" y="1974"/>
                  </a:lnTo>
                  <a:lnTo>
                    <a:pt x="371" y="1955"/>
                  </a:lnTo>
                  <a:lnTo>
                    <a:pt x="373" y="1935"/>
                  </a:lnTo>
                  <a:lnTo>
                    <a:pt x="374" y="1917"/>
                  </a:lnTo>
                  <a:lnTo>
                    <a:pt x="375" y="1899"/>
                  </a:lnTo>
                  <a:lnTo>
                    <a:pt x="379" y="1881"/>
                  </a:lnTo>
                  <a:lnTo>
                    <a:pt x="383" y="1864"/>
                  </a:lnTo>
                  <a:lnTo>
                    <a:pt x="388" y="1847"/>
                  </a:lnTo>
                  <a:lnTo>
                    <a:pt x="398" y="1814"/>
                  </a:lnTo>
                  <a:lnTo>
                    <a:pt x="411" y="1782"/>
                  </a:lnTo>
                  <a:lnTo>
                    <a:pt x="423" y="1749"/>
                  </a:lnTo>
                  <a:lnTo>
                    <a:pt x="435" y="1717"/>
                  </a:lnTo>
                  <a:lnTo>
                    <a:pt x="435" y="1717"/>
                  </a:lnTo>
                  <a:lnTo>
                    <a:pt x="444" y="1668"/>
                  </a:lnTo>
                  <a:lnTo>
                    <a:pt x="453" y="1620"/>
                  </a:lnTo>
                  <a:lnTo>
                    <a:pt x="459" y="1572"/>
                  </a:lnTo>
                  <a:lnTo>
                    <a:pt x="464" y="1523"/>
                  </a:lnTo>
                  <a:lnTo>
                    <a:pt x="470" y="1475"/>
                  </a:lnTo>
                  <a:lnTo>
                    <a:pt x="475" y="1426"/>
                  </a:lnTo>
                  <a:lnTo>
                    <a:pt x="481" y="1328"/>
                  </a:lnTo>
                  <a:lnTo>
                    <a:pt x="486" y="1230"/>
                  </a:lnTo>
                  <a:lnTo>
                    <a:pt x="490" y="1131"/>
                  </a:lnTo>
                  <a:lnTo>
                    <a:pt x="495" y="1033"/>
                  </a:lnTo>
                  <a:lnTo>
                    <a:pt x="502" y="936"/>
                  </a:lnTo>
                  <a:lnTo>
                    <a:pt x="502" y="936"/>
                  </a:lnTo>
                  <a:lnTo>
                    <a:pt x="511" y="962"/>
                  </a:lnTo>
                  <a:lnTo>
                    <a:pt x="519" y="989"/>
                  </a:lnTo>
                  <a:lnTo>
                    <a:pt x="525" y="1018"/>
                  </a:lnTo>
                  <a:lnTo>
                    <a:pt x="532" y="1046"/>
                  </a:lnTo>
                  <a:lnTo>
                    <a:pt x="535" y="1074"/>
                  </a:lnTo>
                  <a:lnTo>
                    <a:pt x="539" y="1103"/>
                  </a:lnTo>
                  <a:lnTo>
                    <a:pt x="545" y="1162"/>
                  </a:lnTo>
                  <a:lnTo>
                    <a:pt x="548" y="1222"/>
                  </a:lnTo>
                  <a:lnTo>
                    <a:pt x="551" y="1281"/>
                  </a:lnTo>
                  <a:lnTo>
                    <a:pt x="555" y="1341"/>
                  </a:lnTo>
                  <a:lnTo>
                    <a:pt x="559" y="1400"/>
                  </a:lnTo>
                  <a:lnTo>
                    <a:pt x="559" y="1400"/>
                  </a:lnTo>
                  <a:lnTo>
                    <a:pt x="564" y="1449"/>
                  </a:lnTo>
                  <a:lnTo>
                    <a:pt x="572" y="1498"/>
                  </a:lnTo>
                  <a:lnTo>
                    <a:pt x="581" y="1548"/>
                  </a:lnTo>
                  <a:lnTo>
                    <a:pt x="591" y="1598"/>
                  </a:lnTo>
                  <a:lnTo>
                    <a:pt x="603" y="1648"/>
                  </a:lnTo>
                  <a:lnTo>
                    <a:pt x="616" y="1699"/>
                  </a:lnTo>
                  <a:lnTo>
                    <a:pt x="630" y="1749"/>
                  </a:lnTo>
                  <a:lnTo>
                    <a:pt x="647" y="1800"/>
                  </a:lnTo>
                  <a:lnTo>
                    <a:pt x="647" y="1800"/>
                  </a:lnTo>
                  <a:lnTo>
                    <a:pt x="657" y="1827"/>
                  </a:lnTo>
                  <a:lnTo>
                    <a:pt x="665" y="1853"/>
                  </a:lnTo>
                  <a:lnTo>
                    <a:pt x="671" y="1880"/>
                  </a:lnTo>
                  <a:lnTo>
                    <a:pt x="675" y="1906"/>
                  </a:lnTo>
                  <a:lnTo>
                    <a:pt x="679" y="1931"/>
                  </a:lnTo>
                  <a:lnTo>
                    <a:pt x="682" y="1957"/>
                  </a:lnTo>
                  <a:lnTo>
                    <a:pt x="684" y="2006"/>
                  </a:lnTo>
                  <a:lnTo>
                    <a:pt x="687" y="2053"/>
                  </a:lnTo>
                  <a:lnTo>
                    <a:pt x="688" y="2074"/>
                  </a:lnTo>
                  <a:lnTo>
                    <a:pt x="691" y="2094"/>
                  </a:lnTo>
                  <a:lnTo>
                    <a:pt x="694" y="2112"/>
                  </a:lnTo>
                  <a:lnTo>
                    <a:pt x="698" y="2129"/>
                  </a:lnTo>
                  <a:lnTo>
                    <a:pt x="705" y="2145"/>
                  </a:lnTo>
                  <a:lnTo>
                    <a:pt x="714" y="2158"/>
                  </a:lnTo>
                  <a:lnTo>
                    <a:pt x="714" y="2158"/>
                  </a:lnTo>
                  <a:lnTo>
                    <a:pt x="713" y="2181"/>
                  </a:lnTo>
                  <a:lnTo>
                    <a:pt x="709" y="2203"/>
                  </a:lnTo>
                  <a:lnTo>
                    <a:pt x="705" y="2222"/>
                  </a:lnTo>
                  <a:lnTo>
                    <a:pt x="698" y="2242"/>
                  </a:lnTo>
                  <a:lnTo>
                    <a:pt x="692" y="2259"/>
                  </a:lnTo>
                  <a:lnTo>
                    <a:pt x="684" y="2275"/>
                  </a:lnTo>
                  <a:lnTo>
                    <a:pt x="670" y="2308"/>
                  </a:lnTo>
                  <a:lnTo>
                    <a:pt x="663" y="2324"/>
                  </a:lnTo>
                  <a:lnTo>
                    <a:pt x="658" y="2340"/>
                  </a:lnTo>
                  <a:lnTo>
                    <a:pt x="653" y="2355"/>
                  </a:lnTo>
                  <a:lnTo>
                    <a:pt x="652" y="2372"/>
                  </a:lnTo>
                  <a:lnTo>
                    <a:pt x="650" y="2390"/>
                  </a:lnTo>
                  <a:lnTo>
                    <a:pt x="653" y="2408"/>
                  </a:lnTo>
                  <a:lnTo>
                    <a:pt x="657" y="2428"/>
                  </a:lnTo>
                  <a:lnTo>
                    <a:pt x="666" y="2449"/>
                  </a:lnTo>
                  <a:lnTo>
                    <a:pt x="666" y="2449"/>
                  </a:lnTo>
                  <a:lnTo>
                    <a:pt x="685" y="2458"/>
                  </a:lnTo>
                  <a:lnTo>
                    <a:pt x="705" y="2467"/>
                  </a:lnTo>
                  <a:lnTo>
                    <a:pt x="724" y="2474"/>
                  </a:lnTo>
                  <a:lnTo>
                    <a:pt x="745" y="2480"/>
                  </a:lnTo>
                  <a:lnTo>
                    <a:pt x="764" y="2485"/>
                  </a:lnTo>
                  <a:lnTo>
                    <a:pt x="784" y="2489"/>
                  </a:lnTo>
                  <a:lnTo>
                    <a:pt x="804" y="2490"/>
                  </a:lnTo>
                  <a:lnTo>
                    <a:pt x="824" y="2491"/>
                  </a:lnTo>
                  <a:lnTo>
                    <a:pt x="843" y="2491"/>
                  </a:lnTo>
                  <a:lnTo>
                    <a:pt x="862" y="2490"/>
                  </a:lnTo>
                  <a:lnTo>
                    <a:pt x="883" y="2486"/>
                  </a:lnTo>
                  <a:lnTo>
                    <a:pt x="903" y="2482"/>
                  </a:lnTo>
                  <a:lnTo>
                    <a:pt x="922" y="2477"/>
                  </a:lnTo>
                  <a:lnTo>
                    <a:pt x="943" y="2471"/>
                  </a:lnTo>
                  <a:lnTo>
                    <a:pt x="962" y="2464"/>
                  </a:lnTo>
                  <a:lnTo>
                    <a:pt x="981" y="2455"/>
                  </a:lnTo>
                  <a:lnTo>
                    <a:pt x="981" y="2455"/>
                  </a:lnTo>
                  <a:lnTo>
                    <a:pt x="972" y="2434"/>
                  </a:lnTo>
                  <a:lnTo>
                    <a:pt x="965" y="2415"/>
                  </a:lnTo>
                  <a:lnTo>
                    <a:pt x="958" y="2394"/>
                  </a:lnTo>
                  <a:lnTo>
                    <a:pt x="954" y="2375"/>
                  </a:lnTo>
                  <a:lnTo>
                    <a:pt x="953" y="2366"/>
                  </a:lnTo>
                  <a:lnTo>
                    <a:pt x="952" y="2357"/>
                  </a:lnTo>
                  <a:lnTo>
                    <a:pt x="953" y="2348"/>
                  </a:lnTo>
                  <a:lnTo>
                    <a:pt x="954" y="2339"/>
                  </a:lnTo>
                  <a:lnTo>
                    <a:pt x="957" y="2330"/>
                  </a:lnTo>
                  <a:lnTo>
                    <a:pt x="961" y="2321"/>
                  </a:lnTo>
                  <a:lnTo>
                    <a:pt x="966" y="2313"/>
                  </a:lnTo>
                  <a:lnTo>
                    <a:pt x="972" y="2305"/>
                  </a:lnTo>
                  <a:lnTo>
                    <a:pt x="972" y="2305"/>
                  </a:lnTo>
                  <a:lnTo>
                    <a:pt x="980" y="2302"/>
                  </a:lnTo>
                  <a:lnTo>
                    <a:pt x="987" y="2299"/>
                  </a:lnTo>
                  <a:lnTo>
                    <a:pt x="993" y="2295"/>
                  </a:lnTo>
                  <a:lnTo>
                    <a:pt x="998" y="2290"/>
                  </a:lnTo>
                  <a:lnTo>
                    <a:pt x="1003" y="2284"/>
                  </a:lnTo>
                  <a:lnTo>
                    <a:pt x="1007" y="2278"/>
                  </a:lnTo>
                  <a:lnTo>
                    <a:pt x="1010" y="2271"/>
                  </a:lnTo>
                  <a:lnTo>
                    <a:pt x="1012" y="2265"/>
                  </a:lnTo>
                  <a:lnTo>
                    <a:pt x="1015" y="2248"/>
                  </a:lnTo>
                  <a:lnTo>
                    <a:pt x="1016" y="2231"/>
                  </a:lnTo>
                  <a:lnTo>
                    <a:pt x="1014" y="2211"/>
                  </a:lnTo>
                  <a:lnTo>
                    <a:pt x="1010" y="2189"/>
                  </a:lnTo>
                  <a:lnTo>
                    <a:pt x="1010" y="2189"/>
                  </a:lnTo>
                  <a:lnTo>
                    <a:pt x="1010" y="2156"/>
                  </a:lnTo>
                  <a:lnTo>
                    <a:pt x="1007" y="2124"/>
                  </a:lnTo>
                  <a:lnTo>
                    <a:pt x="1003" y="2093"/>
                  </a:lnTo>
                  <a:lnTo>
                    <a:pt x="999" y="2061"/>
                  </a:lnTo>
                  <a:lnTo>
                    <a:pt x="990" y="2000"/>
                  </a:lnTo>
                  <a:lnTo>
                    <a:pt x="979" y="1939"/>
                  </a:lnTo>
                  <a:lnTo>
                    <a:pt x="968" y="1878"/>
                  </a:lnTo>
                  <a:lnTo>
                    <a:pt x="961" y="1819"/>
                  </a:lnTo>
                  <a:lnTo>
                    <a:pt x="957" y="1789"/>
                  </a:lnTo>
                  <a:lnTo>
                    <a:pt x="955" y="1760"/>
                  </a:lnTo>
                  <a:lnTo>
                    <a:pt x="954" y="1730"/>
                  </a:lnTo>
                  <a:lnTo>
                    <a:pt x="955" y="1700"/>
                  </a:lnTo>
                  <a:lnTo>
                    <a:pt x="955" y="1700"/>
                  </a:lnTo>
                  <a:lnTo>
                    <a:pt x="958" y="1634"/>
                  </a:lnTo>
                  <a:lnTo>
                    <a:pt x="962" y="1566"/>
                  </a:lnTo>
                  <a:lnTo>
                    <a:pt x="966" y="1498"/>
                  </a:lnTo>
                  <a:lnTo>
                    <a:pt x="970" y="1431"/>
                  </a:lnTo>
                  <a:lnTo>
                    <a:pt x="971" y="1365"/>
                  </a:lnTo>
                  <a:lnTo>
                    <a:pt x="970" y="1332"/>
                  </a:lnTo>
                  <a:lnTo>
                    <a:pt x="968" y="1298"/>
                  </a:lnTo>
                  <a:lnTo>
                    <a:pt x="967" y="1266"/>
                  </a:lnTo>
                  <a:lnTo>
                    <a:pt x="963" y="1233"/>
                  </a:lnTo>
                  <a:lnTo>
                    <a:pt x="959" y="1201"/>
                  </a:lnTo>
                  <a:lnTo>
                    <a:pt x="953" y="1170"/>
                  </a:lnTo>
                  <a:lnTo>
                    <a:pt x="953" y="1170"/>
                  </a:lnTo>
                  <a:lnTo>
                    <a:pt x="961" y="1142"/>
                  </a:lnTo>
                  <a:lnTo>
                    <a:pt x="968" y="1112"/>
                  </a:lnTo>
                  <a:lnTo>
                    <a:pt x="975" y="1080"/>
                  </a:lnTo>
                  <a:lnTo>
                    <a:pt x="981" y="1046"/>
                  </a:lnTo>
                  <a:lnTo>
                    <a:pt x="987" y="1010"/>
                  </a:lnTo>
                  <a:lnTo>
                    <a:pt x="992" y="974"/>
                  </a:lnTo>
                  <a:lnTo>
                    <a:pt x="994" y="936"/>
                  </a:lnTo>
                  <a:lnTo>
                    <a:pt x="997" y="897"/>
                  </a:lnTo>
                  <a:lnTo>
                    <a:pt x="998" y="859"/>
                  </a:lnTo>
                  <a:lnTo>
                    <a:pt x="998" y="818"/>
                  </a:lnTo>
                  <a:lnTo>
                    <a:pt x="997" y="778"/>
                  </a:lnTo>
                  <a:lnTo>
                    <a:pt x="994" y="740"/>
                  </a:lnTo>
                  <a:lnTo>
                    <a:pt x="990" y="701"/>
                  </a:lnTo>
                  <a:lnTo>
                    <a:pt x="984" y="662"/>
                  </a:lnTo>
                  <a:lnTo>
                    <a:pt x="976" y="625"/>
                  </a:lnTo>
                  <a:lnTo>
                    <a:pt x="967" y="588"/>
                  </a:lnTo>
                  <a:lnTo>
                    <a:pt x="887" y="0"/>
                  </a:lnTo>
                  <a:lnTo>
                    <a:pt x="48" y="0"/>
                  </a:lnTo>
                  <a:lnTo>
                    <a:pt x="12" y="663"/>
                  </a:lnTo>
                  <a:lnTo>
                    <a:pt x="12" y="663"/>
                  </a:lnTo>
                  <a:lnTo>
                    <a:pt x="7" y="683"/>
                  </a:lnTo>
                  <a:lnTo>
                    <a:pt x="3" y="701"/>
                  </a:lnTo>
                  <a:lnTo>
                    <a:pt x="2" y="719"/>
                  </a:lnTo>
                  <a:lnTo>
                    <a:pt x="0" y="737"/>
                  </a:lnTo>
                  <a:lnTo>
                    <a:pt x="0" y="755"/>
                  </a:lnTo>
                  <a:lnTo>
                    <a:pt x="2" y="773"/>
                  </a:lnTo>
                  <a:lnTo>
                    <a:pt x="6" y="809"/>
                  </a:lnTo>
                  <a:lnTo>
                    <a:pt x="12" y="844"/>
                  </a:lnTo>
                  <a:lnTo>
                    <a:pt x="20" y="880"/>
                  </a:lnTo>
                  <a:lnTo>
                    <a:pt x="28" y="915"/>
                  </a:lnTo>
                  <a:lnTo>
                    <a:pt x="34" y="952"/>
                  </a:lnTo>
                  <a:lnTo>
                    <a:pt x="34" y="952"/>
                  </a:lnTo>
                  <a:lnTo>
                    <a:pt x="31" y="976"/>
                  </a:lnTo>
                  <a:lnTo>
                    <a:pt x="30" y="1001"/>
                  </a:lnTo>
                  <a:lnTo>
                    <a:pt x="29" y="1025"/>
                  </a:lnTo>
                  <a:lnTo>
                    <a:pt x="30" y="1050"/>
                  </a:lnTo>
                  <a:lnTo>
                    <a:pt x="33" y="1099"/>
                  </a:lnTo>
                  <a:lnTo>
                    <a:pt x="38" y="1148"/>
                  </a:lnTo>
                  <a:lnTo>
                    <a:pt x="44" y="1197"/>
                  </a:lnTo>
                  <a:lnTo>
                    <a:pt x="52" y="1246"/>
                  </a:lnTo>
                  <a:lnTo>
                    <a:pt x="69" y="1345"/>
                  </a:lnTo>
                  <a:lnTo>
                    <a:pt x="69" y="1345"/>
                  </a:lnTo>
                  <a:lnTo>
                    <a:pt x="62" y="1403"/>
                  </a:lnTo>
                  <a:lnTo>
                    <a:pt x="57" y="1461"/>
                  </a:lnTo>
                  <a:lnTo>
                    <a:pt x="55" y="1518"/>
                  </a:lnTo>
                  <a:lnTo>
                    <a:pt x="53" y="1576"/>
                  </a:lnTo>
                  <a:lnTo>
                    <a:pt x="55" y="1634"/>
                  </a:lnTo>
                  <a:lnTo>
                    <a:pt x="56" y="1691"/>
                  </a:lnTo>
                  <a:lnTo>
                    <a:pt x="62" y="1807"/>
                  </a:lnTo>
                  <a:lnTo>
                    <a:pt x="62" y="1807"/>
                  </a:lnTo>
                  <a:lnTo>
                    <a:pt x="65" y="1838"/>
                  </a:lnTo>
                  <a:lnTo>
                    <a:pt x="66" y="1872"/>
                  </a:lnTo>
                  <a:lnTo>
                    <a:pt x="68" y="1907"/>
                  </a:lnTo>
                  <a:lnTo>
                    <a:pt x="68" y="1942"/>
                  </a:lnTo>
                  <a:lnTo>
                    <a:pt x="66" y="2012"/>
                  </a:lnTo>
                  <a:lnTo>
                    <a:pt x="66" y="2081"/>
                  </a:lnTo>
                  <a:lnTo>
                    <a:pt x="66" y="2116"/>
                  </a:lnTo>
                  <a:lnTo>
                    <a:pt x="69" y="2149"/>
                  </a:lnTo>
                  <a:lnTo>
                    <a:pt x="71" y="2181"/>
                  </a:lnTo>
                  <a:lnTo>
                    <a:pt x="77" y="2211"/>
                  </a:lnTo>
                  <a:lnTo>
                    <a:pt x="84" y="2239"/>
                  </a:lnTo>
                  <a:lnTo>
                    <a:pt x="90" y="2252"/>
                  </a:lnTo>
                  <a:lnTo>
                    <a:pt x="93" y="2265"/>
                  </a:lnTo>
                  <a:lnTo>
                    <a:pt x="100" y="2277"/>
                  </a:lnTo>
                  <a:lnTo>
                    <a:pt x="106" y="2288"/>
                  </a:lnTo>
                  <a:lnTo>
                    <a:pt x="113" y="2299"/>
                  </a:lnTo>
                  <a:lnTo>
                    <a:pt x="122" y="2309"/>
                  </a:lnTo>
                  <a:lnTo>
                    <a:pt x="102" y="2493"/>
                  </a:lnTo>
                  <a:lnTo>
                    <a:pt x="102" y="2493"/>
                  </a:lnTo>
                  <a:close/>
                  <a:moveTo>
                    <a:pt x="102" y="2493"/>
                  </a:moveTo>
                  <a:lnTo>
                    <a:pt x="102" y="2493"/>
                  </a:lnTo>
                  <a:close/>
                </a:path>
              </a:pathLst>
            </a:custGeom>
            <a:solidFill>
              <a:srgbClr val="222D4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6" name="Google Shape;736;p49"/>
            <p:cNvSpPr/>
            <p:nvPr/>
          </p:nvSpPr>
          <p:spPr>
            <a:xfrm>
              <a:off x="5335588" y="3719513"/>
              <a:ext cx="536575" cy="1347789"/>
            </a:xfrm>
            <a:custGeom>
              <a:avLst/>
              <a:gdLst/>
              <a:ahLst/>
              <a:cxnLst/>
              <a:rect l="l" t="t" r="r" b="b"/>
              <a:pathLst>
                <a:path w="1016" h="2546" extrusionOk="0">
                  <a:moveTo>
                    <a:pt x="102" y="2493"/>
                  </a:moveTo>
                  <a:lnTo>
                    <a:pt x="102" y="2493"/>
                  </a:lnTo>
                  <a:lnTo>
                    <a:pt x="114" y="2504"/>
                  </a:lnTo>
                  <a:lnTo>
                    <a:pt x="128" y="2514"/>
                  </a:lnTo>
                  <a:lnTo>
                    <a:pt x="141" y="2524"/>
                  </a:lnTo>
                  <a:lnTo>
                    <a:pt x="155" y="2530"/>
                  </a:lnTo>
                  <a:lnTo>
                    <a:pt x="171" y="2535"/>
                  </a:lnTo>
                  <a:lnTo>
                    <a:pt x="187" y="2539"/>
                  </a:lnTo>
                  <a:lnTo>
                    <a:pt x="202" y="2543"/>
                  </a:lnTo>
                  <a:lnTo>
                    <a:pt x="218" y="2544"/>
                  </a:lnTo>
                  <a:lnTo>
                    <a:pt x="233" y="2546"/>
                  </a:lnTo>
                  <a:lnTo>
                    <a:pt x="250" y="2544"/>
                  </a:lnTo>
                  <a:lnTo>
                    <a:pt x="282" y="2543"/>
                  </a:lnTo>
                  <a:lnTo>
                    <a:pt x="316" y="2539"/>
                  </a:lnTo>
                  <a:lnTo>
                    <a:pt x="347" y="2534"/>
                  </a:lnTo>
                  <a:lnTo>
                    <a:pt x="347" y="2534"/>
                  </a:lnTo>
                  <a:lnTo>
                    <a:pt x="360" y="2496"/>
                  </a:lnTo>
                  <a:lnTo>
                    <a:pt x="371" y="2460"/>
                  </a:lnTo>
                  <a:lnTo>
                    <a:pt x="380" y="2424"/>
                  </a:lnTo>
                  <a:lnTo>
                    <a:pt x="388" y="2389"/>
                  </a:lnTo>
                  <a:lnTo>
                    <a:pt x="393" y="2355"/>
                  </a:lnTo>
                  <a:lnTo>
                    <a:pt x="397" y="2323"/>
                  </a:lnTo>
                  <a:lnTo>
                    <a:pt x="400" y="2291"/>
                  </a:lnTo>
                  <a:lnTo>
                    <a:pt x="401" y="2259"/>
                  </a:lnTo>
                  <a:lnTo>
                    <a:pt x="401" y="2226"/>
                  </a:lnTo>
                  <a:lnTo>
                    <a:pt x="400" y="2194"/>
                  </a:lnTo>
                  <a:lnTo>
                    <a:pt x="397" y="2163"/>
                  </a:lnTo>
                  <a:lnTo>
                    <a:pt x="395" y="2131"/>
                  </a:lnTo>
                  <a:lnTo>
                    <a:pt x="386" y="2065"/>
                  </a:lnTo>
                  <a:lnTo>
                    <a:pt x="375" y="1995"/>
                  </a:lnTo>
                  <a:lnTo>
                    <a:pt x="375" y="1995"/>
                  </a:lnTo>
                  <a:lnTo>
                    <a:pt x="373" y="1974"/>
                  </a:lnTo>
                  <a:lnTo>
                    <a:pt x="371" y="1955"/>
                  </a:lnTo>
                  <a:lnTo>
                    <a:pt x="373" y="1935"/>
                  </a:lnTo>
                  <a:lnTo>
                    <a:pt x="374" y="1917"/>
                  </a:lnTo>
                  <a:lnTo>
                    <a:pt x="375" y="1899"/>
                  </a:lnTo>
                  <a:lnTo>
                    <a:pt x="379" y="1881"/>
                  </a:lnTo>
                  <a:lnTo>
                    <a:pt x="383" y="1864"/>
                  </a:lnTo>
                  <a:lnTo>
                    <a:pt x="388" y="1847"/>
                  </a:lnTo>
                  <a:lnTo>
                    <a:pt x="398" y="1814"/>
                  </a:lnTo>
                  <a:lnTo>
                    <a:pt x="411" y="1782"/>
                  </a:lnTo>
                  <a:lnTo>
                    <a:pt x="423" y="1749"/>
                  </a:lnTo>
                  <a:lnTo>
                    <a:pt x="435" y="1717"/>
                  </a:lnTo>
                  <a:lnTo>
                    <a:pt x="435" y="1717"/>
                  </a:lnTo>
                  <a:lnTo>
                    <a:pt x="444" y="1668"/>
                  </a:lnTo>
                  <a:lnTo>
                    <a:pt x="453" y="1620"/>
                  </a:lnTo>
                  <a:lnTo>
                    <a:pt x="459" y="1572"/>
                  </a:lnTo>
                  <a:lnTo>
                    <a:pt x="464" y="1523"/>
                  </a:lnTo>
                  <a:lnTo>
                    <a:pt x="470" y="1475"/>
                  </a:lnTo>
                  <a:lnTo>
                    <a:pt x="475" y="1426"/>
                  </a:lnTo>
                  <a:lnTo>
                    <a:pt x="481" y="1328"/>
                  </a:lnTo>
                  <a:lnTo>
                    <a:pt x="486" y="1230"/>
                  </a:lnTo>
                  <a:lnTo>
                    <a:pt x="490" y="1131"/>
                  </a:lnTo>
                  <a:lnTo>
                    <a:pt x="495" y="1033"/>
                  </a:lnTo>
                  <a:lnTo>
                    <a:pt x="502" y="936"/>
                  </a:lnTo>
                  <a:lnTo>
                    <a:pt x="502" y="936"/>
                  </a:lnTo>
                  <a:lnTo>
                    <a:pt x="511" y="962"/>
                  </a:lnTo>
                  <a:lnTo>
                    <a:pt x="519" y="989"/>
                  </a:lnTo>
                  <a:lnTo>
                    <a:pt x="525" y="1018"/>
                  </a:lnTo>
                  <a:lnTo>
                    <a:pt x="532" y="1046"/>
                  </a:lnTo>
                  <a:lnTo>
                    <a:pt x="535" y="1074"/>
                  </a:lnTo>
                  <a:lnTo>
                    <a:pt x="539" y="1103"/>
                  </a:lnTo>
                  <a:lnTo>
                    <a:pt x="545" y="1162"/>
                  </a:lnTo>
                  <a:lnTo>
                    <a:pt x="548" y="1222"/>
                  </a:lnTo>
                  <a:lnTo>
                    <a:pt x="551" y="1281"/>
                  </a:lnTo>
                  <a:lnTo>
                    <a:pt x="555" y="1341"/>
                  </a:lnTo>
                  <a:lnTo>
                    <a:pt x="559" y="1400"/>
                  </a:lnTo>
                  <a:lnTo>
                    <a:pt x="559" y="1400"/>
                  </a:lnTo>
                  <a:lnTo>
                    <a:pt x="564" y="1449"/>
                  </a:lnTo>
                  <a:lnTo>
                    <a:pt x="572" y="1498"/>
                  </a:lnTo>
                  <a:lnTo>
                    <a:pt x="581" y="1548"/>
                  </a:lnTo>
                  <a:lnTo>
                    <a:pt x="591" y="1598"/>
                  </a:lnTo>
                  <a:lnTo>
                    <a:pt x="603" y="1648"/>
                  </a:lnTo>
                  <a:lnTo>
                    <a:pt x="616" y="1699"/>
                  </a:lnTo>
                  <a:lnTo>
                    <a:pt x="630" y="1749"/>
                  </a:lnTo>
                  <a:lnTo>
                    <a:pt x="647" y="1800"/>
                  </a:lnTo>
                  <a:lnTo>
                    <a:pt x="647" y="1800"/>
                  </a:lnTo>
                  <a:lnTo>
                    <a:pt x="657" y="1827"/>
                  </a:lnTo>
                  <a:lnTo>
                    <a:pt x="665" y="1853"/>
                  </a:lnTo>
                  <a:lnTo>
                    <a:pt x="671" y="1880"/>
                  </a:lnTo>
                  <a:lnTo>
                    <a:pt x="675" y="1906"/>
                  </a:lnTo>
                  <a:lnTo>
                    <a:pt x="679" y="1931"/>
                  </a:lnTo>
                  <a:lnTo>
                    <a:pt x="682" y="1957"/>
                  </a:lnTo>
                  <a:lnTo>
                    <a:pt x="684" y="2006"/>
                  </a:lnTo>
                  <a:lnTo>
                    <a:pt x="687" y="2053"/>
                  </a:lnTo>
                  <a:lnTo>
                    <a:pt x="688" y="2074"/>
                  </a:lnTo>
                  <a:lnTo>
                    <a:pt x="691" y="2094"/>
                  </a:lnTo>
                  <a:lnTo>
                    <a:pt x="694" y="2112"/>
                  </a:lnTo>
                  <a:lnTo>
                    <a:pt x="698" y="2129"/>
                  </a:lnTo>
                  <a:lnTo>
                    <a:pt x="705" y="2145"/>
                  </a:lnTo>
                  <a:lnTo>
                    <a:pt x="714" y="2158"/>
                  </a:lnTo>
                  <a:lnTo>
                    <a:pt x="714" y="2158"/>
                  </a:lnTo>
                  <a:lnTo>
                    <a:pt x="713" y="2181"/>
                  </a:lnTo>
                  <a:lnTo>
                    <a:pt x="709" y="2203"/>
                  </a:lnTo>
                  <a:lnTo>
                    <a:pt x="705" y="2222"/>
                  </a:lnTo>
                  <a:lnTo>
                    <a:pt x="698" y="2242"/>
                  </a:lnTo>
                  <a:lnTo>
                    <a:pt x="692" y="2259"/>
                  </a:lnTo>
                  <a:lnTo>
                    <a:pt x="684" y="2275"/>
                  </a:lnTo>
                  <a:lnTo>
                    <a:pt x="670" y="2308"/>
                  </a:lnTo>
                  <a:lnTo>
                    <a:pt x="663" y="2324"/>
                  </a:lnTo>
                  <a:lnTo>
                    <a:pt x="658" y="2340"/>
                  </a:lnTo>
                  <a:lnTo>
                    <a:pt x="653" y="2355"/>
                  </a:lnTo>
                  <a:lnTo>
                    <a:pt x="652" y="2372"/>
                  </a:lnTo>
                  <a:lnTo>
                    <a:pt x="650" y="2390"/>
                  </a:lnTo>
                  <a:lnTo>
                    <a:pt x="653" y="2408"/>
                  </a:lnTo>
                  <a:lnTo>
                    <a:pt x="657" y="2428"/>
                  </a:lnTo>
                  <a:lnTo>
                    <a:pt x="666" y="2449"/>
                  </a:lnTo>
                  <a:lnTo>
                    <a:pt x="666" y="2449"/>
                  </a:lnTo>
                  <a:lnTo>
                    <a:pt x="685" y="2458"/>
                  </a:lnTo>
                  <a:lnTo>
                    <a:pt x="705" y="2467"/>
                  </a:lnTo>
                  <a:lnTo>
                    <a:pt x="724" y="2474"/>
                  </a:lnTo>
                  <a:lnTo>
                    <a:pt x="745" y="2480"/>
                  </a:lnTo>
                  <a:lnTo>
                    <a:pt x="764" y="2485"/>
                  </a:lnTo>
                  <a:lnTo>
                    <a:pt x="784" y="2489"/>
                  </a:lnTo>
                  <a:lnTo>
                    <a:pt x="804" y="2490"/>
                  </a:lnTo>
                  <a:lnTo>
                    <a:pt x="824" y="2491"/>
                  </a:lnTo>
                  <a:lnTo>
                    <a:pt x="843" y="2491"/>
                  </a:lnTo>
                  <a:lnTo>
                    <a:pt x="862" y="2490"/>
                  </a:lnTo>
                  <a:lnTo>
                    <a:pt x="883" y="2486"/>
                  </a:lnTo>
                  <a:lnTo>
                    <a:pt x="903" y="2482"/>
                  </a:lnTo>
                  <a:lnTo>
                    <a:pt x="922" y="2477"/>
                  </a:lnTo>
                  <a:lnTo>
                    <a:pt x="943" y="2471"/>
                  </a:lnTo>
                  <a:lnTo>
                    <a:pt x="962" y="2464"/>
                  </a:lnTo>
                  <a:lnTo>
                    <a:pt x="981" y="2455"/>
                  </a:lnTo>
                  <a:lnTo>
                    <a:pt x="981" y="2455"/>
                  </a:lnTo>
                  <a:lnTo>
                    <a:pt x="972" y="2434"/>
                  </a:lnTo>
                  <a:lnTo>
                    <a:pt x="965" y="2415"/>
                  </a:lnTo>
                  <a:lnTo>
                    <a:pt x="958" y="2394"/>
                  </a:lnTo>
                  <a:lnTo>
                    <a:pt x="954" y="2375"/>
                  </a:lnTo>
                  <a:lnTo>
                    <a:pt x="953" y="2366"/>
                  </a:lnTo>
                  <a:lnTo>
                    <a:pt x="952" y="2357"/>
                  </a:lnTo>
                  <a:lnTo>
                    <a:pt x="953" y="2348"/>
                  </a:lnTo>
                  <a:lnTo>
                    <a:pt x="954" y="2339"/>
                  </a:lnTo>
                  <a:lnTo>
                    <a:pt x="957" y="2330"/>
                  </a:lnTo>
                  <a:lnTo>
                    <a:pt x="961" y="2321"/>
                  </a:lnTo>
                  <a:lnTo>
                    <a:pt x="966" y="2313"/>
                  </a:lnTo>
                  <a:lnTo>
                    <a:pt x="972" y="2305"/>
                  </a:lnTo>
                  <a:lnTo>
                    <a:pt x="972" y="2305"/>
                  </a:lnTo>
                  <a:lnTo>
                    <a:pt x="980" y="2302"/>
                  </a:lnTo>
                  <a:lnTo>
                    <a:pt x="987" y="2299"/>
                  </a:lnTo>
                  <a:lnTo>
                    <a:pt x="993" y="2295"/>
                  </a:lnTo>
                  <a:lnTo>
                    <a:pt x="998" y="2290"/>
                  </a:lnTo>
                  <a:lnTo>
                    <a:pt x="1003" y="2284"/>
                  </a:lnTo>
                  <a:lnTo>
                    <a:pt x="1007" y="2278"/>
                  </a:lnTo>
                  <a:lnTo>
                    <a:pt x="1010" y="2271"/>
                  </a:lnTo>
                  <a:lnTo>
                    <a:pt x="1012" y="2265"/>
                  </a:lnTo>
                  <a:lnTo>
                    <a:pt x="1015" y="2248"/>
                  </a:lnTo>
                  <a:lnTo>
                    <a:pt x="1016" y="2231"/>
                  </a:lnTo>
                  <a:lnTo>
                    <a:pt x="1014" y="2211"/>
                  </a:lnTo>
                  <a:lnTo>
                    <a:pt x="1010" y="2189"/>
                  </a:lnTo>
                  <a:lnTo>
                    <a:pt x="1010" y="2189"/>
                  </a:lnTo>
                  <a:lnTo>
                    <a:pt x="1010" y="2156"/>
                  </a:lnTo>
                  <a:lnTo>
                    <a:pt x="1007" y="2124"/>
                  </a:lnTo>
                  <a:lnTo>
                    <a:pt x="1003" y="2093"/>
                  </a:lnTo>
                  <a:lnTo>
                    <a:pt x="999" y="2061"/>
                  </a:lnTo>
                  <a:lnTo>
                    <a:pt x="990" y="2000"/>
                  </a:lnTo>
                  <a:lnTo>
                    <a:pt x="979" y="1939"/>
                  </a:lnTo>
                  <a:lnTo>
                    <a:pt x="968" y="1878"/>
                  </a:lnTo>
                  <a:lnTo>
                    <a:pt x="961" y="1819"/>
                  </a:lnTo>
                  <a:lnTo>
                    <a:pt x="957" y="1789"/>
                  </a:lnTo>
                  <a:lnTo>
                    <a:pt x="955" y="1760"/>
                  </a:lnTo>
                  <a:lnTo>
                    <a:pt x="954" y="1730"/>
                  </a:lnTo>
                  <a:lnTo>
                    <a:pt x="955" y="1700"/>
                  </a:lnTo>
                  <a:lnTo>
                    <a:pt x="955" y="1700"/>
                  </a:lnTo>
                  <a:lnTo>
                    <a:pt x="958" y="1634"/>
                  </a:lnTo>
                  <a:lnTo>
                    <a:pt x="962" y="1566"/>
                  </a:lnTo>
                  <a:lnTo>
                    <a:pt x="966" y="1498"/>
                  </a:lnTo>
                  <a:lnTo>
                    <a:pt x="970" y="1431"/>
                  </a:lnTo>
                  <a:lnTo>
                    <a:pt x="971" y="1365"/>
                  </a:lnTo>
                  <a:lnTo>
                    <a:pt x="970" y="1332"/>
                  </a:lnTo>
                  <a:lnTo>
                    <a:pt x="968" y="1298"/>
                  </a:lnTo>
                  <a:lnTo>
                    <a:pt x="967" y="1266"/>
                  </a:lnTo>
                  <a:lnTo>
                    <a:pt x="963" y="1233"/>
                  </a:lnTo>
                  <a:lnTo>
                    <a:pt x="959" y="1201"/>
                  </a:lnTo>
                  <a:lnTo>
                    <a:pt x="953" y="1170"/>
                  </a:lnTo>
                  <a:lnTo>
                    <a:pt x="953" y="1170"/>
                  </a:lnTo>
                  <a:lnTo>
                    <a:pt x="961" y="1142"/>
                  </a:lnTo>
                  <a:lnTo>
                    <a:pt x="968" y="1112"/>
                  </a:lnTo>
                  <a:lnTo>
                    <a:pt x="975" y="1080"/>
                  </a:lnTo>
                  <a:lnTo>
                    <a:pt x="981" y="1046"/>
                  </a:lnTo>
                  <a:lnTo>
                    <a:pt x="987" y="1010"/>
                  </a:lnTo>
                  <a:lnTo>
                    <a:pt x="992" y="974"/>
                  </a:lnTo>
                  <a:lnTo>
                    <a:pt x="994" y="936"/>
                  </a:lnTo>
                  <a:lnTo>
                    <a:pt x="997" y="897"/>
                  </a:lnTo>
                  <a:lnTo>
                    <a:pt x="998" y="859"/>
                  </a:lnTo>
                  <a:lnTo>
                    <a:pt x="998" y="818"/>
                  </a:lnTo>
                  <a:lnTo>
                    <a:pt x="997" y="778"/>
                  </a:lnTo>
                  <a:lnTo>
                    <a:pt x="994" y="740"/>
                  </a:lnTo>
                  <a:lnTo>
                    <a:pt x="990" y="701"/>
                  </a:lnTo>
                  <a:lnTo>
                    <a:pt x="984" y="662"/>
                  </a:lnTo>
                  <a:lnTo>
                    <a:pt x="976" y="625"/>
                  </a:lnTo>
                  <a:lnTo>
                    <a:pt x="967" y="588"/>
                  </a:lnTo>
                  <a:lnTo>
                    <a:pt x="887" y="0"/>
                  </a:lnTo>
                  <a:lnTo>
                    <a:pt x="48" y="0"/>
                  </a:lnTo>
                  <a:lnTo>
                    <a:pt x="12" y="663"/>
                  </a:lnTo>
                  <a:lnTo>
                    <a:pt x="12" y="663"/>
                  </a:lnTo>
                  <a:lnTo>
                    <a:pt x="7" y="683"/>
                  </a:lnTo>
                  <a:lnTo>
                    <a:pt x="3" y="701"/>
                  </a:lnTo>
                  <a:lnTo>
                    <a:pt x="2" y="719"/>
                  </a:lnTo>
                  <a:lnTo>
                    <a:pt x="0" y="737"/>
                  </a:lnTo>
                  <a:lnTo>
                    <a:pt x="0" y="755"/>
                  </a:lnTo>
                  <a:lnTo>
                    <a:pt x="2" y="773"/>
                  </a:lnTo>
                  <a:lnTo>
                    <a:pt x="6" y="809"/>
                  </a:lnTo>
                  <a:lnTo>
                    <a:pt x="12" y="844"/>
                  </a:lnTo>
                  <a:lnTo>
                    <a:pt x="20" y="880"/>
                  </a:lnTo>
                  <a:lnTo>
                    <a:pt x="28" y="915"/>
                  </a:lnTo>
                  <a:lnTo>
                    <a:pt x="34" y="952"/>
                  </a:lnTo>
                  <a:lnTo>
                    <a:pt x="34" y="952"/>
                  </a:lnTo>
                  <a:lnTo>
                    <a:pt x="31" y="976"/>
                  </a:lnTo>
                  <a:lnTo>
                    <a:pt x="30" y="1001"/>
                  </a:lnTo>
                  <a:lnTo>
                    <a:pt x="29" y="1025"/>
                  </a:lnTo>
                  <a:lnTo>
                    <a:pt x="30" y="1050"/>
                  </a:lnTo>
                  <a:lnTo>
                    <a:pt x="33" y="1099"/>
                  </a:lnTo>
                  <a:lnTo>
                    <a:pt x="38" y="1148"/>
                  </a:lnTo>
                  <a:lnTo>
                    <a:pt x="44" y="1197"/>
                  </a:lnTo>
                  <a:lnTo>
                    <a:pt x="52" y="1246"/>
                  </a:lnTo>
                  <a:lnTo>
                    <a:pt x="69" y="1345"/>
                  </a:lnTo>
                  <a:lnTo>
                    <a:pt x="69" y="1345"/>
                  </a:lnTo>
                  <a:lnTo>
                    <a:pt x="62" y="1403"/>
                  </a:lnTo>
                  <a:lnTo>
                    <a:pt x="57" y="1461"/>
                  </a:lnTo>
                  <a:lnTo>
                    <a:pt x="55" y="1518"/>
                  </a:lnTo>
                  <a:lnTo>
                    <a:pt x="53" y="1576"/>
                  </a:lnTo>
                  <a:lnTo>
                    <a:pt x="55" y="1634"/>
                  </a:lnTo>
                  <a:lnTo>
                    <a:pt x="56" y="1691"/>
                  </a:lnTo>
                  <a:lnTo>
                    <a:pt x="62" y="1807"/>
                  </a:lnTo>
                  <a:lnTo>
                    <a:pt x="62" y="1807"/>
                  </a:lnTo>
                  <a:lnTo>
                    <a:pt x="65" y="1838"/>
                  </a:lnTo>
                  <a:lnTo>
                    <a:pt x="66" y="1872"/>
                  </a:lnTo>
                  <a:lnTo>
                    <a:pt x="68" y="1907"/>
                  </a:lnTo>
                  <a:lnTo>
                    <a:pt x="68" y="1942"/>
                  </a:lnTo>
                  <a:lnTo>
                    <a:pt x="66" y="2012"/>
                  </a:lnTo>
                  <a:lnTo>
                    <a:pt x="66" y="2081"/>
                  </a:lnTo>
                  <a:lnTo>
                    <a:pt x="66" y="2116"/>
                  </a:lnTo>
                  <a:lnTo>
                    <a:pt x="69" y="2149"/>
                  </a:lnTo>
                  <a:lnTo>
                    <a:pt x="71" y="2181"/>
                  </a:lnTo>
                  <a:lnTo>
                    <a:pt x="77" y="2211"/>
                  </a:lnTo>
                  <a:lnTo>
                    <a:pt x="84" y="2239"/>
                  </a:lnTo>
                  <a:lnTo>
                    <a:pt x="90" y="2252"/>
                  </a:lnTo>
                  <a:lnTo>
                    <a:pt x="93" y="2265"/>
                  </a:lnTo>
                  <a:lnTo>
                    <a:pt x="100" y="2277"/>
                  </a:lnTo>
                  <a:lnTo>
                    <a:pt x="106" y="2288"/>
                  </a:lnTo>
                  <a:lnTo>
                    <a:pt x="113" y="2299"/>
                  </a:lnTo>
                  <a:lnTo>
                    <a:pt x="122" y="2309"/>
                  </a:lnTo>
                  <a:lnTo>
                    <a:pt x="102" y="2493"/>
                  </a:lnTo>
                  <a:lnTo>
                    <a:pt x="102" y="249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37" name="Google Shape;737;p49"/>
            <p:cNvCxnSpPr/>
            <p:nvPr/>
          </p:nvCxnSpPr>
          <p:spPr>
            <a:xfrm>
              <a:off x="5389563" y="50387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8" name="Google Shape;738;p49"/>
            <p:cNvSpPr/>
            <p:nvPr/>
          </p:nvSpPr>
          <p:spPr>
            <a:xfrm>
              <a:off x="5335588" y="3719513"/>
              <a:ext cx="536575" cy="1346202"/>
            </a:xfrm>
            <a:custGeom>
              <a:avLst/>
              <a:gdLst/>
              <a:ahLst/>
              <a:cxnLst/>
              <a:rect l="l" t="t" r="r" b="b"/>
              <a:pathLst>
                <a:path w="1016" h="2544" extrusionOk="0">
                  <a:moveTo>
                    <a:pt x="102" y="2493"/>
                  </a:moveTo>
                  <a:lnTo>
                    <a:pt x="102" y="2493"/>
                  </a:lnTo>
                  <a:lnTo>
                    <a:pt x="114" y="2504"/>
                  </a:lnTo>
                  <a:lnTo>
                    <a:pt x="128" y="2514"/>
                  </a:lnTo>
                  <a:lnTo>
                    <a:pt x="141" y="2524"/>
                  </a:lnTo>
                  <a:lnTo>
                    <a:pt x="155" y="2530"/>
                  </a:lnTo>
                  <a:lnTo>
                    <a:pt x="171" y="2535"/>
                  </a:lnTo>
                  <a:lnTo>
                    <a:pt x="187" y="2539"/>
                  </a:lnTo>
                  <a:lnTo>
                    <a:pt x="202" y="2542"/>
                  </a:lnTo>
                  <a:lnTo>
                    <a:pt x="218" y="2544"/>
                  </a:lnTo>
                  <a:lnTo>
                    <a:pt x="233" y="2544"/>
                  </a:lnTo>
                  <a:lnTo>
                    <a:pt x="250" y="2544"/>
                  </a:lnTo>
                  <a:lnTo>
                    <a:pt x="282" y="2543"/>
                  </a:lnTo>
                  <a:lnTo>
                    <a:pt x="316" y="2539"/>
                  </a:lnTo>
                  <a:lnTo>
                    <a:pt x="347" y="2534"/>
                  </a:lnTo>
                  <a:lnTo>
                    <a:pt x="347" y="2534"/>
                  </a:lnTo>
                  <a:lnTo>
                    <a:pt x="360" y="2496"/>
                  </a:lnTo>
                  <a:lnTo>
                    <a:pt x="371" y="2460"/>
                  </a:lnTo>
                  <a:lnTo>
                    <a:pt x="380" y="2424"/>
                  </a:lnTo>
                  <a:lnTo>
                    <a:pt x="388" y="2389"/>
                  </a:lnTo>
                  <a:lnTo>
                    <a:pt x="393" y="2355"/>
                  </a:lnTo>
                  <a:lnTo>
                    <a:pt x="397" y="2323"/>
                  </a:lnTo>
                  <a:lnTo>
                    <a:pt x="400" y="2291"/>
                  </a:lnTo>
                  <a:lnTo>
                    <a:pt x="401" y="2259"/>
                  </a:lnTo>
                  <a:lnTo>
                    <a:pt x="401" y="2226"/>
                  </a:lnTo>
                  <a:lnTo>
                    <a:pt x="400" y="2194"/>
                  </a:lnTo>
                  <a:lnTo>
                    <a:pt x="397" y="2163"/>
                  </a:lnTo>
                  <a:lnTo>
                    <a:pt x="395" y="2131"/>
                  </a:lnTo>
                  <a:lnTo>
                    <a:pt x="386" y="2065"/>
                  </a:lnTo>
                  <a:lnTo>
                    <a:pt x="375" y="1995"/>
                  </a:lnTo>
                  <a:lnTo>
                    <a:pt x="375" y="1995"/>
                  </a:lnTo>
                  <a:lnTo>
                    <a:pt x="373" y="1974"/>
                  </a:lnTo>
                  <a:lnTo>
                    <a:pt x="371" y="1955"/>
                  </a:lnTo>
                  <a:lnTo>
                    <a:pt x="373" y="1935"/>
                  </a:lnTo>
                  <a:lnTo>
                    <a:pt x="374" y="1917"/>
                  </a:lnTo>
                  <a:lnTo>
                    <a:pt x="375" y="1899"/>
                  </a:lnTo>
                  <a:lnTo>
                    <a:pt x="379" y="1881"/>
                  </a:lnTo>
                  <a:lnTo>
                    <a:pt x="383" y="1864"/>
                  </a:lnTo>
                  <a:lnTo>
                    <a:pt x="388" y="1847"/>
                  </a:lnTo>
                  <a:lnTo>
                    <a:pt x="398" y="1814"/>
                  </a:lnTo>
                  <a:lnTo>
                    <a:pt x="411" y="1782"/>
                  </a:lnTo>
                  <a:lnTo>
                    <a:pt x="423" y="1749"/>
                  </a:lnTo>
                  <a:lnTo>
                    <a:pt x="435" y="1716"/>
                  </a:lnTo>
                  <a:lnTo>
                    <a:pt x="435" y="1716"/>
                  </a:lnTo>
                  <a:lnTo>
                    <a:pt x="444" y="1668"/>
                  </a:lnTo>
                  <a:lnTo>
                    <a:pt x="453" y="1620"/>
                  </a:lnTo>
                  <a:lnTo>
                    <a:pt x="459" y="1572"/>
                  </a:lnTo>
                  <a:lnTo>
                    <a:pt x="464" y="1523"/>
                  </a:lnTo>
                  <a:lnTo>
                    <a:pt x="470" y="1475"/>
                  </a:lnTo>
                  <a:lnTo>
                    <a:pt x="475" y="1426"/>
                  </a:lnTo>
                  <a:lnTo>
                    <a:pt x="481" y="1328"/>
                  </a:lnTo>
                  <a:lnTo>
                    <a:pt x="486" y="1230"/>
                  </a:lnTo>
                  <a:lnTo>
                    <a:pt x="490" y="1131"/>
                  </a:lnTo>
                  <a:lnTo>
                    <a:pt x="495" y="1033"/>
                  </a:lnTo>
                  <a:lnTo>
                    <a:pt x="502" y="936"/>
                  </a:lnTo>
                  <a:lnTo>
                    <a:pt x="502" y="936"/>
                  </a:lnTo>
                  <a:lnTo>
                    <a:pt x="511" y="962"/>
                  </a:lnTo>
                  <a:lnTo>
                    <a:pt x="519" y="989"/>
                  </a:lnTo>
                  <a:lnTo>
                    <a:pt x="525" y="1018"/>
                  </a:lnTo>
                  <a:lnTo>
                    <a:pt x="532" y="1046"/>
                  </a:lnTo>
                  <a:lnTo>
                    <a:pt x="535" y="1074"/>
                  </a:lnTo>
                  <a:lnTo>
                    <a:pt x="539" y="1103"/>
                  </a:lnTo>
                  <a:lnTo>
                    <a:pt x="545" y="1162"/>
                  </a:lnTo>
                  <a:lnTo>
                    <a:pt x="548" y="1222"/>
                  </a:lnTo>
                  <a:lnTo>
                    <a:pt x="551" y="1281"/>
                  </a:lnTo>
                  <a:lnTo>
                    <a:pt x="555" y="1341"/>
                  </a:lnTo>
                  <a:lnTo>
                    <a:pt x="559" y="1400"/>
                  </a:lnTo>
                  <a:lnTo>
                    <a:pt x="559" y="1400"/>
                  </a:lnTo>
                  <a:lnTo>
                    <a:pt x="564" y="1449"/>
                  </a:lnTo>
                  <a:lnTo>
                    <a:pt x="572" y="1498"/>
                  </a:lnTo>
                  <a:lnTo>
                    <a:pt x="581" y="1548"/>
                  </a:lnTo>
                  <a:lnTo>
                    <a:pt x="591" y="1598"/>
                  </a:lnTo>
                  <a:lnTo>
                    <a:pt x="603" y="1648"/>
                  </a:lnTo>
                  <a:lnTo>
                    <a:pt x="616" y="1699"/>
                  </a:lnTo>
                  <a:lnTo>
                    <a:pt x="630" y="1749"/>
                  </a:lnTo>
                  <a:lnTo>
                    <a:pt x="647" y="1800"/>
                  </a:lnTo>
                  <a:lnTo>
                    <a:pt x="647" y="1800"/>
                  </a:lnTo>
                  <a:lnTo>
                    <a:pt x="657" y="1827"/>
                  </a:lnTo>
                  <a:lnTo>
                    <a:pt x="665" y="1853"/>
                  </a:lnTo>
                  <a:lnTo>
                    <a:pt x="671" y="1880"/>
                  </a:lnTo>
                  <a:lnTo>
                    <a:pt x="675" y="1906"/>
                  </a:lnTo>
                  <a:lnTo>
                    <a:pt x="679" y="1931"/>
                  </a:lnTo>
                  <a:lnTo>
                    <a:pt x="682" y="1957"/>
                  </a:lnTo>
                  <a:lnTo>
                    <a:pt x="684" y="2006"/>
                  </a:lnTo>
                  <a:lnTo>
                    <a:pt x="687" y="2053"/>
                  </a:lnTo>
                  <a:lnTo>
                    <a:pt x="688" y="2074"/>
                  </a:lnTo>
                  <a:lnTo>
                    <a:pt x="691" y="2094"/>
                  </a:lnTo>
                  <a:lnTo>
                    <a:pt x="694" y="2112"/>
                  </a:lnTo>
                  <a:lnTo>
                    <a:pt x="698" y="2129"/>
                  </a:lnTo>
                  <a:lnTo>
                    <a:pt x="705" y="2145"/>
                  </a:lnTo>
                  <a:lnTo>
                    <a:pt x="714" y="2158"/>
                  </a:lnTo>
                  <a:lnTo>
                    <a:pt x="714" y="2158"/>
                  </a:lnTo>
                  <a:lnTo>
                    <a:pt x="713" y="2181"/>
                  </a:lnTo>
                  <a:lnTo>
                    <a:pt x="709" y="2203"/>
                  </a:lnTo>
                  <a:lnTo>
                    <a:pt x="705" y="2222"/>
                  </a:lnTo>
                  <a:lnTo>
                    <a:pt x="698" y="2242"/>
                  </a:lnTo>
                  <a:lnTo>
                    <a:pt x="692" y="2259"/>
                  </a:lnTo>
                  <a:lnTo>
                    <a:pt x="684" y="2275"/>
                  </a:lnTo>
                  <a:lnTo>
                    <a:pt x="670" y="2308"/>
                  </a:lnTo>
                  <a:lnTo>
                    <a:pt x="663" y="2324"/>
                  </a:lnTo>
                  <a:lnTo>
                    <a:pt x="658" y="2340"/>
                  </a:lnTo>
                  <a:lnTo>
                    <a:pt x="653" y="2355"/>
                  </a:lnTo>
                  <a:lnTo>
                    <a:pt x="652" y="2372"/>
                  </a:lnTo>
                  <a:lnTo>
                    <a:pt x="650" y="2390"/>
                  </a:lnTo>
                  <a:lnTo>
                    <a:pt x="653" y="2408"/>
                  </a:lnTo>
                  <a:lnTo>
                    <a:pt x="657" y="2428"/>
                  </a:lnTo>
                  <a:lnTo>
                    <a:pt x="666" y="2449"/>
                  </a:lnTo>
                  <a:lnTo>
                    <a:pt x="666" y="2449"/>
                  </a:lnTo>
                  <a:lnTo>
                    <a:pt x="685" y="2458"/>
                  </a:lnTo>
                  <a:lnTo>
                    <a:pt x="705" y="2467"/>
                  </a:lnTo>
                  <a:lnTo>
                    <a:pt x="724" y="2474"/>
                  </a:lnTo>
                  <a:lnTo>
                    <a:pt x="745" y="2480"/>
                  </a:lnTo>
                  <a:lnTo>
                    <a:pt x="764" y="2485"/>
                  </a:lnTo>
                  <a:lnTo>
                    <a:pt x="784" y="2489"/>
                  </a:lnTo>
                  <a:lnTo>
                    <a:pt x="804" y="2490"/>
                  </a:lnTo>
                  <a:lnTo>
                    <a:pt x="824" y="2491"/>
                  </a:lnTo>
                  <a:lnTo>
                    <a:pt x="843" y="2491"/>
                  </a:lnTo>
                  <a:lnTo>
                    <a:pt x="862" y="2489"/>
                  </a:lnTo>
                  <a:lnTo>
                    <a:pt x="883" y="2486"/>
                  </a:lnTo>
                  <a:lnTo>
                    <a:pt x="903" y="2482"/>
                  </a:lnTo>
                  <a:lnTo>
                    <a:pt x="922" y="2477"/>
                  </a:lnTo>
                  <a:lnTo>
                    <a:pt x="943" y="2471"/>
                  </a:lnTo>
                  <a:lnTo>
                    <a:pt x="962" y="2464"/>
                  </a:lnTo>
                  <a:lnTo>
                    <a:pt x="981" y="2455"/>
                  </a:lnTo>
                  <a:lnTo>
                    <a:pt x="981" y="2455"/>
                  </a:lnTo>
                  <a:lnTo>
                    <a:pt x="972" y="2434"/>
                  </a:lnTo>
                  <a:lnTo>
                    <a:pt x="965" y="2415"/>
                  </a:lnTo>
                  <a:lnTo>
                    <a:pt x="958" y="2394"/>
                  </a:lnTo>
                  <a:lnTo>
                    <a:pt x="954" y="2375"/>
                  </a:lnTo>
                  <a:lnTo>
                    <a:pt x="953" y="2366"/>
                  </a:lnTo>
                  <a:lnTo>
                    <a:pt x="952" y="2357"/>
                  </a:lnTo>
                  <a:lnTo>
                    <a:pt x="953" y="2348"/>
                  </a:lnTo>
                  <a:lnTo>
                    <a:pt x="954" y="2339"/>
                  </a:lnTo>
                  <a:lnTo>
                    <a:pt x="957" y="2330"/>
                  </a:lnTo>
                  <a:lnTo>
                    <a:pt x="961" y="2321"/>
                  </a:lnTo>
                  <a:lnTo>
                    <a:pt x="966" y="2313"/>
                  </a:lnTo>
                  <a:lnTo>
                    <a:pt x="972" y="2305"/>
                  </a:lnTo>
                  <a:lnTo>
                    <a:pt x="972" y="2305"/>
                  </a:lnTo>
                  <a:lnTo>
                    <a:pt x="980" y="2301"/>
                  </a:lnTo>
                  <a:lnTo>
                    <a:pt x="987" y="2299"/>
                  </a:lnTo>
                  <a:lnTo>
                    <a:pt x="993" y="2295"/>
                  </a:lnTo>
                  <a:lnTo>
                    <a:pt x="998" y="2290"/>
                  </a:lnTo>
                  <a:lnTo>
                    <a:pt x="1003" y="2284"/>
                  </a:lnTo>
                  <a:lnTo>
                    <a:pt x="1007" y="2278"/>
                  </a:lnTo>
                  <a:lnTo>
                    <a:pt x="1010" y="2271"/>
                  </a:lnTo>
                  <a:lnTo>
                    <a:pt x="1012" y="2265"/>
                  </a:lnTo>
                  <a:lnTo>
                    <a:pt x="1015" y="2248"/>
                  </a:lnTo>
                  <a:lnTo>
                    <a:pt x="1016" y="2231"/>
                  </a:lnTo>
                  <a:lnTo>
                    <a:pt x="1014" y="2211"/>
                  </a:lnTo>
                  <a:lnTo>
                    <a:pt x="1010" y="2189"/>
                  </a:lnTo>
                  <a:lnTo>
                    <a:pt x="1010" y="2189"/>
                  </a:lnTo>
                  <a:lnTo>
                    <a:pt x="1010" y="2156"/>
                  </a:lnTo>
                  <a:lnTo>
                    <a:pt x="1007" y="2124"/>
                  </a:lnTo>
                  <a:lnTo>
                    <a:pt x="1003" y="2093"/>
                  </a:lnTo>
                  <a:lnTo>
                    <a:pt x="999" y="2061"/>
                  </a:lnTo>
                  <a:lnTo>
                    <a:pt x="990" y="2000"/>
                  </a:lnTo>
                  <a:lnTo>
                    <a:pt x="979" y="1939"/>
                  </a:lnTo>
                  <a:lnTo>
                    <a:pt x="968" y="1878"/>
                  </a:lnTo>
                  <a:lnTo>
                    <a:pt x="961" y="1819"/>
                  </a:lnTo>
                  <a:lnTo>
                    <a:pt x="957" y="1789"/>
                  </a:lnTo>
                  <a:lnTo>
                    <a:pt x="955" y="1760"/>
                  </a:lnTo>
                  <a:lnTo>
                    <a:pt x="954" y="1730"/>
                  </a:lnTo>
                  <a:lnTo>
                    <a:pt x="955" y="1701"/>
                  </a:lnTo>
                  <a:lnTo>
                    <a:pt x="955" y="1701"/>
                  </a:lnTo>
                  <a:lnTo>
                    <a:pt x="958" y="1634"/>
                  </a:lnTo>
                  <a:lnTo>
                    <a:pt x="962" y="1566"/>
                  </a:lnTo>
                  <a:lnTo>
                    <a:pt x="966" y="1498"/>
                  </a:lnTo>
                  <a:lnTo>
                    <a:pt x="970" y="1431"/>
                  </a:lnTo>
                  <a:lnTo>
                    <a:pt x="971" y="1364"/>
                  </a:lnTo>
                  <a:lnTo>
                    <a:pt x="970" y="1332"/>
                  </a:lnTo>
                  <a:lnTo>
                    <a:pt x="968" y="1298"/>
                  </a:lnTo>
                  <a:lnTo>
                    <a:pt x="967" y="1266"/>
                  </a:lnTo>
                  <a:lnTo>
                    <a:pt x="963" y="1233"/>
                  </a:lnTo>
                  <a:lnTo>
                    <a:pt x="959" y="1201"/>
                  </a:lnTo>
                  <a:lnTo>
                    <a:pt x="953" y="1170"/>
                  </a:lnTo>
                  <a:lnTo>
                    <a:pt x="953" y="1170"/>
                  </a:lnTo>
                  <a:lnTo>
                    <a:pt x="961" y="1142"/>
                  </a:lnTo>
                  <a:lnTo>
                    <a:pt x="968" y="1112"/>
                  </a:lnTo>
                  <a:lnTo>
                    <a:pt x="975" y="1080"/>
                  </a:lnTo>
                  <a:lnTo>
                    <a:pt x="981" y="1046"/>
                  </a:lnTo>
                  <a:lnTo>
                    <a:pt x="987" y="1010"/>
                  </a:lnTo>
                  <a:lnTo>
                    <a:pt x="992" y="974"/>
                  </a:lnTo>
                  <a:lnTo>
                    <a:pt x="994" y="936"/>
                  </a:lnTo>
                  <a:lnTo>
                    <a:pt x="997" y="897"/>
                  </a:lnTo>
                  <a:lnTo>
                    <a:pt x="998" y="857"/>
                  </a:lnTo>
                  <a:lnTo>
                    <a:pt x="998" y="818"/>
                  </a:lnTo>
                  <a:lnTo>
                    <a:pt x="997" y="778"/>
                  </a:lnTo>
                  <a:lnTo>
                    <a:pt x="994" y="740"/>
                  </a:lnTo>
                  <a:lnTo>
                    <a:pt x="990" y="701"/>
                  </a:lnTo>
                  <a:lnTo>
                    <a:pt x="984" y="662"/>
                  </a:lnTo>
                  <a:lnTo>
                    <a:pt x="976" y="625"/>
                  </a:lnTo>
                  <a:lnTo>
                    <a:pt x="967" y="588"/>
                  </a:lnTo>
                  <a:lnTo>
                    <a:pt x="887" y="0"/>
                  </a:lnTo>
                  <a:lnTo>
                    <a:pt x="48" y="0"/>
                  </a:lnTo>
                  <a:lnTo>
                    <a:pt x="12" y="663"/>
                  </a:lnTo>
                  <a:lnTo>
                    <a:pt x="12" y="663"/>
                  </a:lnTo>
                  <a:lnTo>
                    <a:pt x="7" y="683"/>
                  </a:lnTo>
                  <a:lnTo>
                    <a:pt x="3" y="701"/>
                  </a:lnTo>
                  <a:lnTo>
                    <a:pt x="2" y="719"/>
                  </a:lnTo>
                  <a:lnTo>
                    <a:pt x="0" y="738"/>
                  </a:lnTo>
                  <a:lnTo>
                    <a:pt x="0" y="756"/>
                  </a:lnTo>
                  <a:lnTo>
                    <a:pt x="2" y="773"/>
                  </a:lnTo>
                  <a:lnTo>
                    <a:pt x="6" y="809"/>
                  </a:lnTo>
                  <a:lnTo>
                    <a:pt x="12" y="846"/>
                  </a:lnTo>
                  <a:lnTo>
                    <a:pt x="20" y="880"/>
                  </a:lnTo>
                  <a:lnTo>
                    <a:pt x="28" y="915"/>
                  </a:lnTo>
                  <a:lnTo>
                    <a:pt x="34" y="952"/>
                  </a:lnTo>
                  <a:lnTo>
                    <a:pt x="34" y="952"/>
                  </a:lnTo>
                  <a:lnTo>
                    <a:pt x="31" y="976"/>
                  </a:lnTo>
                  <a:lnTo>
                    <a:pt x="30" y="1001"/>
                  </a:lnTo>
                  <a:lnTo>
                    <a:pt x="29" y="1025"/>
                  </a:lnTo>
                  <a:lnTo>
                    <a:pt x="30" y="1050"/>
                  </a:lnTo>
                  <a:lnTo>
                    <a:pt x="33" y="1099"/>
                  </a:lnTo>
                  <a:lnTo>
                    <a:pt x="38" y="1148"/>
                  </a:lnTo>
                  <a:lnTo>
                    <a:pt x="44" y="1197"/>
                  </a:lnTo>
                  <a:lnTo>
                    <a:pt x="52" y="1246"/>
                  </a:lnTo>
                  <a:lnTo>
                    <a:pt x="69" y="1345"/>
                  </a:lnTo>
                  <a:lnTo>
                    <a:pt x="69" y="1345"/>
                  </a:lnTo>
                  <a:lnTo>
                    <a:pt x="62" y="1403"/>
                  </a:lnTo>
                  <a:lnTo>
                    <a:pt x="57" y="1461"/>
                  </a:lnTo>
                  <a:lnTo>
                    <a:pt x="55" y="1518"/>
                  </a:lnTo>
                  <a:lnTo>
                    <a:pt x="53" y="1576"/>
                  </a:lnTo>
                  <a:lnTo>
                    <a:pt x="55" y="1634"/>
                  </a:lnTo>
                  <a:lnTo>
                    <a:pt x="56" y="1691"/>
                  </a:lnTo>
                  <a:lnTo>
                    <a:pt x="62" y="1807"/>
                  </a:lnTo>
                  <a:lnTo>
                    <a:pt x="62" y="1807"/>
                  </a:lnTo>
                  <a:lnTo>
                    <a:pt x="65" y="1838"/>
                  </a:lnTo>
                  <a:lnTo>
                    <a:pt x="66" y="1872"/>
                  </a:lnTo>
                  <a:lnTo>
                    <a:pt x="68" y="1907"/>
                  </a:lnTo>
                  <a:lnTo>
                    <a:pt x="68" y="1942"/>
                  </a:lnTo>
                  <a:lnTo>
                    <a:pt x="66" y="2012"/>
                  </a:lnTo>
                  <a:lnTo>
                    <a:pt x="66" y="2081"/>
                  </a:lnTo>
                  <a:lnTo>
                    <a:pt x="66" y="2116"/>
                  </a:lnTo>
                  <a:lnTo>
                    <a:pt x="69" y="2149"/>
                  </a:lnTo>
                  <a:lnTo>
                    <a:pt x="71" y="2181"/>
                  </a:lnTo>
                  <a:lnTo>
                    <a:pt x="77" y="2211"/>
                  </a:lnTo>
                  <a:lnTo>
                    <a:pt x="84" y="2239"/>
                  </a:lnTo>
                  <a:lnTo>
                    <a:pt x="90" y="2252"/>
                  </a:lnTo>
                  <a:lnTo>
                    <a:pt x="93" y="2265"/>
                  </a:lnTo>
                  <a:lnTo>
                    <a:pt x="100" y="2277"/>
                  </a:lnTo>
                  <a:lnTo>
                    <a:pt x="106" y="2288"/>
                  </a:lnTo>
                  <a:lnTo>
                    <a:pt x="113" y="2299"/>
                  </a:lnTo>
                  <a:lnTo>
                    <a:pt x="122" y="2309"/>
                  </a:lnTo>
                  <a:lnTo>
                    <a:pt x="102" y="2493"/>
                  </a:lnTo>
                  <a:lnTo>
                    <a:pt x="102" y="2493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39" name="Google Shape;739;p49"/>
            <p:cNvCxnSpPr/>
            <p:nvPr/>
          </p:nvCxnSpPr>
          <p:spPr>
            <a:xfrm>
              <a:off x="5389563" y="50387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0" name="Google Shape;740;p49"/>
            <p:cNvSpPr/>
            <p:nvPr/>
          </p:nvSpPr>
          <p:spPr>
            <a:xfrm>
              <a:off x="5459413" y="3143250"/>
              <a:ext cx="260350" cy="412749"/>
            </a:xfrm>
            <a:custGeom>
              <a:avLst/>
              <a:gdLst/>
              <a:ahLst/>
              <a:cxnLst/>
              <a:rect l="l" t="t" r="r" b="b"/>
              <a:pathLst>
                <a:path w="492" h="782" extrusionOk="0">
                  <a:moveTo>
                    <a:pt x="0" y="53"/>
                  </a:moveTo>
                  <a:lnTo>
                    <a:pt x="280" y="78"/>
                  </a:lnTo>
                  <a:lnTo>
                    <a:pt x="376" y="0"/>
                  </a:lnTo>
                  <a:lnTo>
                    <a:pt x="478" y="128"/>
                  </a:lnTo>
                  <a:lnTo>
                    <a:pt x="492" y="767"/>
                  </a:lnTo>
                  <a:lnTo>
                    <a:pt x="166" y="782"/>
                  </a:lnTo>
                  <a:lnTo>
                    <a:pt x="0" y="53"/>
                  </a:lnTo>
                  <a:lnTo>
                    <a:pt x="0" y="53"/>
                  </a:lnTo>
                  <a:close/>
                  <a:moveTo>
                    <a:pt x="0" y="53"/>
                  </a:move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5459413" y="3143250"/>
              <a:ext cx="260350" cy="412749"/>
            </a:xfrm>
            <a:custGeom>
              <a:avLst/>
              <a:gdLst/>
              <a:ahLst/>
              <a:cxnLst/>
              <a:rect l="l" t="t" r="r" b="b"/>
              <a:pathLst>
                <a:path w="492" h="782" extrusionOk="0">
                  <a:moveTo>
                    <a:pt x="0" y="53"/>
                  </a:moveTo>
                  <a:lnTo>
                    <a:pt x="280" y="78"/>
                  </a:lnTo>
                  <a:lnTo>
                    <a:pt x="376" y="0"/>
                  </a:lnTo>
                  <a:lnTo>
                    <a:pt x="478" y="128"/>
                  </a:lnTo>
                  <a:lnTo>
                    <a:pt x="492" y="767"/>
                  </a:lnTo>
                  <a:lnTo>
                    <a:pt x="166" y="782"/>
                  </a:lnTo>
                  <a:lnTo>
                    <a:pt x="0" y="53"/>
                  </a:lnTo>
                  <a:lnTo>
                    <a:pt x="0" y="5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42" name="Google Shape;742;p49"/>
            <p:cNvCxnSpPr/>
            <p:nvPr/>
          </p:nvCxnSpPr>
          <p:spPr>
            <a:xfrm>
              <a:off x="5459413" y="317023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3" name="Google Shape;743;p49"/>
            <p:cNvSpPr/>
            <p:nvPr/>
          </p:nvSpPr>
          <p:spPr>
            <a:xfrm>
              <a:off x="5459413" y="3143250"/>
              <a:ext cx="260350" cy="412749"/>
            </a:xfrm>
            <a:custGeom>
              <a:avLst/>
              <a:gdLst/>
              <a:ahLst/>
              <a:cxnLst/>
              <a:rect l="l" t="t" r="r" b="b"/>
              <a:pathLst>
                <a:path w="492" h="782" extrusionOk="0">
                  <a:moveTo>
                    <a:pt x="0" y="53"/>
                  </a:moveTo>
                  <a:lnTo>
                    <a:pt x="280" y="78"/>
                  </a:lnTo>
                  <a:lnTo>
                    <a:pt x="376" y="0"/>
                  </a:lnTo>
                  <a:lnTo>
                    <a:pt x="478" y="128"/>
                  </a:lnTo>
                  <a:lnTo>
                    <a:pt x="492" y="767"/>
                  </a:lnTo>
                  <a:lnTo>
                    <a:pt x="166" y="782"/>
                  </a:lnTo>
                  <a:lnTo>
                    <a:pt x="0" y="53"/>
                  </a:lnTo>
                  <a:lnTo>
                    <a:pt x="0" y="53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44" name="Google Shape;744;p49"/>
            <p:cNvCxnSpPr/>
            <p:nvPr/>
          </p:nvCxnSpPr>
          <p:spPr>
            <a:xfrm>
              <a:off x="5459413" y="317023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5" name="Google Shape;745;p49"/>
            <p:cNvSpPr/>
            <p:nvPr/>
          </p:nvSpPr>
          <p:spPr>
            <a:xfrm>
              <a:off x="5432425" y="2819400"/>
              <a:ext cx="269875" cy="385761"/>
            </a:xfrm>
            <a:custGeom>
              <a:avLst/>
              <a:gdLst/>
              <a:ahLst/>
              <a:cxnLst/>
              <a:rect l="l" t="t" r="r" b="b"/>
              <a:pathLst>
                <a:path w="510" h="730" extrusionOk="0">
                  <a:moveTo>
                    <a:pt x="104" y="541"/>
                  </a:moveTo>
                  <a:lnTo>
                    <a:pt x="104" y="541"/>
                  </a:lnTo>
                  <a:lnTo>
                    <a:pt x="109" y="531"/>
                  </a:lnTo>
                  <a:lnTo>
                    <a:pt x="112" y="522"/>
                  </a:lnTo>
                  <a:lnTo>
                    <a:pt x="113" y="512"/>
                  </a:lnTo>
                  <a:lnTo>
                    <a:pt x="113" y="501"/>
                  </a:lnTo>
                  <a:lnTo>
                    <a:pt x="111" y="492"/>
                  </a:lnTo>
                  <a:lnTo>
                    <a:pt x="109" y="482"/>
                  </a:lnTo>
                  <a:lnTo>
                    <a:pt x="103" y="462"/>
                  </a:lnTo>
                  <a:lnTo>
                    <a:pt x="84" y="426"/>
                  </a:lnTo>
                  <a:lnTo>
                    <a:pt x="84" y="426"/>
                  </a:lnTo>
                  <a:lnTo>
                    <a:pt x="80" y="429"/>
                  </a:lnTo>
                  <a:lnTo>
                    <a:pt x="76" y="430"/>
                  </a:lnTo>
                  <a:lnTo>
                    <a:pt x="72" y="430"/>
                  </a:lnTo>
                  <a:lnTo>
                    <a:pt x="68" y="429"/>
                  </a:lnTo>
                  <a:lnTo>
                    <a:pt x="59" y="424"/>
                  </a:lnTo>
                  <a:lnTo>
                    <a:pt x="50" y="416"/>
                  </a:lnTo>
                  <a:lnTo>
                    <a:pt x="50" y="416"/>
                  </a:lnTo>
                  <a:lnTo>
                    <a:pt x="41" y="403"/>
                  </a:lnTo>
                  <a:lnTo>
                    <a:pt x="32" y="390"/>
                  </a:lnTo>
                  <a:lnTo>
                    <a:pt x="25" y="376"/>
                  </a:lnTo>
                  <a:lnTo>
                    <a:pt x="19" y="363"/>
                  </a:lnTo>
                  <a:lnTo>
                    <a:pt x="10" y="334"/>
                  </a:lnTo>
                  <a:lnTo>
                    <a:pt x="1" y="307"/>
                  </a:lnTo>
                  <a:lnTo>
                    <a:pt x="1" y="307"/>
                  </a:lnTo>
                  <a:lnTo>
                    <a:pt x="0" y="293"/>
                  </a:lnTo>
                  <a:lnTo>
                    <a:pt x="1" y="284"/>
                  </a:lnTo>
                  <a:lnTo>
                    <a:pt x="2" y="280"/>
                  </a:lnTo>
                  <a:lnTo>
                    <a:pt x="5" y="278"/>
                  </a:lnTo>
                  <a:lnTo>
                    <a:pt x="7" y="275"/>
                  </a:lnTo>
                  <a:lnTo>
                    <a:pt x="10" y="274"/>
                  </a:lnTo>
                  <a:lnTo>
                    <a:pt x="18" y="271"/>
                  </a:lnTo>
                  <a:lnTo>
                    <a:pt x="27" y="272"/>
                  </a:lnTo>
                  <a:lnTo>
                    <a:pt x="36" y="275"/>
                  </a:lnTo>
                  <a:lnTo>
                    <a:pt x="47" y="279"/>
                  </a:lnTo>
                  <a:lnTo>
                    <a:pt x="62" y="71"/>
                  </a:lnTo>
                  <a:lnTo>
                    <a:pt x="257" y="0"/>
                  </a:lnTo>
                  <a:lnTo>
                    <a:pt x="458" y="106"/>
                  </a:lnTo>
                  <a:lnTo>
                    <a:pt x="478" y="248"/>
                  </a:lnTo>
                  <a:lnTo>
                    <a:pt x="489" y="223"/>
                  </a:lnTo>
                  <a:lnTo>
                    <a:pt x="489" y="223"/>
                  </a:lnTo>
                  <a:lnTo>
                    <a:pt x="496" y="225"/>
                  </a:lnTo>
                  <a:lnTo>
                    <a:pt x="500" y="227"/>
                  </a:lnTo>
                  <a:lnTo>
                    <a:pt x="502" y="230"/>
                  </a:lnTo>
                  <a:lnTo>
                    <a:pt x="505" y="234"/>
                  </a:lnTo>
                  <a:lnTo>
                    <a:pt x="506" y="241"/>
                  </a:lnTo>
                  <a:lnTo>
                    <a:pt x="509" y="249"/>
                  </a:lnTo>
                  <a:lnTo>
                    <a:pt x="509" y="249"/>
                  </a:lnTo>
                  <a:lnTo>
                    <a:pt x="508" y="266"/>
                  </a:lnTo>
                  <a:lnTo>
                    <a:pt x="509" y="285"/>
                  </a:lnTo>
                  <a:lnTo>
                    <a:pt x="510" y="306"/>
                  </a:lnTo>
                  <a:lnTo>
                    <a:pt x="509" y="327"/>
                  </a:lnTo>
                  <a:lnTo>
                    <a:pt x="508" y="337"/>
                  </a:lnTo>
                  <a:lnTo>
                    <a:pt x="506" y="345"/>
                  </a:lnTo>
                  <a:lnTo>
                    <a:pt x="504" y="353"/>
                  </a:lnTo>
                  <a:lnTo>
                    <a:pt x="500" y="360"/>
                  </a:lnTo>
                  <a:lnTo>
                    <a:pt x="493" y="364"/>
                  </a:lnTo>
                  <a:lnTo>
                    <a:pt x="487" y="368"/>
                  </a:lnTo>
                  <a:lnTo>
                    <a:pt x="479" y="369"/>
                  </a:lnTo>
                  <a:lnTo>
                    <a:pt x="469" y="368"/>
                  </a:lnTo>
                  <a:lnTo>
                    <a:pt x="469" y="368"/>
                  </a:lnTo>
                  <a:lnTo>
                    <a:pt x="465" y="374"/>
                  </a:lnTo>
                  <a:lnTo>
                    <a:pt x="462" y="377"/>
                  </a:lnTo>
                  <a:lnTo>
                    <a:pt x="460" y="385"/>
                  </a:lnTo>
                  <a:lnTo>
                    <a:pt x="456" y="407"/>
                  </a:lnTo>
                  <a:lnTo>
                    <a:pt x="456" y="407"/>
                  </a:lnTo>
                  <a:lnTo>
                    <a:pt x="458" y="415"/>
                  </a:lnTo>
                  <a:lnTo>
                    <a:pt x="458" y="424"/>
                  </a:lnTo>
                  <a:lnTo>
                    <a:pt x="458" y="431"/>
                  </a:lnTo>
                  <a:lnTo>
                    <a:pt x="457" y="439"/>
                  </a:lnTo>
                  <a:lnTo>
                    <a:pt x="453" y="456"/>
                  </a:lnTo>
                  <a:lnTo>
                    <a:pt x="449" y="473"/>
                  </a:lnTo>
                  <a:lnTo>
                    <a:pt x="407" y="541"/>
                  </a:lnTo>
                  <a:lnTo>
                    <a:pt x="412" y="625"/>
                  </a:lnTo>
                  <a:lnTo>
                    <a:pt x="412" y="625"/>
                  </a:lnTo>
                  <a:lnTo>
                    <a:pt x="408" y="637"/>
                  </a:lnTo>
                  <a:lnTo>
                    <a:pt x="402" y="650"/>
                  </a:lnTo>
                  <a:lnTo>
                    <a:pt x="393" y="663"/>
                  </a:lnTo>
                  <a:lnTo>
                    <a:pt x="382" y="676"/>
                  </a:lnTo>
                  <a:lnTo>
                    <a:pt x="358" y="703"/>
                  </a:lnTo>
                  <a:lnTo>
                    <a:pt x="336" y="730"/>
                  </a:lnTo>
                  <a:lnTo>
                    <a:pt x="336" y="730"/>
                  </a:lnTo>
                  <a:lnTo>
                    <a:pt x="268" y="687"/>
                  </a:lnTo>
                  <a:lnTo>
                    <a:pt x="235" y="667"/>
                  </a:lnTo>
                  <a:lnTo>
                    <a:pt x="204" y="643"/>
                  </a:lnTo>
                  <a:lnTo>
                    <a:pt x="174" y="620"/>
                  </a:lnTo>
                  <a:lnTo>
                    <a:pt x="161" y="608"/>
                  </a:lnTo>
                  <a:lnTo>
                    <a:pt x="148" y="596"/>
                  </a:lnTo>
                  <a:lnTo>
                    <a:pt x="135" y="583"/>
                  </a:lnTo>
                  <a:lnTo>
                    <a:pt x="125" y="570"/>
                  </a:lnTo>
                  <a:lnTo>
                    <a:pt x="115" y="555"/>
                  </a:lnTo>
                  <a:lnTo>
                    <a:pt x="104" y="541"/>
                  </a:lnTo>
                  <a:lnTo>
                    <a:pt x="104" y="541"/>
                  </a:lnTo>
                  <a:close/>
                  <a:moveTo>
                    <a:pt x="104" y="541"/>
                  </a:moveTo>
                  <a:lnTo>
                    <a:pt x="104" y="54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5432425" y="2819400"/>
              <a:ext cx="269875" cy="385761"/>
            </a:xfrm>
            <a:custGeom>
              <a:avLst/>
              <a:gdLst/>
              <a:ahLst/>
              <a:cxnLst/>
              <a:rect l="l" t="t" r="r" b="b"/>
              <a:pathLst>
                <a:path w="510" h="730" extrusionOk="0">
                  <a:moveTo>
                    <a:pt x="104" y="541"/>
                  </a:moveTo>
                  <a:lnTo>
                    <a:pt x="104" y="541"/>
                  </a:lnTo>
                  <a:lnTo>
                    <a:pt x="109" y="531"/>
                  </a:lnTo>
                  <a:lnTo>
                    <a:pt x="112" y="522"/>
                  </a:lnTo>
                  <a:lnTo>
                    <a:pt x="113" y="512"/>
                  </a:lnTo>
                  <a:lnTo>
                    <a:pt x="113" y="501"/>
                  </a:lnTo>
                  <a:lnTo>
                    <a:pt x="111" y="492"/>
                  </a:lnTo>
                  <a:lnTo>
                    <a:pt x="109" y="482"/>
                  </a:lnTo>
                  <a:lnTo>
                    <a:pt x="103" y="462"/>
                  </a:lnTo>
                  <a:lnTo>
                    <a:pt x="84" y="426"/>
                  </a:lnTo>
                  <a:lnTo>
                    <a:pt x="84" y="426"/>
                  </a:lnTo>
                  <a:lnTo>
                    <a:pt x="80" y="429"/>
                  </a:lnTo>
                  <a:lnTo>
                    <a:pt x="76" y="430"/>
                  </a:lnTo>
                  <a:lnTo>
                    <a:pt x="72" y="430"/>
                  </a:lnTo>
                  <a:lnTo>
                    <a:pt x="68" y="429"/>
                  </a:lnTo>
                  <a:lnTo>
                    <a:pt x="59" y="424"/>
                  </a:lnTo>
                  <a:lnTo>
                    <a:pt x="50" y="416"/>
                  </a:lnTo>
                  <a:lnTo>
                    <a:pt x="50" y="416"/>
                  </a:lnTo>
                  <a:lnTo>
                    <a:pt x="41" y="403"/>
                  </a:lnTo>
                  <a:lnTo>
                    <a:pt x="32" y="390"/>
                  </a:lnTo>
                  <a:lnTo>
                    <a:pt x="25" y="376"/>
                  </a:lnTo>
                  <a:lnTo>
                    <a:pt x="19" y="363"/>
                  </a:lnTo>
                  <a:lnTo>
                    <a:pt x="10" y="334"/>
                  </a:lnTo>
                  <a:lnTo>
                    <a:pt x="1" y="307"/>
                  </a:lnTo>
                  <a:lnTo>
                    <a:pt x="1" y="307"/>
                  </a:lnTo>
                  <a:lnTo>
                    <a:pt x="0" y="293"/>
                  </a:lnTo>
                  <a:lnTo>
                    <a:pt x="1" y="284"/>
                  </a:lnTo>
                  <a:lnTo>
                    <a:pt x="2" y="280"/>
                  </a:lnTo>
                  <a:lnTo>
                    <a:pt x="5" y="278"/>
                  </a:lnTo>
                  <a:lnTo>
                    <a:pt x="7" y="275"/>
                  </a:lnTo>
                  <a:lnTo>
                    <a:pt x="10" y="274"/>
                  </a:lnTo>
                  <a:lnTo>
                    <a:pt x="18" y="271"/>
                  </a:lnTo>
                  <a:lnTo>
                    <a:pt x="27" y="272"/>
                  </a:lnTo>
                  <a:lnTo>
                    <a:pt x="36" y="275"/>
                  </a:lnTo>
                  <a:lnTo>
                    <a:pt x="47" y="279"/>
                  </a:lnTo>
                  <a:lnTo>
                    <a:pt x="62" y="71"/>
                  </a:lnTo>
                  <a:lnTo>
                    <a:pt x="257" y="0"/>
                  </a:lnTo>
                  <a:lnTo>
                    <a:pt x="458" y="106"/>
                  </a:lnTo>
                  <a:lnTo>
                    <a:pt x="478" y="248"/>
                  </a:lnTo>
                  <a:lnTo>
                    <a:pt x="489" y="223"/>
                  </a:lnTo>
                  <a:lnTo>
                    <a:pt x="489" y="223"/>
                  </a:lnTo>
                  <a:lnTo>
                    <a:pt x="496" y="225"/>
                  </a:lnTo>
                  <a:lnTo>
                    <a:pt x="500" y="227"/>
                  </a:lnTo>
                  <a:lnTo>
                    <a:pt x="502" y="230"/>
                  </a:lnTo>
                  <a:lnTo>
                    <a:pt x="505" y="234"/>
                  </a:lnTo>
                  <a:lnTo>
                    <a:pt x="506" y="241"/>
                  </a:lnTo>
                  <a:lnTo>
                    <a:pt x="509" y="249"/>
                  </a:lnTo>
                  <a:lnTo>
                    <a:pt x="509" y="249"/>
                  </a:lnTo>
                  <a:lnTo>
                    <a:pt x="508" y="266"/>
                  </a:lnTo>
                  <a:lnTo>
                    <a:pt x="509" y="285"/>
                  </a:lnTo>
                  <a:lnTo>
                    <a:pt x="510" y="306"/>
                  </a:lnTo>
                  <a:lnTo>
                    <a:pt x="509" y="327"/>
                  </a:lnTo>
                  <a:lnTo>
                    <a:pt x="508" y="337"/>
                  </a:lnTo>
                  <a:lnTo>
                    <a:pt x="506" y="345"/>
                  </a:lnTo>
                  <a:lnTo>
                    <a:pt x="504" y="353"/>
                  </a:lnTo>
                  <a:lnTo>
                    <a:pt x="500" y="360"/>
                  </a:lnTo>
                  <a:lnTo>
                    <a:pt x="493" y="364"/>
                  </a:lnTo>
                  <a:lnTo>
                    <a:pt x="487" y="368"/>
                  </a:lnTo>
                  <a:lnTo>
                    <a:pt x="479" y="369"/>
                  </a:lnTo>
                  <a:lnTo>
                    <a:pt x="469" y="368"/>
                  </a:lnTo>
                  <a:lnTo>
                    <a:pt x="469" y="368"/>
                  </a:lnTo>
                  <a:lnTo>
                    <a:pt x="465" y="374"/>
                  </a:lnTo>
                  <a:lnTo>
                    <a:pt x="462" y="377"/>
                  </a:lnTo>
                  <a:lnTo>
                    <a:pt x="460" y="385"/>
                  </a:lnTo>
                  <a:lnTo>
                    <a:pt x="456" y="407"/>
                  </a:lnTo>
                  <a:lnTo>
                    <a:pt x="456" y="407"/>
                  </a:lnTo>
                  <a:lnTo>
                    <a:pt x="458" y="415"/>
                  </a:lnTo>
                  <a:lnTo>
                    <a:pt x="458" y="424"/>
                  </a:lnTo>
                  <a:lnTo>
                    <a:pt x="458" y="431"/>
                  </a:lnTo>
                  <a:lnTo>
                    <a:pt x="457" y="439"/>
                  </a:lnTo>
                  <a:lnTo>
                    <a:pt x="453" y="456"/>
                  </a:lnTo>
                  <a:lnTo>
                    <a:pt x="449" y="473"/>
                  </a:lnTo>
                  <a:lnTo>
                    <a:pt x="407" y="541"/>
                  </a:lnTo>
                  <a:lnTo>
                    <a:pt x="412" y="625"/>
                  </a:lnTo>
                  <a:lnTo>
                    <a:pt x="412" y="625"/>
                  </a:lnTo>
                  <a:lnTo>
                    <a:pt x="408" y="637"/>
                  </a:lnTo>
                  <a:lnTo>
                    <a:pt x="402" y="650"/>
                  </a:lnTo>
                  <a:lnTo>
                    <a:pt x="393" y="663"/>
                  </a:lnTo>
                  <a:lnTo>
                    <a:pt x="382" y="676"/>
                  </a:lnTo>
                  <a:lnTo>
                    <a:pt x="358" y="703"/>
                  </a:lnTo>
                  <a:lnTo>
                    <a:pt x="336" y="730"/>
                  </a:lnTo>
                  <a:lnTo>
                    <a:pt x="336" y="730"/>
                  </a:lnTo>
                  <a:lnTo>
                    <a:pt x="268" y="687"/>
                  </a:lnTo>
                  <a:lnTo>
                    <a:pt x="235" y="667"/>
                  </a:lnTo>
                  <a:lnTo>
                    <a:pt x="204" y="643"/>
                  </a:lnTo>
                  <a:lnTo>
                    <a:pt x="174" y="620"/>
                  </a:lnTo>
                  <a:lnTo>
                    <a:pt x="161" y="608"/>
                  </a:lnTo>
                  <a:lnTo>
                    <a:pt x="148" y="596"/>
                  </a:lnTo>
                  <a:lnTo>
                    <a:pt x="135" y="583"/>
                  </a:lnTo>
                  <a:lnTo>
                    <a:pt x="125" y="570"/>
                  </a:lnTo>
                  <a:lnTo>
                    <a:pt x="115" y="555"/>
                  </a:lnTo>
                  <a:lnTo>
                    <a:pt x="104" y="541"/>
                  </a:lnTo>
                  <a:lnTo>
                    <a:pt x="104" y="54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47" name="Google Shape;747;p49"/>
            <p:cNvCxnSpPr/>
            <p:nvPr/>
          </p:nvCxnSpPr>
          <p:spPr>
            <a:xfrm>
              <a:off x="5486400" y="3105150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8" name="Google Shape;748;p49"/>
            <p:cNvSpPr/>
            <p:nvPr/>
          </p:nvSpPr>
          <p:spPr>
            <a:xfrm>
              <a:off x="5432425" y="2819400"/>
              <a:ext cx="269875" cy="385761"/>
            </a:xfrm>
            <a:custGeom>
              <a:avLst/>
              <a:gdLst/>
              <a:ahLst/>
              <a:cxnLst/>
              <a:rect l="l" t="t" r="r" b="b"/>
              <a:pathLst>
                <a:path w="510" h="730" extrusionOk="0">
                  <a:moveTo>
                    <a:pt x="104" y="541"/>
                  </a:moveTo>
                  <a:lnTo>
                    <a:pt x="104" y="541"/>
                  </a:lnTo>
                  <a:lnTo>
                    <a:pt x="109" y="531"/>
                  </a:lnTo>
                  <a:lnTo>
                    <a:pt x="112" y="522"/>
                  </a:lnTo>
                  <a:lnTo>
                    <a:pt x="113" y="512"/>
                  </a:lnTo>
                  <a:lnTo>
                    <a:pt x="113" y="501"/>
                  </a:lnTo>
                  <a:lnTo>
                    <a:pt x="111" y="492"/>
                  </a:lnTo>
                  <a:lnTo>
                    <a:pt x="109" y="482"/>
                  </a:lnTo>
                  <a:lnTo>
                    <a:pt x="103" y="461"/>
                  </a:lnTo>
                  <a:lnTo>
                    <a:pt x="84" y="426"/>
                  </a:lnTo>
                  <a:lnTo>
                    <a:pt x="84" y="426"/>
                  </a:lnTo>
                  <a:lnTo>
                    <a:pt x="80" y="429"/>
                  </a:lnTo>
                  <a:lnTo>
                    <a:pt x="76" y="430"/>
                  </a:lnTo>
                  <a:lnTo>
                    <a:pt x="72" y="430"/>
                  </a:lnTo>
                  <a:lnTo>
                    <a:pt x="68" y="429"/>
                  </a:lnTo>
                  <a:lnTo>
                    <a:pt x="59" y="424"/>
                  </a:lnTo>
                  <a:lnTo>
                    <a:pt x="50" y="416"/>
                  </a:lnTo>
                  <a:lnTo>
                    <a:pt x="50" y="416"/>
                  </a:lnTo>
                  <a:lnTo>
                    <a:pt x="41" y="403"/>
                  </a:lnTo>
                  <a:lnTo>
                    <a:pt x="32" y="389"/>
                  </a:lnTo>
                  <a:lnTo>
                    <a:pt x="25" y="376"/>
                  </a:lnTo>
                  <a:lnTo>
                    <a:pt x="19" y="363"/>
                  </a:lnTo>
                  <a:lnTo>
                    <a:pt x="10" y="334"/>
                  </a:lnTo>
                  <a:lnTo>
                    <a:pt x="1" y="307"/>
                  </a:lnTo>
                  <a:lnTo>
                    <a:pt x="1" y="307"/>
                  </a:lnTo>
                  <a:lnTo>
                    <a:pt x="0" y="293"/>
                  </a:lnTo>
                  <a:lnTo>
                    <a:pt x="1" y="284"/>
                  </a:lnTo>
                  <a:lnTo>
                    <a:pt x="2" y="280"/>
                  </a:lnTo>
                  <a:lnTo>
                    <a:pt x="5" y="278"/>
                  </a:lnTo>
                  <a:lnTo>
                    <a:pt x="7" y="275"/>
                  </a:lnTo>
                  <a:lnTo>
                    <a:pt x="10" y="272"/>
                  </a:lnTo>
                  <a:lnTo>
                    <a:pt x="18" y="271"/>
                  </a:lnTo>
                  <a:lnTo>
                    <a:pt x="27" y="272"/>
                  </a:lnTo>
                  <a:lnTo>
                    <a:pt x="36" y="275"/>
                  </a:lnTo>
                  <a:lnTo>
                    <a:pt x="47" y="279"/>
                  </a:lnTo>
                  <a:lnTo>
                    <a:pt x="62" y="71"/>
                  </a:lnTo>
                  <a:lnTo>
                    <a:pt x="257" y="0"/>
                  </a:lnTo>
                  <a:lnTo>
                    <a:pt x="458" y="106"/>
                  </a:lnTo>
                  <a:lnTo>
                    <a:pt x="478" y="248"/>
                  </a:lnTo>
                  <a:lnTo>
                    <a:pt x="489" y="223"/>
                  </a:lnTo>
                  <a:lnTo>
                    <a:pt x="489" y="223"/>
                  </a:lnTo>
                  <a:lnTo>
                    <a:pt x="496" y="225"/>
                  </a:lnTo>
                  <a:lnTo>
                    <a:pt x="500" y="227"/>
                  </a:lnTo>
                  <a:lnTo>
                    <a:pt x="502" y="230"/>
                  </a:lnTo>
                  <a:lnTo>
                    <a:pt x="505" y="234"/>
                  </a:lnTo>
                  <a:lnTo>
                    <a:pt x="506" y="241"/>
                  </a:lnTo>
                  <a:lnTo>
                    <a:pt x="509" y="249"/>
                  </a:lnTo>
                  <a:lnTo>
                    <a:pt x="509" y="249"/>
                  </a:lnTo>
                  <a:lnTo>
                    <a:pt x="508" y="266"/>
                  </a:lnTo>
                  <a:lnTo>
                    <a:pt x="509" y="285"/>
                  </a:lnTo>
                  <a:lnTo>
                    <a:pt x="510" y="306"/>
                  </a:lnTo>
                  <a:lnTo>
                    <a:pt x="509" y="327"/>
                  </a:lnTo>
                  <a:lnTo>
                    <a:pt x="508" y="337"/>
                  </a:lnTo>
                  <a:lnTo>
                    <a:pt x="506" y="345"/>
                  </a:lnTo>
                  <a:lnTo>
                    <a:pt x="504" y="353"/>
                  </a:lnTo>
                  <a:lnTo>
                    <a:pt x="500" y="359"/>
                  </a:lnTo>
                  <a:lnTo>
                    <a:pt x="493" y="364"/>
                  </a:lnTo>
                  <a:lnTo>
                    <a:pt x="487" y="368"/>
                  </a:lnTo>
                  <a:lnTo>
                    <a:pt x="479" y="369"/>
                  </a:lnTo>
                  <a:lnTo>
                    <a:pt x="469" y="368"/>
                  </a:lnTo>
                  <a:lnTo>
                    <a:pt x="469" y="368"/>
                  </a:lnTo>
                  <a:lnTo>
                    <a:pt x="465" y="374"/>
                  </a:lnTo>
                  <a:lnTo>
                    <a:pt x="462" y="377"/>
                  </a:lnTo>
                  <a:lnTo>
                    <a:pt x="460" y="385"/>
                  </a:lnTo>
                  <a:lnTo>
                    <a:pt x="456" y="407"/>
                  </a:lnTo>
                  <a:lnTo>
                    <a:pt x="456" y="407"/>
                  </a:lnTo>
                  <a:lnTo>
                    <a:pt x="458" y="415"/>
                  </a:lnTo>
                  <a:lnTo>
                    <a:pt x="458" y="424"/>
                  </a:lnTo>
                  <a:lnTo>
                    <a:pt x="458" y="431"/>
                  </a:lnTo>
                  <a:lnTo>
                    <a:pt x="457" y="440"/>
                  </a:lnTo>
                  <a:lnTo>
                    <a:pt x="453" y="456"/>
                  </a:lnTo>
                  <a:lnTo>
                    <a:pt x="449" y="473"/>
                  </a:lnTo>
                  <a:lnTo>
                    <a:pt x="407" y="541"/>
                  </a:lnTo>
                  <a:lnTo>
                    <a:pt x="412" y="625"/>
                  </a:lnTo>
                  <a:lnTo>
                    <a:pt x="412" y="625"/>
                  </a:lnTo>
                  <a:lnTo>
                    <a:pt x="408" y="637"/>
                  </a:lnTo>
                  <a:lnTo>
                    <a:pt x="402" y="650"/>
                  </a:lnTo>
                  <a:lnTo>
                    <a:pt x="393" y="663"/>
                  </a:lnTo>
                  <a:lnTo>
                    <a:pt x="382" y="676"/>
                  </a:lnTo>
                  <a:lnTo>
                    <a:pt x="358" y="703"/>
                  </a:lnTo>
                  <a:lnTo>
                    <a:pt x="336" y="730"/>
                  </a:lnTo>
                  <a:lnTo>
                    <a:pt x="336" y="730"/>
                  </a:lnTo>
                  <a:lnTo>
                    <a:pt x="268" y="687"/>
                  </a:lnTo>
                  <a:lnTo>
                    <a:pt x="235" y="667"/>
                  </a:lnTo>
                  <a:lnTo>
                    <a:pt x="204" y="643"/>
                  </a:lnTo>
                  <a:lnTo>
                    <a:pt x="174" y="620"/>
                  </a:lnTo>
                  <a:lnTo>
                    <a:pt x="161" y="608"/>
                  </a:lnTo>
                  <a:lnTo>
                    <a:pt x="148" y="596"/>
                  </a:lnTo>
                  <a:lnTo>
                    <a:pt x="135" y="583"/>
                  </a:lnTo>
                  <a:lnTo>
                    <a:pt x="125" y="570"/>
                  </a:lnTo>
                  <a:lnTo>
                    <a:pt x="115" y="555"/>
                  </a:lnTo>
                  <a:lnTo>
                    <a:pt x="104" y="541"/>
                  </a:lnTo>
                  <a:lnTo>
                    <a:pt x="104" y="541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49" name="Google Shape;749;p49"/>
            <p:cNvCxnSpPr/>
            <p:nvPr/>
          </p:nvCxnSpPr>
          <p:spPr>
            <a:xfrm>
              <a:off x="5486400" y="3105150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49"/>
            <p:cNvSpPr/>
            <p:nvPr/>
          </p:nvSpPr>
          <p:spPr>
            <a:xfrm>
              <a:off x="5573713" y="3176588"/>
              <a:ext cx="111125" cy="436561"/>
            </a:xfrm>
            <a:custGeom>
              <a:avLst/>
              <a:gdLst/>
              <a:ahLst/>
              <a:cxnLst/>
              <a:rect l="l" t="t" r="r" b="b"/>
              <a:pathLst>
                <a:path w="211" h="825" extrusionOk="0">
                  <a:moveTo>
                    <a:pt x="25" y="5"/>
                  </a:moveTo>
                  <a:lnTo>
                    <a:pt x="25" y="5"/>
                  </a:lnTo>
                  <a:lnTo>
                    <a:pt x="34" y="3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6" y="1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91" y="17"/>
                  </a:lnTo>
                  <a:lnTo>
                    <a:pt x="97" y="26"/>
                  </a:lnTo>
                  <a:lnTo>
                    <a:pt x="105" y="41"/>
                  </a:lnTo>
                  <a:lnTo>
                    <a:pt x="105" y="41"/>
                  </a:lnTo>
                  <a:lnTo>
                    <a:pt x="106" y="54"/>
                  </a:lnTo>
                  <a:lnTo>
                    <a:pt x="105" y="68"/>
                  </a:lnTo>
                  <a:lnTo>
                    <a:pt x="104" y="76"/>
                  </a:lnTo>
                  <a:lnTo>
                    <a:pt x="100" y="83"/>
                  </a:lnTo>
                  <a:lnTo>
                    <a:pt x="96" y="90"/>
                  </a:lnTo>
                  <a:lnTo>
                    <a:pt x="88" y="100"/>
                  </a:lnTo>
                  <a:lnTo>
                    <a:pt x="87" y="155"/>
                  </a:lnTo>
                  <a:lnTo>
                    <a:pt x="87" y="155"/>
                  </a:lnTo>
                  <a:lnTo>
                    <a:pt x="100" y="193"/>
                  </a:lnTo>
                  <a:lnTo>
                    <a:pt x="110" y="230"/>
                  </a:lnTo>
                  <a:lnTo>
                    <a:pt x="121" y="268"/>
                  </a:lnTo>
                  <a:lnTo>
                    <a:pt x="130" y="305"/>
                  </a:lnTo>
                  <a:lnTo>
                    <a:pt x="146" y="380"/>
                  </a:lnTo>
                  <a:lnTo>
                    <a:pt x="159" y="456"/>
                  </a:lnTo>
                  <a:lnTo>
                    <a:pt x="184" y="609"/>
                  </a:lnTo>
                  <a:lnTo>
                    <a:pt x="197" y="685"/>
                  </a:lnTo>
                  <a:lnTo>
                    <a:pt x="211" y="760"/>
                  </a:lnTo>
                  <a:lnTo>
                    <a:pt x="115" y="825"/>
                  </a:lnTo>
                  <a:lnTo>
                    <a:pt x="75" y="764"/>
                  </a:lnTo>
                  <a:lnTo>
                    <a:pt x="75" y="764"/>
                  </a:lnTo>
                  <a:lnTo>
                    <a:pt x="72" y="727"/>
                  </a:lnTo>
                  <a:lnTo>
                    <a:pt x="66" y="689"/>
                  </a:lnTo>
                  <a:lnTo>
                    <a:pt x="55" y="614"/>
                  </a:lnTo>
                  <a:lnTo>
                    <a:pt x="42" y="539"/>
                  </a:lnTo>
                  <a:lnTo>
                    <a:pt x="30" y="465"/>
                  </a:lnTo>
                  <a:lnTo>
                    <a:pt x="24" y="428"/>
                  </a:lnTo>
                  <a:lnTo>
                    <a:pt x="20" y="390"/>
                  </a:lnTo>
                  <a:lnTo>
                    <a:pt x="16" y="353"/>
                  </a:lnTo>
                  <a:lnTo>
                    <a:pt x="13" y="315"/>
                  </a:lnTo>
                  <a:lnTo>
                    <a:pt x="12" y="278"/>
                  </a:lnTo>
                  <a:lnTo>
                    <a:pt x="12" y="242"/>
                  </a:lnTo>
                  <a:lnTo>
                    <a:pt x="15" y="204"/>
                  </a:lnTo>
                  <a:lnTo>
                    <a:pt x="19" y="167"/>
                  </a:lnTo>
                  <a:lnTo>
                    <a:pt x="29" y="93"/>
                  </a:lnTo>
                  <a:lnTo>
                    <a:pt x="29" y="93"/>
                  </a:lnTo>
                  <a:lnTo>
                    <a:pt x="19" y="85"/>
                  </a:lnTo>
                  <a:lnTo>
                    <a:pt x="12" y="76"/>
                  </a:lnTo>
                  <a:lnTo>
                    <a:pt x="7" y="68"/>
                  </a:lnTo>
                  <a:lnTo>
                    <a:pt x="6" y="61"/>
                  </a:lnTo>
                  <a:lnTo>
                    <a:pt x="3" y="44"/>
                  </a:lnTo>
                  <a:lnTo>
                    <a:pt x="2" y="36"/>
                  </a:lnTo>
                  <a:lnTo>
                    <a:pt x="0" y="28"/>
                  </a:lnTo>
                  <a:lnTo>
                    <a:pt x="25" y="5"/>
                  </a:lnTo>
                  <a:lnTo>
                    <a:pt x="25" y="5"/>
                  </a:lnTo>
                  <a:close/>
                  <a:moveTo>
                    <a:pt x="25" y="5"/>
                  </a:moveTo>
                  <a:lnTo>
                    <a:pt x="25" y="5"/>
                  </a:lnTo>
                  <a:close/>
                </a:path>
              </a:pathLst>
            </a:custGeom>
            <a:solidFill>
              <a:srgbClr val="222D4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1" name="Google Shape;751;p49"/>
            <p:cNvSpPr/>
            <p:nvPr/>
          </p:nvSpPr>
          <p:spPr>
            <a:xfrm>
              <a:off x="5573713" y="3176588"/>
              <a:ext cx="111125" cy="436561"/>
            </a:xfrm>
            <a:custGeom>
              <a:avLst/>
              <a:gdLst/>
              <a:ahLst/>
              <a:cxnLst/>
              <a:rect l="l" t="t" r="r" b="b"/>
              <a:pathLst>
                <a:path w="211" h="825" extrusionOk="0">
                  <a:moveTo>
                    <a:pt x="25" y="5"/>
                  </a:moveTo>
                  <a:lnTo>
                    <a:pt x="25" y="5"/>
                  </a:lnTo>
                  <a:lnTo>
                    <a:pt x="34" y="3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6" y="1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91" y="17"/>
                  </a:lnTo>
                  <a:lnTo>
                    <a:pt x="97" y="26"/>
                  </a:lnTo>
                  <a:lnTo>
                    <a:pt x="105" y="41"/>
                  </a:lnTo>
                  <a:lnTo>
                    <a:pt x="105" y="41"/>
                  </a:lnTo>
                  <a:lnTo>
                    <a:pt x="106" y="54"/>
                  </a:lnTo>
                  <a:lnTo>
                    <a:pt x="105" y="68"/>
                  </a:lnTo>
                  <a:lnTo>
                    <a:pt x="104" y="76"/>
                  </a:lnTo>
                  <a:lnTo>
                    <a:pt x="100" y="83"/>
                  </a:lnTo>
                  <a:lnTo>
                    <a:pt x="96" y="90"/>
                  </a:lnTo>
                  <a:lnTo>
                    <a:pt x="88" y="100"/>
                  </a:lnTo>
                  <a:lnTo>
                    <a:pt x="87" y="155"/>
                  </a:lnTo>
                  <a:lnTo>
                    <a:pt x="87" y="155"/>
                  </a:lnTo>
                  <a:lnTo>
                    <a:pt x="100" y="193"/>
                  </a:lnTo>
                  <a:lnTo>
                    <a:pt x="110" y="230"/>
                  </a:lnTo>
                  <a:lnTo>
                    <a:pt x="121" y="268"/>
                  </a:lnTo>
                  <a:lnTo>
                    <a:pt x="130" y="305"/>
                  </a:lnTo>
                  <a:lnTo>
                    <a:pt x="146" y="380"/>
                  </a:lnTo>
                  <a:lnTo>
                    <a:pt x="159" y="456"/>
                  </a:lnTo>
                  <a:lnTo>
                    <a:pt x="184" y="609"/>
                  </a:lnTo>
                  <a:lnTo>
                    <a:pt x="197" y="685"/>
                  </a:lnTo>
                  <a:lnTo>
                    <a:pt x="211" y="760"/>
                  </a:lnTo>
                  <a:lnTo>
                    <a:pt x="115" y="825"/>
                  </a:lnTo>
                  <a:lnTo>
                    <a:pt x="75" y="764"/>
                  </a:lnTo>
                  <a:lnTo>
                    <a:pt x="75" y="764"/>
                  </a:lnTo>
                  <a:lnTo>
                    <a:pt x="72" y="727"/>
                  </a:lnTo>
                  <a:lnTo>
                    <a:pt x="66" y="689"/>
                  </a:lnTo>
                  <a:lnTo>
                    <a:pt x="55" y="614"/>
                  </a:lnTo>
                  <a:lnTo>
                    <a:pt x="42" y="539"/>
                  </a:lnTo>
                  <a:lnTo>
                    <a:pt x="30" y="465"/>
                  </a:lnTo>
                  <a:lnTo>
                    <a:pt x="24" y="428"/>
                  </a:lnTo>
                  <a:lnTo>
                    <a:pt x="20" y="390"/>
                  </a:lnTo>
                  <a:lnTo>
                    <a:pt x="16" y="353"/>
                  </a:lnTo>
                  <a:lnTo>
                    <a:pt x="13" y="315"/>
                  </a:lnTo>
                  <a:lnTo>
                    <a:pt x="12" y="278"/>
                  </a:lnTo>
                  <a:lnTo>
                    <a:pt x="12" y="242"/>
                  </a:lnTo>
                  <a:lnTo>
                    <a:pt x="15" y="204"/>
                  </a:lnTo>
                  <a:lnTo>
                    <a:pt x="19" y="167"/>
                  </a:lnTo>
                  <a:lnTo>
                    <a:pt x="29" y="93"/>
                  </a:lnTo>
                  <a:lnTo>
                    <a:pt x="29" y="93"/>
                  </a:lnTo>
                  <a:lnTo>
                    <a:pt x="19" y="85"/>
                  </a:lnTo>
                  <a:lnTo>
                    <a:pt x="12" y="76"/>
                  </a:lnTo>
                  <a:lnTo>
                    <a:pt x="7" y="68"/>
                  </a:lnTo>
                  <a:lnTo>
                    <a:pt x="6" y="61"/>
                  </a:lnTo>
                  <a:lnTo>
                    <a:pt x="3" y="44"/>
                  </a:lnTo>
                  <a:lnTo>
                    <a:pt x="2" y="36"/>
                  </a:lnTo>
                  <a:lnTo>
                    <a:pt x="0" y="28"/>
                  </a:lnTo>
                  <a:lnTo>
                    <a:pt x="25" y="5"/>
                  </a:lnTo>
                  <a:lnTo>
                    <a:pt x="25" y="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52" name="Google Shape;752;p49"/>
            <p:cNvCxnSpPr/>
            <p:nvPr/>
          </p:nvCxnSpPr>
          <p:spPr>
            <a:xfrm>
              <a:off x="5586413" y="317976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3" name="Google Shape;753;p49"/>
            <p:cNvSpPr/>
            <p:nvPr/>
          </p:nvSpPr>
          <p:spPr>
            <a:xfrm>
              <a:off x="5573713" y="3176588"/>
              <a:ext cx="111125" cy="436561"/>
            </a:xfrm>
            <a:custGeom>
              <a:avLst/>
              <a:gdLst/>
              <a:ahLst/>
              <a:cxnLst/>
              <a:rect l="l" t="t" r="r" b="b"/>
              <a:pathLst>
                <a:path w="211" h="825" extrusionOk="0">
                  <a:moveTo>
                    <a:pt x="25" y="5"/>
                  </a:moveTo>
                  <a:lnTo>
                    <a:pt x="25" y="5"/>
                  </a:lnTo>
                  <a:lnTo>
                    <a:pt x="34" y="3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6" y="1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91" y="17"/>
                  </a:lnTo>
                  <a:lnTo>
                    <a:pt x="97" y="26"/>
                  </a:lnTo>
                  <a:lnTo>
                    <a:pt x="105" y="41"/>
                  </a:lnTo>
                  <a:lnTo>
                    <a:pt x="105" y="41"/>
                  </a:lnTo>
                  <a:lnTo>
                    <a:pt x="106" y="54"/>
                  </a:lnTo>
                  <a:lnTo>
                    <a:pt x="105" y="68"/>
                  </a:lnTo>
                  <a:lnTo>
                    <a:pt x="104" y="76"/>
                  </a:lnTo>
                  <a:lnTo>
                    <a:pt x="100" y="83"/>
                  </a:lnTo>
                  <a:lnTo>
                    <a:pt x="96" y="90"/>
                  </a:lnTo>
                  <a:lnTo>
                    <a:pt x="88" y="98"/>
                  </a:lnTo>
                  <a:lnTo>
                    <a:pt x="87" y="155"/>
                  </a:lnTo>
                  <a:lnTo>
                    <a:pt x="87" y="155"/>
                  </a:lnTo>
                  <a:lnTo>
                    <a:pt x="100" y="193"/>
                  </a:lnTo>
                  <a:lnTo>
                    <a:pt x="110" y="230"/>
                  </a:lnTo>
                  <a:lnTo>
                    <a:pt x="121" y="268"/>
                  </a:lnTo>
                  <a:lnTo>
                    <a:pt x="130" y="305"/>
                  </a:lnTo>
                  <a:lnTo>
                    <a:pt x="146" y="380"/>
                  </a:lnTo>
                  <a:lnTo>
                    <a:pt x="159" y="456"/>
                  </a:lnTo>
                  <a:lnTo>
                    <a:pt x="184" y="609"/>
                  </a:lnTo>
                  <a:lnTo>
                    <a:pt x="197" y="685"/>
                  </a:lnTo>
                  <a:lnTo>
                    <a:pt x="211" y="760"/>
                  </a:lnTo>
                  <a:lnTo>
                    <a:pt x="115" y="825"/>
                  </a:lnTo>
                  <a:lnTo>
                    <a:pt x="75" y="764"/>
                  </a:lnTo>
                  <a:lnTo>
                    <a:pt x="75" y="764"/>
                  </a:lnTo>
                  <a:lnTo>
                    <a:pt x="72" y="727"/>
                  </a:lnTo>
                  <a:lnTo>
                    <a:pt x="66" y="689"/>
                  </a:lnTo>
                  <a:lnTo>
                    <a:pt x="55" y="614"/>
                  </a:lnTo>
                  <a:lnTo>
                    <a:pt x="42" y="539"/>
                  </a:lnTo>
                  <a:lnTo>
                    <a:pt x="30" y="465"/>
                  </a:lnTo>
                  <a:lnTo>
                    <a:pt x="24" y="428"/>
                  </a:lnTo>
                  <a:lnTo>
                    <a:pt x="20" y="390"/>
                  </a:lnTo>
                  <a:lnTo>
                    <a:pt x="16" y="353"/>
                  </a:lnTo>
                  <a:lnTo>
                    <a:pt x="13" y="315"/>
                  </a:lnTo>
                  <a:lnTo>
                    <a:pt x="12" y="278"/>
                  </a:lnTo>
                  <a:lnTo>
                    <a:pt x="12" y="240"/>
                  </a:lnTo>
                  <a:lnTo>
                    <a:pt x="15" y="204"/>
                  </a:lnTo>
                  <a:lnTo>
                    <a:pt x="19" y="167"/>
                  </a:lnTo>
                  <a:lnTo>
                    <a:pt x="29" y="93"/>
                  </a:lnTo>
                  <a:lnTo>
                    <a:pt x="29" y="93"/>
                  </a:lnTo>
                  <a:lnTo>
                    <a:pt x="19" y="85"/>
                  </a:lnTo>
                  <a:lnTo>
                    <a:pt x="12" y="76"/>
                  </a:lnTo>
                  <a:lnTo>
                    <a:pt x="7" y="68"/>
                  </a:lnTo>
                  <a:lnTo>
                    <a:pt x="6" y="61"/>
                  </a:lnTo>
                  <a:lnTo>
                    <a:pt x="3" y="45"/>
                  </a:lnTo>
                  <a:lnTo>
                    <a:pt x="2" y="36"/>
                  </a:lnTo>
                  <a:lnTo>
                    <a:pt x="0" y="28"/>
                  </a:lnTo>
                  <a:lnTo>
                    <a:pt x="25" y="5"/>
                  </a:lnTo>
                  <a:lnTo>
                    <a:pt x="25" y="5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54" name="Google Shape;754;p49"/>
            <p:cNvCxnSpPr/>
            <p:nvPr/>
          </p:nvCxnSpPr>
          <p:spPr>
            <a:xfrm>
              <a:off x="5586413" y="317976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5" name="Google Shape;755;p49"/>
            <p:cNvSpPr/>
            <p:nvPr/>
          </p:nvSpPr>
          <p:spPr>
            <a:xfrm>
              <a:off x="5284788" y="3155950"/>
              <a:ext cx="404812" cy="912814"/>
            </a:xfrm>
            <a:custGeom>
              <a:avLst/>
              <a:gdLst/>
              <a:ahLst/>
              <a:cxnLst/>
              <a:rect l="l" t="t" r="r" b="b"/>
              <a:pathLst>
                <a:path w="766" h="1725" extrusionOk="0">
                  <a:moveTo>
                    <a:pt x="0" y="84"/>
                  </a:moveTo>
                  <a:lnTo>
                    <a:pt x="0" y="84"/>
                  </a:lnTo>
                  <a:lnTo>
                    <a:pt x="37" y="80"/>
                  </a:lnTo>
                  <a:lnTo>
                    <a:pt x="76" y="75"/>
                  </a:lnTo>
                  <a:lnTo>
                    <a:pt x="115" y="69"/>
                  </a:lnTo>
                  <a:lnTo>
                    <a:pt x="155" y="60"/>
                  </a:lnTo>
                  <a:lnTo>
                    <a:pt x="197" y="49"/>
                  </a:lnTo>
                  <a:lnTo>
                    <a:pt x="241" y="36"/>
                  </a:lnTo>
                  <a:lnTo>
                    <a:pt x="288" y="21"/>
                  </a:lnTo>
                  <a:lnTo>
                    <a:pt x="337" y="0"/>
                  </a:lnTo>
                  <a:lnTo>
                    <a:pt x="665" y="691"/>
                  </a:lnTo>
                  <a:lnTo>
                    <a:pt x="665" y="691"/>
                  </a:lnTo>
                  <a:lnTo>
                    <a:pt x="674" y="707"/>
                  </a:lnTo>
                  <a:lnTo>
                    <a:pt x="685" y="734"/>
                  </a:lnTo>
                  <a:lnTo>
                    <a:pt x="698" y="771"/>
                  </a:lnTo>
                  <a:lnTo>
                    <a:pt x="711" y="816"/>
                  </a:lnTo>
                  <a:lnTo>
                    <a:pt x="725" y="868"/>
                  </a:lnTo>
                  <a:lnTo>
                    <a:pt x="736" y="926"/>
                  </a:lnTo>
                  <a:lnTo>
                    <a:pt x="748" y="990"/>
                  </a:lnTo>
                  <a:lnTo>
                    <a:pt x="757" y="1058"/>
                  </a:lnTo>
                  <a:lnTo>
                    <a:pt x="761" y="1093"/>
                  </a:lnTo>
                  <a:lnTo>
                    <a:pt x="764" y="1129"/>
                  </a:lnTo>
                  <a:lnTo>
                    <a:pt x="765" y="1166"/>
                  </a:lnTo>
                  <a:lnTo>
                    <a:pt x="766" y="1202"/>
                  </a:lnTo>
                  <a:lnTo>
                    <a:pt x="766" y="1240"/>
                  </a:lnTo>
                  <a:lnTo>
                    <a:pt x="765" y="1279"/>
                  </a:lnTo>
                  <a:lnTo>
                    <a:pt x="762" y="1316"/>
                  </a:lnTo>
                  <a:lnTo>
                    <a:pt x="758" y="1354"/>
                  </a:lnTo>
                  <a:lnTo>
                    <a:pt x="752" y="1391"/>
                  </a:lnTo>
                  <a:lnTo>
                    <a:pt x="745" y="1429"/>
                  </a:lnTo>
                  <a:lnTo>
                    <a:pt x="736" y="1466"/>
                  </a:lnTo>
                  <a:lnTo>
                    <a:pt x="726" y="1502"/>
                  </a:lnTo>
                  <a:lnTo>
                    <a:pt x="714" y="1539"/>
                  </a:lnTo>
                  <a:lnTo>
                    <a:pt x="700" y="1573"/>
                  </a:lnTo>
                  <a:lnTo>
                    <a:pt x="683" y="1608"/>
                  </a:lnTo>
                  <a:lnTo>
                    <a:pt x="665" y="1642"/>
                  </a:lnTo>
                  <a:lnTo>
                    <a:pt x="665" y="1642"/>
                  </a:lnTo>
                  <a:lnTo>
                    <a:pt x="660" y="1648"/>
                  </a:lnTo>
                  <a:lnTo>
                    <a:pt x="654" y="1656"/>
                  </a:lnTo>
                  <a:lnTo>
                    <a:pt x="646" y="1663"/>
                  </a:lnTo>
                  <a:lnTo>
                    <a:pt x="638" y="1669"/>
                  </a:lnTo>
                  <a:lnTo>
                    <a:pt x="619" y="1681"/>
                  </a:lnTo>
                  <a:lnTo>
                    <a:pt x="597" y="1691"/>
                  </a:lnTo>
                  <a:lnTo>
                    <a:pt x="571" y="1700"/>
                  </a:lnTo>
                  <a:lnTo>
                    <a:pt x="541" y="1708"/>
                  </a:lnTo>
                  <a:lnTo>
                    <a:pt x="508" y="1714"/>
                  </a:lnTo>
                  <a:lnTo>
                    <a:pt x="470" y="1718"/>
                  </a:lnTo>
                  <a:lnTo>
                    <a:pt x="430" y="1722"/>
                  </a:lnTo>
                  <a:lnTo>
                    <a:pt x="386" y="1725"/>
                  </a:lnTo>
                  <a:lnTo>
                    <a:pt x="338" y="1725"/>
                  </a:lnTo>
                  <a:lnTo>
                    <a:pt x="288" y="1725"/>
                  </a:lnTo>
                  <a:lnTo>
                    <a:pt x="232" y="1722"/>
                  </a:lnTo>
                  <a:lnTo>
                    <a:pt x="174" y="1718"/>
                  </a:lnTo>
                  <a:lnTo>
                    <a:pt x="113" y="1714"/>
                  </a:lnTo>
                  <a:lnTo>
                    <a:pt x="48" y="1708"/>
                  </a:lnTo>
                  <a:lnTo>
                    <a:pt x="48" y="1708"/>
                  </a:lnTo>
                  <a:lnTo>
                    <a:pt x="53" y="1643"/>
                  </a:lnTo>
                  <a:lnTo>
                    <a:pt x="57" y="1579"/>
                  </a:lnTo>
                  <a:lnTo>
                    <a:pt x="64" y="1447"/>
                  </a:lnTo>
                  <a:lnTo>
                    <a:pt x="70" y="1382"/>
                  </a:lnTo>
                  <a:lnTo>
                    <a:pt x="75" y="1319"/>
                  </a:lnTo>
                  <a:lnTo>
                    <a:pt x="81" y="1255"/>
                  </a:lnTo>
                  <a:lnTo>
                    <a:pt x="90" y="1195"/>
                  </a:lnTo>
                  <a:lnTo>
                    <a:pt x="90" y="1195"/>
                  </a:lnTo>
                  <a:lnTo>
                    <a:pt x="102" y="1122"/>
                  </a:lnTo>
                  <a:lnTo>
                    <a:pt x="111" y="1051"/>
                  </a:lnTo>
                  <a:lnTo>
                    <a:pt x="115" y="1016"/>
                  </a:lnTo>
                  <a:lnTo>
                    <a:pt x="117" y="980"/>
                  </a:lnTo>
                  <a:lnTo>
                    <a:pt x="119" y="945"/>
                  </a:lnTo>
                  <a:lnTo>
                    <a:pt x="119" y="910"/>
                  </a:lnTo>
                  <a:lnTo>
                    <a:pt x="117" y="875"/>
                  </a:lnTo>
                  <a:lnTo>
                    <a:pt x="115" y="839"/>
                  </a:lnTo>
                  <a:lnTo>
                    <a:pt x="110" y="804"/>
                  </a:lnTo>
                  <a:lnTo>
                    <a:pt x="103" y="769"/>
                  </a:lnTo>
                  <a:lnTo>
                    <a:pt x="94" y="734"/>
                  </a:lnTo>
                  <a:lnTo>
                    <a:pt x="82" y="700"/>
                  </a:lnTo>
                  <a:lnTo>
                    <a:pt x="70" y="665"/>
                  </a:lnTo>
                  <a:lnTo>
                    <a:pt x="53" y="628"/>
                  </a:lnTo>
                  <a:lnTo>
                    <a:pt x="53" y="628"/>
                  </a:lnTo>
                  <a:lnTo>
                    <a:pt x="64" y="599"/>
                  </a:lnTo>
                  <a:lnTo>
                    <a:pt x="73" y="569"/>
                  </a:lnTo>
                  <a:lnTo>
                    <a:pt x="82" y="542"/>
                  </a:lnTo>
                  <a:lnTo>
                    <a:pt x="89" y="516"/>
                  </a:lnTo>
                  <a:lnTo>
                    <a:pt x="94" y="491"/>
                  </a:lnTo>
                  <a:lnTo>
                    <a:pt x="99" y="467"/>
                  </a:lnTo>
                  <a:lnTo>
                    <a:pt x="103" y="445"/>
                  </a:lnTo>
                  <a:lnTo>
                    <a:pt x="104" y="424"/>
                  </a:lnTo>
                  <a:lnTo>
                    <a:pt x="106" y="404"/>
                  </a:lnTo>
                  <a:lnTo>
                    <a:pt x="106" y="385"/>
                  </a:lnTo>
                  <a:lnTo>
                    <a:pt x="106" y="367"/>
                  </a:lnTo>
                  <a:lnTo>
                    <a:pt x="104" y="349"/>
                  </a:lnTo>
                  <a:lnTo>
                    <a:pt x="102" y="334"/>
                  </a:lnTo>
                  <a:lnTo>
                    <a:pt x="99" y="318"/>
                  </a:lnTo>
                  <a:lnTo>
                    <a:pt x="92" y="288"/>
                  </a:lnTo>
                  <a:lnTo>
                    <a:pt x="81" y="261"/>
                  </a:lnTo>
                  <a:lnTo>
                    <a:pt x="70" y="235"/>
                  </a:lnTo>
                  <a:lnTo>
                    <a:pt x="58" y="211"/>
                  </a:lnTo>
                  <a:lnTo>
                    <a:pt x="45" y="186"/>
                  </a:lnTo>
                  <a:lnTo>
                    <a:pt x="32" y="163"/>
                  </a:lnTo>
                  <a:lnTo>
                    <a:pt x="20" y="139"/>
                  </a:lnTo>
                  <a:lnTo>
                    <a:pt x="10" y="113"/>
                  </a:lnTo>
                  <a:lnTo>
                    <a:pt x="0" y="84"/>
                  </a:lnTo>
                  <a:lnTo>
                    <a:pt x="0" y="84"/>
                  </a:lnTo>
                  <a:close/>
                  <a:moveTo>
                    <a:pt x="0" y="84"/>
                  </a:moveTo>
                  <a:lnTo>
                    <a:pt x="0" y="84"/>
                  </a:lnTo>
                  <a:close/>
                </a:path>
              </a:pathLst>
            </a:custGeom>
            <a:solidFill>
              <a:srgbClr val="222D4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5284788" y="3155950"/>
              <a:ext cx="404812" cy="912814"/>
            </a:xfrm>
            <a:custGeom>
              <a:avLst/>
              <a:gdLst/>
              <a:ahLst/>
              <a:cxnLst/>
              <a:rect l="l" t="t" r="r" b="b"/>
              <a:pathLst>
                <a:path w="766" h="1725" extrusionOk="0">
                  <a:moveTo>
                    <a:pt x="0" y="84"/>
                  </a:moveTo>
                  <a:lnTo>
                    <a:pt x="0" y="84"/>
                  </a:lnTo>
                  <a:lnTo>
                    <a:pt x="37" y="80"/>
                  </a:lnTo>
                  <a:lnTo>
                    <a:pt x="76" y="75"/>
                  </a:lnTo>
                  <a:lnTo>
                    <a:pt x="115" y="69"/>
                  </a:lnTo>
                  <a:lnTo>
                    <a:pt x="155" y="60"/>
                  </a:lnTo>
                  <a:lnTo>
                    <a:pt x="197" y="49"/>
                  </a:lnTo>
                  <a:lnTo>
                    <a:pt x="241" y="36"/>
                  </a:lnTo>
                  <a:lnTo>
                    <a:pt x="288" y="21"/>
                  </a:lnTo>
                  <a:lnTo>
                    <a:pt x="337" y="0"/>
                  </a:lnTo>
                  <a:lnTo>
                    <a:pt x="665" y="691"/>
                  </a:lnTo>
                  <a:lnTo>
                    <a:pt x="665" y="691"/>
                  </a:lnTo>
                  <a:lnTo>
                    <a:pt x="674" y="707"/>
                  </a:lnTo>
                  <a:lnTo>
                    <a:pt x="685" y="734"/>
                  </a:lnTo>
                  <a:lnTo>
                    <a:pt x="698" y="771"/>
                  </a:lnTo>
                  <a:lnTo>
                    <a:pt x="711" y="816"/>
                  </a:lnTo>
                  <a:lnTo>
                    <a:pt x="725" y="868"/>
                  </a:lnTo>
                  <a:lnTo>
                    <a:pt x="736" y="926"/>
                  </a:lnTo>
                  <a:lnTo>
                    <a:pt x="748" y="990"/>
                  </a:lnTo>
                  <a:lnTo>
                    <a:pt x="757" y="1058"/>
                  </a:lnTo>
                  <a:lnTo>
                    <a:pt x="761" y="1093"/>
                  </a:lnTo>
                  <a:lnTo>
                    <a:pt x="764" y="1129"/>
                  </a:lnTo>
                  <a:lnTo>
                    <a:pt x="765" y="1166"/>
                  </a:lnTo>
                  <a:lnTo>
                    <a:pt x="766" y="1202"/>
                  </a:lnTo>
                  <a:lnTo>
                    <a:pt x="766" y="1240"/>
                  </a:lnTo>
                  <a:lnTo>
                    <a:pt x="765" y="1279"/>
                  </a:lnTo>
                  <a:lnTo>
                    <a:pt x="762" y="1316"/>
                  </a:lnTo>
                  <a:lnTo>
                    <a:pt x="758" y="1354"/>
                  </a:lnTo>
                  <a:lnTo>
                    <a:pt x="752" y="1391"/>
                  </a:lnTo>
                  <a:lnTo>
                    <a:pt x="745" y="1429"/>
                  </a:lnTo>
                  <a:lnTo>
                    <a:pt x="736" y="1466"/>
                  </a:lnTo>
                  <a:lnTo>
                    <a:pt x="726" y="1502"/>
                  </a:lnTo>
                  <a:lnTo>
                    <a:pt x="714" y="1539"/>
                  </a:lnTo>
                  <a:lnTo>
                    <a:pt x="700" y="1573"/>
                  </a:lnTo>
                  <a:lnTo>
                    <a:pt x="683" y="1608"/>
                  </a:lnTo>
                  <a:lnTo>
                    <a:pt x="665" y="1642"/>
                  </a:lnTo>
                  <a:lnTo>
                    <a:pt x="665" y="1642"/>
                  </a:lnTo>
                  <a:lnTo>
                    <a:pt x="660" y="1648"/>
                  </a:lnTo>
                  <a:lnTo>
                    <a:pt x="654" y="1656"/>
                  </a:lnTo>
                  <a:lnTo>
                    <a:pt x="646" y="1663"/>
                  </a:lnTo>
                  <a:lnTo>
                    <a:pt x="638" y="1669"/>
                  </a:lnTo>
                  <a:lnTo>
                    <a:pt x="619" y="1681"/>
                  </a:lnTo>
                  <a:lnTo>
                    <a:pt x="597" y="1691"/>
                  </a:lnTo>
                  <a:lnTo>
                    <a:pt x="571" y="1700"/>
                  </a:lnTo>
                  <a:lnTo>
                    <a:pt x="541" y="1708"/>
                  </a:lnTo>
                  <a:lnTo>
                    <a:pt x="508" y="1714"/>
                  </a:lnTo>
                  <a:lnTo>
                    <a:pt x="470" y="1718"/>
                  </a:lnTo>
                  <a:lnTo>
                    <a:pt x="430" y="1722"/>
                  </a:lnTo>
                  <a:lnTo>
                    <a:pt x="386" y="1725"/>
                  </a:lnTo>
                  <a:lnTo>
                    <a:pt x="338" y="1725"/>
                  </a:lnTo>
                  <a:lnTo>
                    <a:pt x="288" y="1725"/>
                  </a:lnTo>
                  <a:lnTo>
                    <a:pt x="232" y="1722"/>
                  </a:lnTo>
                  <a:lnTo>
                    <a:pt x="174" y="1718"/>
                  </a:lnTo>
                  <a:lnTo>
                    <a:pt x="113" y="1714"/>
                  </a:lnTo>
                  <a:lnTo>
                    <a:pt x="48" y="1708"/>
                  </a:lnTo>
                  <a:lnTo>
                    <a:pt x="48" y="1708"/>
                  </a:lnTo>
                  <a:lnTo>
                    <a:pt x="53" y="1643"/>
                  </a:lnTo>
                  <a:lnTo>
                    <a:pt x="57" y="1579"/>
                  </a:lnTo>
                  <a:lnTo>
                    <a:pt x="64" y="1447"/>
                  </a:lnTo>
                  <a:lnTo>
                    <a:pt x="70" y="1382"/>
                  </a:lnTo>
                  <a:lnTo>
                    <a:pt x="75" y="1319"/>
                  </a:lnTo>
                  <a:lnTo>
                    <a:pt x="81" y="1255"/>
                  </a:lnTo>
                  <a:lnTo>
                    <a:pt x="90" y="1195"/>
                  </a:lnTo>
                  <a:lnTo>
                    <a:pt x="90" y="1195"/>
                  </a:lnTo>
                  <a:lnTo>
                    <a:pt x="102" y="1122"/>
                  </a:lnTo>
                  <a:lnTo>
                    <a:pt x="111" y="1051"/>
                  </a:lnTo>
                  <a:lnTo>
                    <a:pt x="115" y="1016"/>
                  </a:lnTo>
                  <a:lnTo>
                    <a:pt x="117" y="980"/>
                  </a:lnTo>
                  <a:lnTo>
                    <a:pt x="119" y="945"/>
                  </a:lnTo>
                  <a:lnTo>
                    <a:pt x="119" y="910"/>
                  </a:lnTo>
                  <a:lnTo>
                    <a:pt x="117" y="875"/>
                  </a:lnTo>
                  <a:lnTo>
                    <a:pt x="115" y="839"/>
                  </a:lnTo>
                  <a:lnTo>
                    <a:pt x="110" y="804"/>
                  </a:lnTo>
                  <a:lnTo>
                    <a:pt x="103" y="769"/>
                  </a:lnTo>
                  <a:lnTo>
                    <a:pt x="94" y="734"/>
                  </a:lnTo>
                  <a:lnTo>
                    <a:pt x="82" y="700"/>
                  </a:lnTo>
                  <a:lnTo>
                    <a:pt x="70" y="665"/>
                  </a:lnTo>
                  <a:lnTo>
                    <a:pt x="53" y="628"/>
                  </a:lnTo>
                  <a:lnTo>
                    <a:pt x="53" y="628"/>
                  </a:lnTo>
                  <a:lnTo>
                    <a:pt x="64" y="599"/>
                  </a:lnTo>
                  <a:lnTo>
                    <a:pt x="73" y="569"/>
                  </a:lnTo>
                  <a:lnTo>
                    <a:pt x="82" y="542"/>
                  </a:lnTo>
                  <a:lnTo>
                    <a:pt x="89" y="516"/>
                  </a:lnTo>
                  <a:lnTo>
                    <a:pt x="94" y="491"/>
                  </a:lnTo>
                  <a:lnTo>
                    <a:pt x="99" y="467"/>
                  </a:lnTo>
                  <a:lnTo>
                    <a:pt x="103" y="445"/>
                  </a:lnTo>
                  <a:lnTo>
                    <a:pt x="104" y="424"/>
                  </a:lnTo>
                  <a:lnTo>
                    <a:pt x="106" y="404"/>
                  </a:lnTo>
                  <a:lnTo>
                    <a:pt x="106" y="385"/>
                  </a:lnTo>
                  <a:lnTo>
                    <a:pt x="106" y="367"/>
                  </a:lnTo>
                  <a:lnTo>
                    <a:pt x="104" y="349"/>
                  </a:lnTo>
                  <a:lnTo>
                    <a:pt x="102" y="334"/>
                  </a:lnTo>
                  <a:lnTo>
                    <a:pt x="99" y="318"/>
                  </a:lnTo>
                  <a:lnTo>
                    <a:pt x="92" y="288"/>
                  </a:lnTo>
                  <a:lnTo>
                    <a:pt x="81" y="261"/>
                  </a:lnTo>
                  <a:lnTo>
                    <a:pt x="70" y="235"/>
                  </a:lnTo>
                  <a:lnTo>
                    <a:pt x="58" y="211"/>
                  </a:lnTo>
                  <a:lnTo>
                    <a:pt x="45" y="186"/>
                  </a:lnTo>
                  <a:lnTo>
                    <a:pt x="32" y="163"/>
                  </a:lnTo>
                  <a:lnTo>
                    <a:pt x="20" y="139"/>
                  </a:lnTo>
                  <a:lnTo>
                    <a:pt x="10" y="113"/>
                  </a:lnTo>
                  <a:lnTo>
                    <a:pt x="0" y="84"/>
                  </a:lnTo>
                  <a:lnTo>
                    <a:pt x="0" y="8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57" name="Google Shape;757;p49"/>
            <p:cNvCxnSpPr/>
            <p:nvPr/>
          </p:nvCxnSpPr>
          <p:spPr>
            <a:xfrm>
              <a:off x="5284788" y="3200400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8" name="Google Shape;758;p49"/>
            <p:cNvSpPr/>
            <p:nvPr/>
          </p:nvSpPr>
          <p:spPr>
            <a:xfrm>
              <a:off x="5284788" y="3155950"/>
              <a:ext cx="404812" cy="912814"/>
            </a:xfrm>
            <a:custGeom>
              <a:avLst/>
              <a:gdLst/>
              <a:ahLst/>
              <a:cxnLst/>
              <a:rect l="l" t="t" r="r" b="b"/>
              <a:pathLst>
                <a:path w="766" h="1725" extrusionOk="0">
                  <a:moveTo>
                    <a:pt x="0" y="84"/>
                  </a:moveTo>
                  <a:lnTo>
                    <a:pt x="0" y="84"/>
                  </a:lnTo>
                  <a:lnTo>
                    <a:pt x="37" y="80"/>
                  </a:lnTo>
                  <a:lnTo>
                    <a:pt x="76" y="75"/>
                  </a:lnTo>
                  <a:lnTo>
                    <a:pt x="115" y="69"/>
                  </a:lnTo>
                  <a:lnTo>
                    <a:pt x="155" y="60"/>
                  </a:lnTo>
                  <a:lnTo>
                    <a:pt x="197" y="49"/>
                  </a:lnTo>
                  <a:lnTo>
                    <a:pt x="241" y="36"/>
                  </a:lnTo>
                  <a:lnTo>
                    <a:pt x="288" y="21"/>
                  </a:lnTo>
                  <a:lnTo>
                    <a:pt x="337" y="0"/>
                  </a:lnTo>
                  <a:lnTo>
                    <a:pt x="665" y="691"/>
                  </a:lnTo>
                  <a:lnTo>
                    <a:pt x="665" y="691"/>
                  </a:lnTo>
                  <a:lnTo>
                    <a:pt x="674" y="707"/>
                  </a:lnTo>
                  <a:lnTo>
                    <a:pt x="685" y="734"/>
                  </a:lnTo>
                  <a:lnTo>
                    <a:pt x="698" y="771"/>
                  </a:lnTo>
                  <a:lnTo>
                    <a:pt x="711" y="816"/>
                  </a:lnTo>
                  <a:lnTo>
                    <a:pt x="725" y="868"/>
                  </a:lnTo>
                  <a:lnTo>
                    <a:pt x="736" y="926"/>
                  </a:lnTo>
                  <a:lnTo>
                    <a:pt x="748" y="989"/>
                  </a:lnTo>
                  <a:lnTo>
                    <a:pt x="757" y="1058"/>
                  </a:lnTo>
                  <a:lnTo>
                    <a:pt x="761" y="1093"/>
                  </a:lnTo>
                  <a:lnTo>
                    <a:pt x="764" y="1129"/>
                  </a:lnTo>
                  <a:lnTo>
                    <a:pt x="765" y="1166"/>
                  </a:lnTo>
                  <a:lnTo>
                    <a:pt x="766" y="1202"/>
                  </a:lnTo>
                  <a:lnTo>
                    <a:pt x="766" y="1240"/>
                  </a:lnTo>
                  <a:lnTo>
                    <a:pt x="765" y="1279"/>
                  </a:lnTo>
                  <a:lnTo>
                    <a:pt x="762" y="1316"/>
                  </a:lnTo>
                  <a:lnTo>
                    <a:pt x="758" y="1354"/>
                  </a:lnTo>
                  <a:lnTo>
                    <a:pt x="752" y="1391"/>
                  </a:lnTo>
                  <a:lnTo>
                    <a:pt x="745" y="1429"/>
                  </a:lnTo>
                  <a:lnTo>
                    <a:pt x="736" y="1466"/>
                  </a:lnTo>
                  <a:lnTo>
                    <a:pt x="726" y="1502"/>
                  </a:lnTo>
                  <a:lnTo>
                    <a:pt x="714" y="1539"/>
                  </a:lnTo>
                  <a:lnTo>
                    <a:pt x="700" y="1573"/>
                  </a:lnTo>
                  <a:lnTo>
                    <a:pt x="683" y="1608"/>
                  </a:lnTo>
                  <a:lnTo>
                    <a:pt x="665" y="1642"/>
                  </a:lnTo>
                  <a:lnTo>
                    <a:pt x="665" y="1642"/>
                  </a:lnTo>
                  <a:lnTo>
                    <a:pt x="660" y="1648"/>
                  </a:lnTo>
                  <a:lnTo>
                    <a:pt x="654" y="1656"/>
                  </a:lnTo>
                  <a:lnTo>
                    <a:pt x="646" y="1663"/>
                  </a:lnTo>
                  <a:lnTo>
                    <a:pt x="638" y="1669"/>
                  </a:lnTo>
                  <a:lnTo>
                    <a:pt x="619" y="1681"/>
                  </a:lnTo>
                  <a:lnTo>
                    <a:pt x="597" y="1691"/>
                  </a:lnTo>
                  <a:lnTo>
                    <a:pt x="571" y="1700"/>
                  </a:lnTo>
                  <a:lnTo>
                    <a:pt x="541" y="1708"/>
                  </a:lnTo>
                  <a:lnTo>
                    <a:pt x="508" y="1714"/>
                  </a:lnTo>
                  <a:lnTo>
                    <a:pt x="470" y="1718"/>
                  </a:lnTo>
                  <a:lnTo>
                    <a:pt x="430" y="1722"/>
                  </a:lnTo>
                  <a:lnTo>
                    <a:pt x="386" y="1725"/>
                  </a:lnTo>
                  <a:lnTo>
                    <a:pt x="338" y="1725"/>
                  </a:lnTo>
                  <a:lnTo>
                    <a:pt x="288" y="1725"/>
                  </a:lnTo>
                  <a:lnTo>
                    <a:pt x="232" y="1722"/>
                  </a:lnTo>
                  <a:lnTo>
                    <a:pt x="174" y="1720"/>
                  </a:lnTo>
                  <a:lnTo>
                    <a:pt x="113" y="1714"/>
                  </a:lnTo>
                  <a:lnTo>
                    <a:pt x="48" y="1708"/>
                  </a:lnTo>
                  <a:lnTo>
                    <a:pt x="48" y="1708"/>
                  </a:lnTo>
                  <a:lnTo>
                    <a:pt x="53" y="1643"/>
                  </a:lnTo>
                  <a:lnTo>
                    <a:pt x="57" y="1579"/>
                  </a:lnTo>
                  <a:lnTo>
                    <a:pt x="64" y="1447"/>
                  </a:lnTo>
                  <a:lnTo>
                    <a:pt x="70" y="1382"/>
                  </a:lnTo>
                  <a:lnTo>
                    <a:pt x="75" y="1319"/>
                  </a:lnTo>
                  <a:lnTo>
                    <a:pt x="81" y="1255"/>
                  </a:lnTo>
                  <a:lnTo>
                    <a:pt x="90" y="1195"/>
                  </a:lnTo>
                  <a:lnTo>
                    <a:pt x="90" y="1195"/>
                  </a:lnTo>
                  <a:lnTo>
                    <a:pt x="102" y="1122"/>
                  </a:lnTo>
                  <a:lnTo>
                    <a:pt x="111" y="1051"/>
                  </a:lnTo>
                  <a:lnTo>
                    <a:pt x="115" y="1016"/>
                  </a:lnTo>
                  <a:lnTo>
                    <a:pt x="117" y="980"/>
                  </a:lnTo>
                  <a:lnTo>
                    <a:pt x="119" y="945"/>
                  </a:lnTo>
                  <a:lnTo>
                    <a:pt x="119" y="910"/>
                  </a:lnTo>
                  <a:lnTo>
                    <a:pt x="117" y="875"/>
                  </a:lnTo>
                  <a:lnTo>
                    <a:pt x="115" y="839"/>
                  </a:lnTo>
                  <a:lnTo>
                    <a:pt x="110" y="804"/>
                  </a:lnTo>
                  <a:lnTo>
                    <a:pt x="103" y="769"/>
                  </a:lnTo>
                  <a:lnTo>
                    <a:pt x="94" y="734"/>
                  </a:lnTo>
                  <a:lnTo>
                    <a:pt x="82" y="700"/>
                  </a:lnTo>
                  <a:lnTo>
                    <a:pt x="70" y="665"/>
                  </a:lnTo>
                  <a:lnTo>
                    <a:pt x="53" y="628"/>
                  </a:lnTo>
                  <a:lnTo>
                    <a:pt x="53" y="628"/>
                  </a:lnTo>
                  <a:lnTo>
                    <a:pt x="64" y="599"/>
                  </a:lnTo>
                  <a:lnTo>
                    <a:pt x="73" y="569"/>
                  </a:lnTo>
                  <a:lnTo>
                    <a:pt x="82" y="542"/>
                  </a:lnTo>
                  <a:lnTo>
                    <a:pt x="89" y="516"/>
                  </a:lnTo>
                  <a:lnTo>
                    <a:pt x="94" y="491"/>
                  </a:lnTo>
                  <a:lnTo>
                    <a:pt x="99" y="467"/>
                  </a:lnTo>
                  <a:lnTo>
                    <a:pt x="103" y="445"/>
                  </a:lnTo>
                  <a:lnTo>
                    <a:pt x="104" y="424"/>
                  </a:lnTo>
                  <a:lnTo>
                    <a:pt x="106" y="404"/>
                  </a:lnTo>
                  <a:lnTo>
                    <a:pt x="106" y="385"/>
                  </a:lnTo>
                  <a:lnTo>
                    <a:pt x="106" y="367"/>
                  </a:lnTo>
                  <a:lnTo>
                    <a:pt x="104" y="349"/>
                  </a:lnTo>
                  <a:lnTo>
                    <a:pt x="102" y="334"/>
                  </a:lnTo>
                  <a:lnTo>
                    <a:pt x="99" y="318"/>
                  </a:lnTo>
                  <a:lnTo>
                    <a:pt x="92" y="288"/>
                  </a:lnTo>
                  <a:lnTo>
                    <a:pt x="81" y="261"/>
                  </a:lnTo>
                  <a:lnTo>
                    <a:pt x="70" y="235"/>
                  </a:lnTo>
                  <a:lnTo>
                    <a:pt x="58" y="211"/>
                  </a:lnTo>
                  <a:lnTo>
                    <a:pt x="45" y="186"/>
                  </a:lnTo>
                  <a:lnTo>
                    <a:pt x="32" y="163"/>
                  </a:lnTo>
                  <a:lnTo>
                    <a:pt x="20" y="139"/>
                  </a:lnTo>
                  <a:lnTo>
                    <a:pt x="10" y="113"/>
                  </a:lnTo>
                  <a:lnTo>
                    <a:pt x="0" y="84"/>
                  </a:lnTo>
                  <a:lnTo>
                    <a:pt x="0" y="84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59" name="Google Shape;759;p49"/>
            <p:cNvCxnSpPr/>
            <p:nvPr/>
          </p:nvCxnSpPr>
          <p:spPr>
            <a:xfrm>
              <a:off x="5284788" y="3200400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0" name="Google Shape;760;p49"/>
            <p:cNvSpPr/>
            <p:nvPr/>
          </p:nvSpPr>
          <p:spPr>
            <a:xfrm>
              <a:off x="5470525" y="3100388"/>
              <a:ext cx="114300" cy="142875"/>
            </a:xfrm>
            <a:custGeom>
              <a:avLst/>
              <a:gdLst/>
              <a:ahLst/>
              <a:cxnLst/>
              <a:rect l="l" t="t" r="r" b="b"/>
              <a:pathLst>
                <a:path w="215" h="269" extrusionOk="0">
                  <a:moveTo>
                    <a:pt x="34" y="0"/>
                  </a:moveTo>
                  <a:lnTo>
                    <a:pt x="34" y="0"/>
                  </a:lnTo>
                  <a:lnTo>
                    <a:pt x="27" y="24"/>
                  </a:lnTo>
                  <a:lnTo>
                    <a:pt x="20" y="47"/>
                  </a:lnTo>
                  <a:lnTo>
                    <a:pt x="11" y="72"/>
                  </a:lnTo>
                  <a:lnTo>
                    <a:pt x="0" y="99"/>
                  </a:lnTo>
                  <a:lnTo>
                    <a:pt x="78" y="269"/>
                  </a:lnTo>
                  <a:lnTo>
                    <a:pt x="78" y="269"/>
                  </a:lnTo>
                  <a:lnTo>
                    <a:pt x="86" y="265"/>
                  </a:lnTo>
                  <a:lnTo>
                    <a:pt x="95" y="260"/>
                  </a:lnTo>
                  <a:lnTo>
                    <a:pt x="111" y="247"/>
                  </a:lnTo>
                  <a:lnTo>
                    <a:pt x="128" y="233"/>
                  </a:lnTo>
                  <a:lnTo>
                    <a:pt x="146" y="216"/>
                  </a:lnTo>
                  <a:lnTo>
                    <a:pt x="180" y="180"/>
                  </a:lnTo>
                  <a:lnTo>
                    <a:pt x="215" y="143"/>
                  </a:lnTo>
                  <a:lnTo>
                    <a:pt x="215" y="143"/>
                  </a:lnTo>
                  <a:lnTo>
                    <a:pt x="159" y="109"/>
                  </a:lnTo>
                  <a:lnTo>
                    <a:pt x="133" y="92"/>
                  </a:lnTo>
                  <a:lnTo>
                    <a:pt x="108" y="74"/>
                  </a:lnTo>
                  <a:lnTo>
                    <a:pt x="84" y="57"/>
                  </a:lnTo>
                  <a:lnTo>
                    <a:pt x="65" y="39"/>
                  </a:lnTo>
                  <a:lnTo>
                    <a:pt x="55" y="30"/>
                  </a:lnTo>
                  <a:lnTo>
                    <a:pt x="47" y="20"/>
                  </a:lnTo>
                  <a:lnTo>
                    <a:pt x="40" y="11"/>
                  </a:lnTo>
                  <a:lnTo>
                    <a:pt x="34" y="0"/>
                  </a:lnTo>
                  <a:lnTo>
                    <a:pt x="34" y="0"/>
                  </a:lnTo>
                  <a:close/>
                  <a:moveTo>
                    <a:pt x="34" y="0"/>
                  </a:move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5470525" y="3100388"/>
              <a:ext cx="114300" cy="142875"/>
            </a:xfrm>
            <a:custGeom>
              <a:avLst/>
              <a:gdLst/>
              <a:ahLst/>
              <a:cxnLst/>
              <a:rect l="l" t="t" r="r" b="b"/>
              <a:pathLst>
                <a:path w="215" h="269" extrusionOk="0">
                  <a:moveTo>
                    <a:pt x="34" y="0"/>
                  </a:moveTo>
                  <a:lnTo>
                    <a:pt x="34" y="0"/>
                  </a:lnTo>
                  <a:lnTo>
                    <a:pt x="27" y="24"/>
                  </a:lnTo>
                  <a:lnTo>
                    <a:pt x="20" y="47"/>
                  </a:lnTo>
                  <a:lnTo>
                    <a:pt x="11" y="72"/>
                  </a:lnTo>
                  <a:lnTo>
                    <a:pt x="0" y="99"/>
                  </a:lnTo>
                  <a:lnTo>
                    <a:pt x="78" y="269"/>
                  </a:lnTo>
                  <a:lnTo>
                    <a:pt x="78" y="269"/>
                  </a:lnTo>
                  <a:lnTo>
                    <a:pt x="86" y="265"/>
                  </a:lnTo>
                  <a:lnTo>
                    <a:pt x="95" y="260"/>
                  </a:lnTo>
                  <a:lnTo>
                    <a:pt x="111" y="247"/>
                  </a:lnTo>
                  <a:lnTo>
                    <a:pt x="128" y="233"/>
                  </a:lnTo>
                  <a:lnTo>
                    <a:pt x="146" y="216"/>
                  </a:lnTo>
                  <a:lnTo>
                    <a:pt x="180" y="180"/>
                  </a:lnTo>
                  <a:lnTo>
                    <a:pt x="215" y="143"/>
                  </a:lnTo>
                  <a:lnTo>
                    <a:pt x="215" y="143"/>
                  </a:lnTo>
                  <a:lnTo>
                    <a:pt x="159" y="109"/>
                  </a:lnTo>
                  <a:lnTo>
                    <a:pt x="133" y="92"/>
                  </a:lnTo>
                  <a:lnTo>
                    <a:pt x="108" y="74"/>
                  </a:lnTo>
                  <a:lnTo>
                    <a:pt x="84" y="57"/>
                  </a:lnTo>
                  <a:lnTo>
                    <a:pt x="65" y="39"/>
                  </a:lnTo>
                  <a:lnTo>
                    <a:pt x="55" y="30"/>
                  </a:lnTo>
                  <a:lnTo>
                    <a:pt x="47" y="20"/>
                  </a:lnTo>
                  <a:lnTo>
                    <a:pt x="40" y="11"/>
                  </a:lnTo>
                  <a:lnTo>
                    <a:pt x="34" y="0"/>
                  </a:lnTo>
                  <a:lnTo>
                    <a:pt x="3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62" name="Google Shape;762;p49"/>
            <p:cNvCxnSpPr/>
            <p:nvPr/>
          </p:nvCxnSpPr>
          <p:spPr>
            <a:xfrm>
              <a:off x="5487988" y="310038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3" name="Google Shape;763;p49"/>
            <p:cNvSpPr/>
            <p:nvPr/>
          </p:nvSpPr>
          <p:spPr>
            <a:xfrm>
              <a:off x="5470525" y="3100388"/>
              <a:ext cx="114300" cy="142875"/>
            </a:xfrm>
            <a:custGeom>
              <a:avLst/>
              <a:gdLst/>
              <a:ahLst/>
              <a:cxnLst/>
              <a:rect l="l" t="t" r="r" b="b"/>
              <a:pathLst>
                <a:path w="215" h="269" extrusionOk="0">
                  <a:moveTo>
                    <a:pt x="34" y="0"/>
                  </a:moveTo>
                  <a:lnTo>
                    <a:pt x="34" y="0"/>
                  </a:lnTo>
                  <a:lnTo>
                    <a:pt x="27" y="22"/>
                  </a:lnTo>
                  <a:lnTo>
                    <a:pt x="20" y="47"/>
                  </a:lnTo>
                  <a:lnTo>
                    <a:pt x="11" y="72"/>
                  </a:lnTo>
                  <a:lnTo>
                    <a:pt x="0" y="99"/>
                  </a:lnTo>
                  <a:lnTo>
                    <a:pt x="78" y="269"/>
                  </a:lnTo>
                  <a:lnTo>
                    <a:pt x="78" y="269"/>
                  </a:lnTo>
                  <a:lnTo>
                    <a:pt x="86" y="265"/>
                  </a:lnTo>
                  <a:lnTo>
                    <a:pt x="95" y="260"/>
                  </a:lnTo>
                  <a:lnTo>
                    <a:pt x="111" y="247"/>
                  </a:lnTo>
                  <a:lnTo>
                    <a:pt x="128" y="233"/>
                  </a:lnTo>
                  <a:lnTo>
                    <a:pt x="146" y="216"/>
                  </a:lnTo>
                  <a:lnTo>
                    <a:pt x="180" y="180"/>
                  </a:lnTo>
                  <a:lnTo>
                    <a:pt x="215" y="143"/>
                  </a:lnTo>
                  <a:lnTo>
                    <a:pt x="215" y="143"/>
                  </a:lnTo>
                  <a:lnTo>
                    <a:pt x="159" y="109"/>
                  </a:lnTo>
                  <a:lnTo>
                    <a:pt x="133" y="92"/>
                  </a:lnTo>
                  <a:lnTo>
                    <a:pt x="108" y="74"/>
                  </a:lnTo>
                  <a:lnTo>
                    <a:pt x="84" y="57"/>
                  </a:lnTo>
                  <a:lnTo>
                    <a:pt x="65" y="39"/>
                  </a:lnTo>
                  <a:lnTo>
                    <a:pt x="55" y="30"/>
                  </a:lnTo>
                  <a:lnTo>
                    <a:pt x="47" y="20"/>
                  </a:lnTo>
                  <a:lnTo>
                    <a:pt x="40" y="11"/>
                  </a:lnTo>
                  <a:lnTo>
                    <a:pt x="34" y="0"/>
                  </a:lnTo>
                  <a:lnTo>
                    <a:pt x="34" y="0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64" name="Google Shape;764;p49"/>
            <p:cNvCxnSpPr/>
            <p:nvPr/>
          </p:nvCxnSpPr>
          <p:spPr>
            <a:xfrm>
              <a:off x="5487988" y="310038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5" name="Google Shape;765;p49"/>
            <p:cNvSpPr/>
            <p:nvPr/>
          </p:nvSpPr>
          <p:spPr>
            <a:xfrm>
              <a:off x="5400675" y="3130550"/>
              <a:ext cx="239712" cy="396876"/>
            </a:xfrm>
            <a:custGeom>
              <a:avLst/>
              <a:gdLst/>
              <a:ahLst/>
              <a:cxnLst/>
              <a:rect l="l" t="t" r="r" b="b"/>
              <a:pathLst>
                <a:path w="454" h="748" extrusionOk="0">
                  <a:moveTo>
                    <a:pt x="144" y="0"/>
                  </a:moveTo>
                  <a:lnTo>
                    <a:pt x="144" y="0"/>
                  </a:lnTo>
                  <a:lnTo>
                    <a:pt x="128" y="16"/>
                  </a:lnTo>
                  <a:lnTo>
                    <a:pt x="111" y="30"/>
                  </a:lnTo>
                  <a:lnTo>
                    <a:pt x="95" y="42"/>
                  </a:lnTo>
                  <a:lnTo>
                    <a:pt x="76" y="53"/>
                  </a:lnTo>
                  <a:lnTo>
                    <a:pt x="58" y="62"/>
                  </a:lnTo>
                  <a:lnTo>
                    <a:pt x="39" y="71"/>
                  </a:lnTo>
                  <a:lnTo>
                    <a:pt x="0" y="88"/>
                  </a:lnTo>
                  <a:lnTo>
                    <a:pt x="87" y="123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101" y="290"/>
                  </a:lnTo>
                  <a:lnTo>
                    <a:pt x="150" y="366"/>
                  </a:lnTo>
                  <a:lnTo>
                    <a:pt x="202" y="442"/>
                  </a:lnTo>
                  <a:lnTo>
                    <a:pt x="229" y="481"/>
                  </a:lnTo>
                  <a:lnTo>
                    <a:pt x="256" y="519"/>
                  </a:lnTo>
                  <a:lnTo>
                    <a:pt x="286" y="558"/>
                  </a:lnTo>
                  <a:lnTo>
                    <a:pt x="316" y="595"/>
                  </a:lnTo>
                  <a:lnTo>
                    <a:pt x="348" y="634"/>
                  </a:lnTo>
                  <a:lnTo>
                    <a:pt x="381" y="671"/>
                  </a:lnTo>
                  <a:lnTo>
                    <a:pt x="416" y="710"/>
                  </a:lnTo>
                  <a:lnTo>
                    <a:pt x="454" y="748"/>
                  </a:lnTo>
                  <a:lnTo>
                    <a:pt x="144" y="0"/>
                  </a:lnTo>
                  <a:lnTo>
                    <a:pt x="144" y="0"/>
                  </a:lnTo>
                  <a:close/>
                  <a:moveTo>
                    <a:pt x="144" y="0"/>
                  </a:moveTo>
                  <a:lnTo>
                    <a:pt x="144" y="0"/>
                  </a:lnTo>
                  <a:close/>
                </a:path>
              </a:pathLst>
            </a:custGeom>
            <a:solidFill>
              <a:srgbClr val="222D4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5400675" y="3130550"/>
              <a:ext cx="239712" cy="396876"/>
            </a:xfrm>
            <a:custGeom>
              <a:avLst/>
              <a:gdLst/>
              <a:ahLst/>
              <a:cxnLst/>
              <a:rect l="l" t="t" r="r" b="b"/>
              <a:pathLst>
                <a:path w="454" h="748" extrusionOk="0">
                  <a:moveTo>
                    <a:pt x="144" y="0"/>
                  </a:moveTo>
                  <a:lnTo>
                    <a:pt x="144" y="0"/>
                  </a:lnTo>
                  <a:lnTo>
                    <a:pt x="128" y="16"/>
                  </a:lnTo>
                  <a:lnTo>
                    <a:pt x="111" y="30"/>
                  </a:lnTo>
                  <a:lnTo>
                    <a:pt x="95" y="42"/>
                  </a:lnTo>
                  <a:lnTo>
                    <a:pt x="76" y="53"/>
                  </a:lnTo>
                  <a:lnTo>
                    <a:pt x="58" y="62"/>
                  </a:lnTo>
                  <a:lnTo>
                    <a:pt x="39" y="71"/>
                  </a:lnTo>
                  <a:lnTo>
                    <a:pt x="0" y="88"/>
                  </a:lnTo>
                  <a:lnTo>
                    <a:pt x="87" y="123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101" y="290"/>
                  </a:lnTo>
                  <a:lnTo>
                    <a:pt x="150" y="366"/>
                  </a:lnTo>
                  <a:lnTo>
                    <a:pt x="202" y="442"/>
                  </a:lnTo>
                  <a:lnTo>
                    <a:pt x="229" y="481"/>
                  </a:lnTo>
                  <a:lnTo>
                    <a:pt x="256" y="519"/>
                  </a:lnTo>
                  <a:lnTo>
                    <a:pt x="286" y="558"/>
                  </a:lnTo>
                  <a:lnTo>
                    <a:pt x="316" y="595"/>
                  </a:lnTo>
                  <a:lnTo>
                    <a:pt x="348" y="634"/>
                  </a:lnTo>
                  <a:lnTo>
                    <a:pt x="381" y="671"/>
                  </a:lnTo>
                  <a:lnTo>
                    <a:pt x="416" y="710"/>
                  </a:lnTo>
                  <a:lnTo>
                    <a:pt x="454" y="748"/>
                  </a:lnTo>
                  <a:lnTo>
                    <a:pt x="144" y="0"/>
                  </a:lnTo>
                  <a:lnTo>
                    <a:pt x="14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67" name="Google Shape;767;p49"/>
            <p:cNvCxnSpPr/>
            <p:nvPr/>
          </p:nvCxnSpPr>
          <p:spPr>
            <a:xfrm>
              <a:off x="5476875" y="3130550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8" name="Google Shape;768;p49"/>
            <p:cNvSpPr/>
            <p:nvPr/>
          </p:nvSpPr>
          <p:spPr>
            <a:xfrm>
              <a:off x="5400675" y="3130550"/>
              <a:ext cx="239712" cy="396876"/>
            </a:xfrm>
            <a:custGeom>
              <a:avLst/>
              <a:gdLst/>
              <a:ahLst/>
              <a:cxnLst/>
              <a:rect l="l" t="t" r="r" b="b"/>
              <a:pathLst>
                <a:path w="454" h="748" extrusionOk="0">
                  <a:moveTo>
                    <a:pt x="144" y="0"/>
                  </a:moveTo>
                  <a:lnTo>
                    <a:pt x="144" y="0"/>
                  </a:lnTo>
                  <a:lnTo>
                    <a:pt x="128" y="16"/>
                  </a:lnTo>
                  <a:lnTo>
                    <a:pt x="111" y="30"/>
                  </a:lnTo>
                  <a:lnTo>
                    <a:pt x="95" y="42"/>
                  </a:lnTo>
                  <a:lnTo>
                    <a:pt x="76" y="53"/>
                  </a:lnTo>
                  <a:lnTo>
                    <a:pt x="58" y="62"/>
                  </a:lnTo>
                  <a:lnTo>
                    <a:pt x="39" y="71"/>
                  </a:lnTo>
                  <a:lnTo>
                    <a:pt x="0" y="88"/>
                  </a:lnTo>
                  <a:lnTo>
                    <a:pt x="87" y="123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101" y="290"/>
                  </a:lnTo>
                  <a:lnTo>
                    <a:pt x="150" y="366"/>
                  </a:lnTo>
                  <a:lnTo>
                    <a:pt x="202" y="442"/>
                  </a:lnTo>
                  <a:lnTo>
                    <a:pt x="229" y="481"/>
                  </a:lnTo>
                  <a:lnTo>
                    <a:pt x="256" y="519"/>
                  </a:lnTo>
                  <a:lnTo>
                    <a:pt x="286" y="558"/>
                  </a:lnTo>
                  <a:lnTo>
                    <a:pt x="316" y="595"/>
                  </a:lnTo>
                  <a:lnTo>
                    <a:pt x="348" y="634"/>
                  </a:lnTo>
                  <a:lnTo>
                    <a:pt x="381" y="671"/>
                  </a:lnTo>
                  <a:lnTo>
                    <a:pt x="416" y="710"/>
                  </a:lnTo>
                  <a:lnTo>
                    <a:pt x="454" y="748"/>
                  </a:lnTo>
                  <a:lnTo>
                    <a:pt x="144" y="0"/>
                  </a:lnTo>
                  <a:lnTo>
                    <a:pt x="144" y="0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69" name="Google Shape;769;p49"/>
            <p:cNvCxnSpPr/>
            <p:nvPr/>
          </p:nvCxnSpPr>
          <p:spPr>
            <a:xfrm>
              <a:off x="5476875" y="3130550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0" name="Google Shape;770;p49"/>
            <p:cNvSpPr/>
            <p:nvPr/>
          </p:nvSpPr>
          <p:spPr>
            <a:xfrm>
              <a:off x="5657850" y="3173413"/>
              <a:ext cx="207962" cy="882651"/>
            </a:xfrm>
            <a:custGeom>
              <a:avLst/>
              <a:gdLst/>
              <a:ahLst/>
              <a:cxnLst/>
              <a:rect l="l" t="t" r="r" b="b"/>
              <a:pathLst>
                <a:path w="394" h="1668" extrusionOk="0">
                  <a:moveTo>
                    <a:pt x="80" y="0"/>
                  </a:moveTo>
                  <a:lnTo>
                    <a:pt x="80" y="0"/>
                  </a:lnTo>
                  <a:lnTo>
                    <a:pt x="92" y="23"/>
                  </a:lnTo>
                  <a:lnTo>
                    <a:pt x="104" y="47"/>
                  </a:lnTo>
                  <a:lnTo>
                    <a:pt x="113" y="70"/>
                  </a:lnTo>
                  <a:lnTo>
                    <a:pt x="122" y="93"/>
                  </a:lnTo>
                  <a:lnTo>
                    <a:pt x="129" y="115"/>
                  </a:lnTo>
                  <a:lnTo>
                    <a:pt x="137" y="139"/>
                  </a:lnTo>
                  <a:lnTo>
                    <a:pt x="142" y="162"/>
                  </a:lnTo>
                  <a:lnTo>
                    <a:pt x="147" y="184"/>
                  </a:lnTo>
                  <a:lnTo>
                    <a:pt x="151" y="207"/>
                  </a:lnTo>
                  <a:lnTo>
                    <a:pt x="155" y="230"/>
                  </a:lnTo>
                  <a:lnTo>
                    <a:pt x="157" y="252"/>
                  </a:lnTo>
                  <a:lnTo>
                    <a:pt x="158" y="276"/>
                  </a:lnTo>
                  <a:lnTo>
                    <a:pt x="159" y="298"/>
                  </a:lnTo>
                  <a:lnTo>
                    <a:pt x="158" y="321"/>
                  </a:lnTo>
                  <a:lnTo>
                    <a:pt x="157" y="343"/>
                  </a:lnTo>
                  <a:lnTo>
                    <a:pt x="154" y="366"/>
                  </a:lnTo>
                  <a:lnTo>
                    <a:pt x="151" y="388"/>
                  </a:lnTo>
                  <a:lnTo>
                    <a:pt x="146" y="410"/>
                  </a:lnTo>
                  <a:lnTo>
                    <a:pt x="141" y="433"/>
                  </a:lnTo>
                  <a:lnTo>
                    <a:pt x="136" y="455"/>
                  </a:lnTo>
                  <a:lnTo>
                    <a:pt x="129" y="477"/>
                  </a:lnTo>
                  <a:lnTo>
                    <a:pt x="122" y="501"/>
                  </a:lnTo>
                  <a:lnTo>
                    <a:pt x="113" y="522"/>
                  </a:lnTo>
                  <a:lnTo>
                    <a:pt x="104" y="544"/>
                  </a:lnTo>
                  <a:lnTo>
                    <a:pt x="83" y="588"/>
                  </a:lnTo>
                  <a:lnTo>
                    <a:pt x="58" y="634"/>
                  </a:lnTo>
                  <a:lnTo>
                    <a:pt x="30" y="678"/>
                  </a:lnTo>
                  <a:lnTo>
                    <a:pt x="0" y="722"/>
                  </a:lnTo>
                  <a:lnTo>
                    <a:pt x="0" y="722"/>
                  </a:lnTo>
                  <a:lnTo>
                    <a:pt x="9" y="772"/>
                  </a:lnTo>
                  <a:lnTo>
                    <a:pt x="18" y="824"/>
                  </a:lnTo>
                  <a:lnTo>
                    <a:pt x="34" y="925"/>
                  </a:lnTo>
                  <a:lnTo>
                    <a:pt x="47" y="1025"/>
                  </a:lnTo>
                  <a:lnTo>
                    <a:pt x="62" y="1126"/>
                  </a:lnTo>
                  <a:lnTo>
                    <a:pt x="70" y="1177"/>
                  </a:lnTo>
                  <a:lnTo>
                    <a:pt x="79" y="1228"/>
                  </a:lnTo>
                  <a:lnTo>
                    <a:pt x="89" y="1279"/>
                  </a:lnTo>
                  <a:lnTo>
                    <a:pt x="100" y="1330"/>
                  </a:lnTo>
                  <a:lnTo>
                    <a:pt x="113" y="1382"/>
                  </a:lnTo>
                  <a:lnTo>
                    <a:pt x="127" y="1434"/>
                  </a:lnTo>
                  <a:lnTo>
                    <a:pt x="142" y="1487"/>
                  </a:lnTo>
                  <a:lnTo>
                    <a:pt x="162" y="1540"/>
                  </a:lnTo>
                  <a:lnTo>
                    <a:pt x="162" y="1540"/>
                  </a:lnTo>
                  <a:lnTo>
                    <a:pt x="168" y="1552"/>
                  </a:lnTo>
                  <a:lnTo>
                    <a:pt x="175" y="1563"/>
                  </a:lnTo>
                  <a:lnTo>
                    <a:pt x="185" y="1589"/>
                  </a:lnTo>
                  <a:lnTo>
                    <a:pt x="190" y="1602"/>
                  </a:lnTo>
                  <a:lnTo>
                    <a:pt x="197" y="1614"/>
                  </a:lnTo>
                  <a:lnTo>
                    <a:pt x="203" y="1625"/>
                  </a:lnTo>
                  <a:lnTo>
                    <a:pt x="212" y="1637"/>
                  </a:lnTo>
                  <a:lnTo>
                    <a:pt x="222" y="1646"/>
                  </a:lnTo>
                  <a:lnTo>
                    <a:pt x="235" y="1654"/>
                  </a:lnTo>
                  <a:lnTo>
                    <a:pt x="251" y="1660"/>
                  </a:lnTo>
                  <a:lnTo>
                    <a:pt x="272" y="1665"/>
                  </a:lnTo>
                  <a:lnTo>
                    <a:pt x="295" y="1668"/>
                  </a:lnTo>
                  <a:lnTo>
                    <a:pt x="323" y="1668"/>
                  </a:lnTo>
                  <a:lnTo>
                    <a:pt x="356" y="1665"/>
                  </a:lnTo>
                  <a:lnTo>
                    <a:pt x="394" y="1659"/>
                  </a:lnTo>
                  <a:lnTo>
                    <a:pt x="394" y="1659"/>
                  </a:lnTo>
                  <a:lnTo>
                    <a:pt x="378" y="1499"/>
                  </a:lnTo>
                  <a:lnTo>
                    <a:pt x="362" y="1338"/>
                  </a:lnTo>
                  <a:lnTo>
                    <a:pt x="354" y="1258"/>
                  </a:lnTo>
                  <a:lnTo>
                    <a:pt x="345" y="1178"/>
                  </a:lnTo>
                  <a:lnTo>
                    <a:pt x="335" y="1098"/>
                  </a:lnTo>
                  <a:lnTo>
                    <a:pt x="323" y="1018"/>
                  </a:lnTo>
                  <a:lnTo>
                    <a:pt x="323" y="1018"/>
                  </a:lnTo>
                  <a:lnTo>
                    <a:pt x="308" y="990"/>
                  </a:lnTo>
                  <a:lnTo>
                    <a:pt x="296" y="962"/>
                  </a:lnTo>
                  <a:lnTo>
                    <a:pt x="287" y="934"/>
                  </a:lnTo>
                  <a:lnTo>
                    <a:pt x="279" y="906"/>
                  </a:lnTo>
                  <a:lnTo>
                    <a:pt x="274" y="878"/>
                  </a:lnTo>
                  <a:lnTo>
                    <a:pt x="272" y="851"/>
                  </a:lnTo>
                  <a:lnTo>
                    <a:pt x="270" y="822"/>
                  </a:lnTo>
                  <a:lnTo>
                    <a:pt x="269" y="794"/>
                  </a:lnTo>
                  <a:lnTo>
                    <a:pt x="270" y="738"/>
                  </a:lnTo>
                  <a:lnTo>
                    <a:pt x="274" y="683"/>
                  </a:lnTo>
                  <a:lnTo>
                    <a:pt x="275" y="627"/>
                  </a:lnTo>
                  <a:lnTo>
                    <a:pt x="277" y="599"/>
                  </a:lnTo>
                  <a:lnTo>
                    <a:pt x="275" y="572"/>
                  </a:lnTo>
                  <a:lnTo>
                    <a:pt x="275" y="572"/>
                  </a:lnTo>
                  <a:lnTo>
                    <a:pt x="287" y="517"/>
                  </a:lnTo>
                  <a:lnTo>
                    <a:pt x="297" y="464"/>
                  </a:lnTo>
                  <a:lnTo>
                    <a:pt x="306" y="410"/>
                  </a:lnTo>
                  <a:lnTo>
                    <a:pt x="315" y="357"/>
                  </a:lnTo>
                  <a:lnTo>
                    <a:pt x="323" y="303"/>
                  </a:lnTo>
                  <a:lnTo>
                    <a:pt x="328" y="250"/>
                  </a:lnTo>
                  <a:lnTo>
                    <a:pt x="334" y="195"/>
                  </a:lnTo>
                  <a:lnTo>
                    <a:pt x="337" y="142"/>
                  </a:lnTo>
                  <a:lnTo>
                    <a:pt x="337" y="142"/>
                  </a:lnTo>
                  <a:lnTo>
                    <a:pt x="304" y="126"/>
                  </a:lnTo>
                  <a:lnTo>
                    <a:pt x="269" y="109"/>
                  </a:lnTo>
                  <a:lnTo>
                    <a:pt x="200" y="75"/>
                  </a:lnTo>
                  <a:lnTo>
                    <a:pt x="167" y="58"/>
                  </a:lnTo>
                  <a:lnTo>
                    <a:pt x="136" y="40"/>
                  </a:lnTo>
                  <a:lnTo>
                    <a:pt x="106" y="21"/>
                  </a:lnTo>
                  <a:lnTo>
                    <a:pt x="93" y="11"/>
                  </a:lnTo>
                  <a:lnTo>
                    <a:pt x="80" y="0"/>
                  </a:lnTo>
                  <a:lnTo>
                    <a:pt x="80" y="0"/>
                  </a:lnTo>
                  <a:close/>
                  <a:moveTo>
                    <a:pt x="80" y="0"/>
                  </a:moveTo>
                  <a:lnTo>
                    <a:pt x="80" y="0"/>
                  </a:lnTo>
                  <a:close/>
                </a:path>
              </a:pathLst>
            </a:custGeom>
            <a:solidFill>
              <a:srgbClr val="222D4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5657850" y="3173413"/>
              <a:ext cx="207962" cy="882651"/>
            </a:xfrm>
            <a:custGeom>
              <a:avLst/>
              <a:gdLst/>
              <a:ahLst/>
              <a:cxnLst/>
              <a:rect l="l" t="t" r="r" b="b"/>
              <a:pathLst>
                <a:path w="394" h="1668" extrusionOk="0">
                  <a:moveTo>
                    <a:pt x="80" y="0"/>
                  </a:moveTo>
                  <a:lnTo>
                    <a:pt x="80" y="0"/>
                  </a:lnTo>
                  <a:lnTo>
                    <a:pt x="92" y="23"/>
                  </a:lnTo>
                  <a:lnTo>
                    <a:pt x="104" y="47"/>
                  </a:lnTo>
                  <a:lnTo>
                    <a:pt x="113" y="70"/>
                  </a:lnTo>
                  <a:lnTo>
                    <a:pt x="122" y="93"/>
                  </a:lnTo>
                  <a:lnTo>
                    <a:pt x="129" y="115"/>
                  </a:lnTo>
                  <a:lnTo>
                    <a:pt x="137" y="139"/>
                  </a:lnTo>
                  <a:lnTo>
                    <a:pt x="142" y="162"/>
                  </a:lnTo>
                  <a:lnTo>
                    <a:pt x="147" y="184"/>
                  </a:lnTo>
                  <a:lnTo>
                    <a:pt x="151" y="207"/>
                  </a:lnTo>
                  <a:lnTo>
                    <a:pt x="155" y="230"/>
                  </a:lnTo>
                  <a:lnTo>
                    <a:pt x="157" y="252"/>
                  </a:lnTo>
                  <a:lnTo>
                    <a:pt x="158" y="276"/>
                  </a:lnTo>
                  <a:lnTo>
                    <a:pt x="159" y="298"/>
                  </a:lnTo>
                  <a:lnTo>
                    <a:pt x="158" y="321"/>
                  </a:lnTo>
                  <a:lnTo>
                    <a:pt x="157" y="343"/>
                  </a:lnTo>
                  <a:lnTo>
                    <a:pt x="154" y="366"/>
                  </a:lnTo>
                  <a:lnTo>
                    <a:pt x="151" y="388"/>
                  </a:lnTo>
                  <a:lnTo>
                    <a:pt x="146" y="410"/>
                  </a:lnTo>
                  <a:lnTo>
                    <a:pt x="141" y="433"/>
                  </a:lnTo>
                  <a:lnTo>
                    <a:pt x="136" y="455"/>
                  </a:lnTo>
                  <a:lnTo>
                    <a:pt x="129" y="477"/>
                  </a:lnTo>
                  <a:lnTo>
                    <a:pt x="122" y="501"/>
                  </a:lnTo>
                  <a:lnTo>
                    <a:pt x="113" y="522"/>
                  </a:lnTo>
                  <a:lnTo>
                    <a:pt x="104" y="544"/>
                  </a:lnTo>
                  <a:lnTo>
                    <a:pt x="83" y="588"/>
                  </a:lnTo>
                  <a:lnTo>
                    <a:pt x="58" y="634"/>
                  </a:lnTo>
                  <a:lnTo>
                    <a:pt x="30" y="678"/>
                  </a:lnTo>
                  <a:lnTo>
                    <a:pt x="0" y="722"/>
                  </a:lnTo>
                  <a:lnTo>
                    <a:pt x="0" y="722"/>
                  </a:lnTo>
                  <a:lnTo>
                    <a:pt x="9" y="772"/>
                  </a:lnTo>
                  <a:lnTo>
                    <a:pt x="18" y="824"/>
                  </a:lnTo>
                  <a:lnTo>
                    <a:pt x="34" y="925"/>
                  </a:lnTo>
                  <a:lnTo>
                    <a:pt x="47" y="1025"/>
                  </a:lnTo>
                  <a:lnTo>
                    <a:pt x="62" y="1126"/>
                  </a:lnTo>
                  <a:lnTo>
                    <a:pt x="70" y="1177"/>
                  </a:lnTo>
                  <a:lnTo>
                    <a:pt x="79" y="1228"/>
                  </a:lnTo>
                  <a:lnTo>
                    <a:pt x="89" y="1279"/>
                  </a:lnTo>
                  <a:lnTo>
                    <a:pt x="100" y="1330"/>
                  </a:lnTo>
                  <a:lnTo>
                    <a:pt x="113" y="1382"/>
                  </a:lnTo>
                  <a:lnTo>
                    <a:pt x="127" y="1434"/>
                  </a:lnTo>
                  <a:lnTo>
                    <a:pt x="142" y="1487"/>
                  </a:lnTo>
                  <a:lnTo>
                    <a:pt x="162" y="1540"/>
                  </a:lnTo>
                  <a:lnTo>
                    <a:pt x="162" y="1540"/>
                  </a:lnTo>
                  <a:lnTo>
                    <a:pt x="168" y="1552"/>
                  </a:lnTo>
                  <a:lnTo>
                    <a:pt x="175" y="1563"/>
                  </a:lnTo>
                  <a:lnTo>
                    <a:pt x="185" y="1589"/>
                  </a:lnTo>
                  <a:lnTo>
                    <a:pt x="190" y="1602"/>
                  </a:lnTo>
                  <a:lnTo>
                    <a:pt x="197" y="1614"/>
                  </a:lnTo>
                  <a:lnTo>
                    <a:pt x="203" y="1625"/>
                  </a:lnTo>
                  <a:lnTo>
                    <a:pt x="212" y="1637"/>
                  </a:lnTo>
                  <a:lnTo>
                    <a:pt x="222" y="1646"/>
                  </a:lnTo>
                  <a:lnTo>
                    <a:pt x="235" y="1654"/>
                  </a:lnTo>
                  <a:lnTo>
                    <a:pt x="251" y="1660"/>
                  </a:lnTo>
                  <a:lnTo>
                    <a:pt x="272" y="1665"/>
                  </a:lnTo>
                  <a:lnTo>
                    <a:pt x="295" y="1668"/>
                  </a:lnTo>
                  <a:lnTo>
                    <a:pt x="323" y="1668"/>
                  </a:lnTo>
                  <a:lnTo>
                    <a:pt x="356" y="1665"/>
                  </a:lnTo>
                  <a:lnTo>
                    <a:pt x="394" y="1659"/>
                  </a:lnTo>
                  <a:lnTo>
                    <a:pt x="394" y="1659"/>
                  </a:lnTo>
                  <a:lnTo>
                    <a:pt x="378" y="1499"/>
                  </a:lnTo>
                  <a:lnTo>
                    <a:pt x="362" y="1338"/>
                  </a:lnTo>
                  <a:lnTo>
                    <a:pt x="354" y="1258"/>
                  </a:lnTo>
                  <a:lnTo>
                    <a:pt x="345" y="1178"/>
                  </a:lnTo>
                  <a:lnTo>
                    <a:pt x="335" y="1098"/>
                  </a:lnTo>
                  <a:lnTo>
                    <a:pt x="323" y="1018"/>
                  </a:lnTo>
                  <a:lnTo>
                    <a:pt x="323" y="1018"/>
                  </a:lnTo>
                  <a:lnTo>
                    <a:pt x="308" y="990"/>
                  </a:lnTo>
                  <a:lnTo>
                    <a:pt x="296" y="962"/>
                  </a:lnTo>
                  <a:lnTo>
                    <a:pt x="287" y="934"/>
                  </a:lnTo>
                  <a:lnTo>
                    <a:pt x="279" y="906"/>
                  </a:lnTo>
                  <a:lnTo>
                    <a:pt x="274" y="878"/>
                  </a:lnTo>
                  <a:lnTo>
                    <a:pt x="272" y="851"/>
                  </a:lnTo>
                  <a:lnTo>
                    <a:pt x="270" y="822"/>
                  </a:lnTo>
                  <a:lnTo>
                    <a:pt x="269" y="794"/>
                  </a:lnTo>
                  <a:lnTo>
                    <a:pt x="270" y="738"/>
                  </a:lnTo>
                  <a:lnTo>
                    <a:pt x="274" y="683"/>
                  </a:lnTo>
                  <a:lnTo>
                    <a:pt x="275" y="627"/>
                  </a:lnTo>
                  <a:lnTo>
                    <a:pt x="277" y="599"/>
                  </a:lnTo>
                  <a:lnTo>
                    <a:pt x="275" y="572"/>
                  </a:lnTo>
                  <a:lnTo>
                    <a:pt x="275" y="572"/>
                  </a:lnTo>
                  <a:lnTo>
                    <a:pt x="287" y="517"/>
                  </a:lnTo>
                  <a:lnTo>
                    <a:pt x="297" y="464"/>
                  </a:lnTo>
                  <a:lnTo>
                    <a:pt x="306" y="410"/>
                  </a:lnTo>
                  <a:lnTo>
                    <a:pt x="315" y="357"/>
                  </a:lnTo>
                  <a:lnTo>
                    <a:pt x="323" y="303"/>
                  </a:lnTo>
                  <a:lnTo>
                    <a:pt x="328" y="250"/>
                  </a:lnTo>
                  <a:lnTo>
                    <a:pt x="334" y="195"/>
                  </a:lnTo>
                  <a:lnTo>
                    <a:pt x="337" y="142"/>
                  </a:lnTo>
                  <a:lnTo>
                    <a:pt x="337" y="142"/>
                  </a:lnTo>
                  <a:lnTo>
                    <a:pt x="304" y="126"/>
                  </a:lnTo>
                  <a:lnTo>
                    <a:pt x="269" y="109"/>
                  </a:lnTo>
                  <a:lnTo>
                    <a:pt x="200" y="75"/>
                  </a:lnTo>
                  <a:lnTo>
                    <a:pt x="167" y="58"/>
                  </a:lnTo>
                  <a:lnTo>
                    <a:pt x="136" y="40"/>
                  </a:lnTo>
                  <a:lnTo>
                    <a:pt x="106" y="21"/>
                  </a:lnTo>
                  <a:lnTo>
                    <a:pt x="93" y="11"/>
                  </a:lnTo>
                  <a:lnTo>
                    <a:pt x="80" y="0"/>
                  </a:lnTo>
                  <a:lnTo>
                    <a:pt x="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72" name="Google Shape;772;p49"/>
            <p:cNvCxnSpPr/>
            <p:nvPr/>
          </p:nvCxnSpPr>
          <p:spPr>
            <a:xfrm>
              <a:off x="5699125" y="317341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3" name="Google Shape;773;p49"/>
            <p:cNvSpPr/>
            <p:nvPr/>
          </p:nvSpPr>
          <p:spPr>
            <a:xfrm>
              <a:off x="5657850" y="3173413"/>
              <a:ext cx="207962" cy="882651"/>
            </a:xfrm>
            <a:custGeom>
              <a:avLst/>
              <a:gdLst/>
              <a:ahLst/>
              <a:cxnLst/>
              <a:rect l="l" t="t" r="r" b="b"/>
              <a:pathLst>
                <a:path w="394" h="1668" extrusionOk="0">
                  <a:moveTo>
                    <a:pt x="80" y="0"/>
                  </a:moveTo>
                  <a:lnTo>
                    <a:pt x="80" y="0"/>
                  </a:lnTo>
                  <a:lnTo>
                    <a:pt x="92" y="23"/>
                  </a:lnTo>
                  <a:lnTo>
                    <a:pt x="104" y="47"/>
                  </a:lnTo>
                  <a:lnTo>
                    <a:pt x="113" y="70"/>
                  </a:lnTo>
                  <a:lnTo>
                    <a:pt x="122" y="93"/>
                  </a:lnTo>
                  <a:lnTo>
                    <a:pt x="129" y="115"/>
                  </a:lnTo>
                  <a:lnTo>
                    <a:pt x="137" y="139"/>
                  </a:lnTo>
                  <a:lnTo>
                    <a:pt x="142" y="162"/>
                  </a:lnTo>
                  <a:lnTo>
                    <a:pt x="147" y="184"/>
                  </a:lnTo>
                  <a:lnTo>
                    <a:pt x="151" y="207"/>
                  </a:lnTo>
                  <a:lnTo>
                    <a:pt x="155" y="230"/>
                  </a:lnTo>
                  <a:lnTo>
                    <a:pt x="157" y="252"/>
                  </a:lnTo>
                  <a:lnTo>
                    <a:pt x="158" y="276"/>
                  </a:lnTo>
                  <a:lnTo>
                    <a:pt x="159" y="298"/>
                  </a:lnTo>
                  <a:lnTo>
                    <a:pt x="158" y="321"/>
                  </a:lnTo>
                  <a:lnTo>
                    <a:pt x="157" y="343"/>
                  </a:lnTo>
                  <a:lnTo>
                    <a:pt x="154" y="366"/>
                  </a:lnTo>
                  <a:lnTo>
                    <a:pt x="151" y="388"/>
                  </a:lnTo>
                  <a:lnTo>
                    <a:pt x="146" y="410"/>
                  </a:lnTo>
                  <a:lnTo>
                    <a:pt x="141" y="433"/>
                  </a:lnTo>
                  <a:lnTo>
                    <a:pt x="136" y="455"/>
                  </a:lnTo>
                  <a:lnTo>
                    <a:pt x="129" y="477"/>
                  </a:lnTo>
                  <a:lnTo>
                    <a:pt x="122" y="501"/>
                  </a:lnTo>
                  <a:lnTo>
                    <a:pt x="113" y="522"/>
                  </a:lnTo>
                  <a:lnTo>
                    <a:pt x="104" y="544"/>
                  </a:lnTo>
                  <a:lnTo>
                    <a:pt x="83" y="588"/>
                  </a:lnTo>
                  <a:lnTo>
                    <a:pt x="58" y="634"/>
                  </a:lnTo>
                  <a:lnTo>
                    <a:pt x="30" y="678"/>
                  </a:lnTo>
                  <a:lnTo>
                    <a:pt x="0" y="722"/>
                  </a:lnTo>
                  <a:lnTo>
                    <a:pt x="0" y="722"/>
                  </a:lnTo>
                  <a:lnTo>
                    <a:pt x="9" y="772"/>
                  </a:lnTo>
                  <a:lnTo>
                    <a:pt x="18" y="824"/>
                  </a:lnTo>
                  <a:lnTo>
                    <a:pt x="34" y="925"/>
                  </a:lnTo>
                  <a:lnTo>
                    <a:pt x="47" y="1025"/>
                  </a:lnTo>
                  <a:lnTo>
                    <a:pt x="62" y="1126"/>
                  </a:lnTo>
                  <a:lnTo>
                    <a:pt x="70" y="1177"/>
                  </a:lnTo>
                  <a:lnTo>
                    <a:pt x="79" y="1228"/>
                  </a:lnTo>
                  <a:lnTo>
                    <a:pt x="89" y="1279"/>
                  </a:lnTo>
                  <a:lnTo>
                    <a:pt x="100" y="1330"/>
                  </a:lnTo>
                  <a:lnTo>
                    <a:pt x="113" y="1382"/>
                  </a:lnTo>
                  <a:lnTo>
                    <a:pt x="127" y="1434"/>
                  </a:lnTo>
                  <a:lnTo>
                    <a:pt x="142" y="1487"/>
                  </a:lnTo>
                  <a:lnTo>
                    <a:pt x="162" y="1540"/>
                  </a:lnTo>
                  <a:lnTo>
                    <a:pt x="162" y="1540"/>
                  </a:lnTo>
                  <a:lnTo>
                    <a:pt x="168" y="1552"/>
                  </a:lnTo>
                  <a:lnTo>
                    <a:pt x="175" y="1563"/>
                  </a:lnTo>
                  <a:lnTo>
                    <a:pt x="185" y="1589"/>
                  </a:lnTo>
                  <a:lnTo>
                    <a:pt x="190" y="1602"/>
                  </a:lnTo>
                  <a:lnTo>
                    <a:pt x="197" y="1614"/>
                  </a:lnTo>
                  <a:lnTo>
                    <a:pt x="203" y="1625"/>
                  </a:lnTo>
                  <a:lnTo>
                    <a:pt x="212" y="1637"/>
                  </a:lnTo>
                  <a:lnTo>
                    <a:pt x="222" y="1646"/>
                  </a:lnTo>
                  <a:lnTo>
                    <a:pt x="235" y="1654"/>
                  </a:lnTo>
                  <a:lnTo>
                    <a:pt x="251" y="1661"/>
                  </a:lnTo>
                  <a:lnTo>
                    <a:pt x="272" y="1665"/>
                  </a:lnTo>
                  <a:lnTo>
                    <a:pt x="295" y="1668"/>
                  </a:lnTo>
                  <a:lnTo>
                    <a:pt x="323" y="1668"/>
                  </a:lnTo>
                  <a:lnTo>
                    <a:pt x="356" y="1665"/>
                  </a:lnTo>
                  <a:lnTo>
                    <a:pt x="394" y="1659"/>
                  </a:lnTo>
                  <a:lnTo>
                    <a:pt x="394" y="1659"/>
                  </a:lnTo>
                  <a:lnTo>
                    <a:pt x="378" y="1499"/>
                  </a:lnTo>
                  <a:lnTo>
                    <a:pt x="362" y="1338"/>
                  </a:lnTo>
                  <a:lnTo>
                    <a:pt x="354" y="1258"/>
                  </a:lnTo>
                  <a:lnTo>
                    <a:pt x="345" y="1178"/>
                  </a:lnTo>
                  <a:lnTo>
                    <a:pt x="335" y="1098"/>
                  </a:lnTo>
                  <a:lnTo>
                    <a:pt x="323" y="1018"/>
                  </a:lnTo>
                  <a:lnTo>
                    <a:pt x="323" y="1018"/>
                  </a:lnTo>
                  <a:lnTo>
                    <a:pt x="308" y="989"/>
                  </a:lnTo>
                  <a:lnTo>
                    <a:pt x="296" y="962"/>
                  </a:lnTo>
                  <a:lnTo>
                    <a:pt x="287" y="934"/>
                  </a:lnTo>
                  <a:lnTo>
                    <a:pt x="279" y="906"/>
                  </a:lnTo>
                  <a:lnTo>
                    <a:pt x="274" y="878"/>
                  </a:lnTo>
                  <a:lnTo>
                    <a:pt x="272" y="851"/>
                  </a:lnTo>
                  <a:lnTo>
                    <a:pt x="270" y="822"/>
                  </a:lnTo>
                  <a:lnTo>
                    <a:pt x="269" y="794"/>
                  </a:lnTo>
                  <a:lnTo>
                    <a:pt x="270" y="738"/>
                  </a:lnTo>
                  <a:lnTo>
                    <a:pt x="274" y="683"/>
                  </a:lnTo>
                  <a:lnTo>
                    <a:pt x="275" y="627"/>
                  </a:lnTo>
                  <a:lnTo>
                    <a:pt x="277" y="599"/>
                  </a:lnTo>
                  <a:lnTo>
                    <a:pt x="275" y="572"/>
                  </a:lnTo>
                  <a:lnTo>
                    <a:pt x="275" y="572"/>
                  </a:lnTo>
                  <a:lnTo>
                    <a:pt x="287" y="517"/>
                  </a:lnTo>
                  <a:lnTo>
                    <a:pt x="297" y="464"/>
                  </a:lnTo>
                  <a:lnTo>
                    <a:pt x="306" y="410"/>
                  </a:lnTo>
                  <a:lnTo>
                    <a:pt x="315" y="357"/>
                  </a:lnTo>
                  <a:lnTo>
                    <a:pt x="323" y="303"/>
                  </a:lnTo>
                  <a:lnTo>
                    <a:pt x="328" y="250"/>
                  </a:lnTo>
                  <a:lnTo>
                    <a:pt x="334" y="195"/>
                  </a:lnTo>
                  <a:lnTo>
                    <a:pt x="337" y="142"/>
                  </a:lnTo>
                  <a:lnTo>
                    <a:pt x="337" y="142"/>
                  </a:lnTo>
                  <a:lnTo>
                    <a:pt x="304" y="126"/>
                  </a:lnTo>
                  <a:lnTo>
                    <a:pt x="269" y="109"/>
                  </a:lnTo>
                  <a:lnTo>
                    <a:pt x="200" y="75"/>
                  </a:lnTo>
                  <a:lnTo>
                    <a:pt x="167" y="58"/>
                  </a:lnTo>
                  <a:lnTo>
                    <a:pt x="136" y="40"/>
                  </a:lnTo>
                  <a:lnTo>
                    <a:pt x="106" y="21"/>
                  </a:lnTo>
                  <a:lnTo>
                    <a:pt x="93" y="11"/>
                  </a:lnTo>
                  <a:lnTo>
                    <a:pt x="80" y="0"/>
                  </a:lnTo>
                  <a:lnTo>
                    <a:pt x="80" y="0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74" name="Google Shape;774;p49"/>
            <p:cNvCxnSpPr/>
            <p:nvPr/>
          </p:nvCxnSpPr>
          <p:spPr>
            <a:xfrm>
              <a:off x="5699125" y="317341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5" name="Google Shape;775;p49"/>
            <p:cNvSpPr/>
            <p:nvPr/>
          </p:nvSpPr>
          <p:spPr>
            <a:xfrm>
              <a:off x="5657850" y="3144838"/>
              <a:ext cx="127000" cy="411161"/>
            </a:xfrm>
            <a:custGeom>
              <a:avLst/>
              <a:gdLst/>
              <a:ahLst/>
              <a:cxnLst/>
              <a:rect l="l" t="t" r="r" b="b"/>
              <a:pathLst>
                <a:path w="242" h="778" extrusionOk="0">
                  <a:moveTo>
                    <a:pt x="4" y="0"/>
                  </a:moveTo>
                  <a:lnTo>
                    <a:pt x="190" y="120"/>
                  </a:lnTo>
                  <a:lnTo>
                    <a:pt x="146" y="151"/>
                  </a:lnTo>
                  <a:lnTo>
                    <a:pt x="242" y="164"/>
                  </a:lnTo>
                  <a:lnTo>
                    <a:pt x="242" y="164"/>
                  </a:lnTo>
                  <a:lnTo>
                    <a:pt x="231" y="241"/>
                  </a:lnTo>
                  <a:lnTo>
                    <a:pt x="221" y="308"/>
                  </a:lnTo>
                  <a:lnTo>
                    <a:pt x="208" y="366"/>
                  </a:lnTo>
                  <a:lnTo>
                    <a:pt x="195" y="418"/>
                  </a:lnTo>
                  <a:lnTo>
                    <a:pt x="180" y="463"/>
                  </a:lnTo>
                  <a:lnTo>
                    <a:pt x="166" y="502"/>
                  </a:lnTo>
                  <a:lnTo>
                    <a:pt x="150" y="535"/>
                  </a:lnTo>
                  <a:lnTo>
                    <a:pt x="133" y="566"/>
                  </a:lnTo>
                  <a:lnTo>
                    <a:pt x="116" y="594"/>
                  </a:lnTo>
                  <a:lnTo>
                    <a:pt x="100" y="618"/>
                  </a:lnTo>
                  <a:lnTo>
                    <a:pt x="66" y="667"/>
                  </a:lnTo>
                  <a:lnTo>
                    <a:pt x="49" y="692"/>
                  </a:lnTo>
                  <a:lnTo>
                    <a:pt x="32" y="718"/>
                  </a:lnTo>
                  <a:lnTo>
                    <a:pt x="16" y="746"/>
                  </a:lnTo>
                  <a:lnTo>
                    <a:pt x="0" y="778"/>
                  </a:lnTo>
                  <a:lnTo>
                    <a:pt x="0" y="778"/>
                  </a:lnTo>
                  <a:lnTo>
                    <a:pt x="4" y="758"/>
                  </a:lnTo>
                  <a:lnTo>
                    <a:pt x="9" y="736"/>
                  </a:lnTo>
                  <a:lnTo>
                    <a:pt x="21" y="696"/>
                  </a:lnTo>
                  <a:lnTo>
                    <a:pt x="34" y="656"/>
                  </a:lnTo>
                  <a:lnTo>
                    <a:pt x="49" y="617"/>
                  </a:lnTo>
                  <a:lnTo>
                    <a:pt x="63" y="579"/>
                  </a:lnTo>
                  <a:lnTo>
                    <a:pt x="78" y="539"/>
                  </a:lnTo>
                  <a:lnTo>
                    <a:pt x="91" y="499"/>
                  </a:lnTo>
                  <a:lnTo>
                    <a:pt x="96" y="479"/>
                  </a:lnTo>
                  <a:lnTo>
                    <a:pt x="101" y="458"/>
                  </a:lnTo>
                  <a:lnTo>
                    <a:pt x="105" y="436"/>
                  </a:lnTo>
                  <a:lnTo>
                    <a:pt x="109" y="414"/>
                  </a:lnTo>
                  <a:lnTo>
                    <a:pt x="111" y="392"/>
                  </a:lnTo>
                  <a:lnTo>
                    <a:pt x="111" y="367"/>
                  </a:lnTo>
                  <a:lnTo>
                    <a:pt x="111" y="343"/>
                  </a:lnTo>
                  <a:lnTo>
                    <a:pt x="110" y="318"/>
                  </a:lnTo>
                  <a:lnTo>
                    <a:pt x="107" y="291"/>
                  </a:lnTo>
                  <a:lnTo>
                    <a:pt x="104" y="264"/>
                  </a:lnTo>
                  <a:lnTo>
                    <a:pt x="98" y="236"/>
                  </a:lnTo>
                  <a:lnTo>
                    <a:pt x="91" y="207"/>
                  </a:lnTo>
                  <a:lnTo>
                    <a:pt x="82" y="176"/>
                  </a:lnTo>
                  <a:lnTo>
                    <a:pt x="70" y="144"/>
                  </a:lnTo>
                  <a:lnTo>
                    <a:pt x="57" y="110"/>
                  </a:lnTo>
                  <a:lnTo>
                    <a:pt x="41" y="75"/>
                  </a:lnTo>
                  <a:lnTo>
                    <a:pt x="25" y="39"/>
                  </a:lnTo>
                  <a:lnTo>
                    <a:pt x="4" y="0"/>
                  </a:lnTo>
                  <a:lnTo>
                    <a:pt x="4" y="0"/>
                  </a:lnTo>
                  <a:close/>
                  <a:moveTo>
                    <a:pt x="4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222D4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5657850" y="3144838"/>
              <a:ext cx="127000" cy="411161"/>
            </a:xfrm>
            <a:custGeom>
              <a:avLst/>
              <a:gdLst/>
              <a:ahLst/>
              <a:cxnLst/>
              <a:rect l="l" t="t" r="r" b="b"/>
              <a:pathLst>
                <a:path w="242" h="778" extrusionOk="0">
                  <a:moveTo>
                    <a:pt x="4" y="0"/>
                  </a:moveTo>
                  <a:lnTo>
                    <a:pt x="190" y="120"/>
                  </a:lnTo>
                  <a:lnTo>
                    <a:pt x="146" y="151"/>
                  </a:lnTo>
                  <a:lnTo>
                    <a:pt x="242" y="164"/>
                  </a:lnTo>
                  <a:lnTo>
                    <a:pt x="242" y="164"/>
                  </a:lnTo>
                  <a:lnTo>
                    <a:pt x="231" y="241"/>
                  </a:lnTo>
                  <a:lnTo>
                    <a:pt x="221" y="308"/>
                  </a:lnTo>
                  <a:lnTo>
                    <a:pt x="208" y="366"/>
                  </a:lnTo>
                  <a:lnTo>
                    <a:pt x="195" y="418"/>
                  </a:lnTo>
                  <a:lnTo>
                    <a:pt x="180" y="463"/>
                  </a:lnTo>
                  <a:lnTo>
                    <a:pt x="166" y="502"/>
                  </a:lnTo>
                  <a:lnTo>
                    <a:pt x="150" y="535"/>
                  </a:lnTo>
                  <a:lnTo>
                    <a:pt x="133" y="566"/>
                  </a:lnTo>
                  <a:lnTo>
                    <a:pt x="116" y="594"/>
                  </a:lnTo>
                  <a:lnTo>
                    <a:pt x="100" y="618"/>
                  </a:lnTo>
                  <a:lnTo>
                    <a:pt x="66" y="667"/>
                  </a:lnTo>
                  <a:lnTo>
                    <a:pt x="49" y="692"/>
                  </a:lnTo>
                  <a:lnTo>
                    <a:pt x="32" y="718"/>
                  </a:lnTo>
                  <a:lnTo>
                    <a:pt x="16" y="746"/>
                  </a:lnTo>
                  <a:lnTo>
                    <a:pt x="0" y="778"/>
                  </a:lnTo>
                  <a:lnTo>
                    <a:pt x="0" y="778"/>
                  </a:lnTo>
                  <a:lnTo>
                    <a:pt x="4" y="758"/>
                  </a:lnTo>
                  <a:lnTo>
                    <a:pt x="9" y="736"/>
                  </a:lnTo>
                  <a:lnTo>
                    <a:pt x="21" y="696"/>
                  </a:lnTo>
                  <a:lnTo>
                    <a:pt x="34" y="656"/>
                  </a:lnTo>
                  <a:lnTo>
                    <a:pt x="49" y="617"/>
                  </a:lnTo>
                  <a:lnTo>
                    <a:pt x="63" y="579"/>
                  </a:lnTo>
                  <a:lnTo>
                    <a:pt x="78" y="539"/>
                  </a:lnTo>
                  <a:lnTo>
                    <a:pt x="91" y="499"/>
                  </a:lnTo>
                  <a:lnTo>
                    <a:pt x="96" y="479"/>
                  </a:lnTo>
                  <a:lnTo>
                    <a:pt x="101" y="458"/>
                  </a:lnTo>
                  <a:lnTo>
                    <a:pt x="105" y="436"/>
                  </a:lnTo>
                  <a:lnTo>
                    <a:pt x="109" y="414"/>
                  </a:lnTo>
                  <a:lnTo>
                    <a:pt x="111" y="392"/>
                  </a:lnTo>
                  <a:lnTo>
                    <a:pt x="111" y="367"/>
                  </a:lnTo>
                  <a:lnTo>
                    <a:pt x="111" y="343"/>
                  </a:lnTo>
                  <a:lnTo>
                    <a:pt x="110" y="318"/>
                  </a:lnTo>
                  <a:lnTo>
                    <a:pt x="107" y="291"/>
                  </a:lnTo>
                  <a:lnTo>
                    <a:pt x="104" y="264"/>
                  </a:lnTo>
                  <a:lnTo>
                    <a:pt x="98" y="236"/>
                  </a:lnTo>
                  <a:lnTo>
                    <a:pt x="91" y="207"/>
                  </a:lnTo>
                  <a:lnTo>
                    <a:pt x="82" y="176"/>
                  </a:lnTo>
                  <a:lnTo>
                    <a:pt x="70" y="144"/>
                  </a:lnTo>
                  <a:lnTo>
                    <a:pt x="57" y="110"/>
                  </a:lnTo>
                  <a:lnTo>
                    <a:pt x="41" y="75"/>
                  </a:lnTo>
                  <a:lnTo>
                    <a:pt x="25" y="39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77" name="Google Shape;777;p49"/>
            <p:cNvCxnSpPr/>
            <p:nvPr/>
          </p:nvCxnSpPr>
          <p:spPr>
            <a:xfrm>
              <a:off x="5659438" y="3144838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8" name="Google Shape;778;p49"/>
            <p:cNvSpPr/>
            <p:nvPr/>
          </p:nvSpPr>
          <p:spPr>
            <a:xfrm>
              <a:off x="5657850" y="3146425"/>
              <a:ext cx="127000" cy="409575"/>
            </a:xfrm>
            <a:custGeom>
              <a:avLst/>
              <a:gdLst/>
              <a:ahLst/>
              <a:cxnLst/>
              <a:rect l="l" t="t" r="r" b="b"/>
              <a:pathLst>
                <a:path w="242" h="776" extrusionOk="0">
                  <a:moveTo>
                    <a:pt x="4" y="0"/>
                  </a:moveTo>
                  <a:lnTo>
                    <a:pt x="190" y="118"/>
                  </a:lnTo>
                  <a:lnTo>
                    <a:pt x="146" y="149"/>
                  </a:lnTo>
                  <a:lnTo>
                    <a:pt x="242" y="162"/>
                  </a:lnTo>
                  <a:lnTo>
                    <a:pt x="242" y="162"/>
                  </a:lnTo>
                  <a:lnTo>
                    <a:pt x="231" y="239"/>
                  </a:lnTo>
                  <a:lnTo>
                    <a:pt x="221" y="306"/>
                  </a:lnTo>
                  <a:lnTo>
                    <a:pt x="208" y="364"/>
                  </a:lnTo>
                  <a:lnTo>
                    <a:pt x="195" y="416"/>
                  </a:lnTo>
                  <a:lnTo>
                    <a:pt x="180" y="461"/>
                  </a:lnTo>
                  <a:lnTo>
                    <a:pt x="166" y="500"/>
                  </a:lnTo>
                  <a:lnTo>
                    <a:pt x="150" y="533"/>
                  </a:lnTo>
                  <a:lnTo>
                    <a:pt x="133" y="564"/>
                  </a:lnTo>
                  <a:lnTo>
                    <a:pt x="116" y="592"/>
                  </a:lnTo>
                  <a:lnTo>
                    <a:pt x="100" y="616"/>
                  </a:lnTo>
                  <a:lnTo>
                    <a:pt x="66" y="665"/>
                  </a:lnTo>
                  <a:lnTo>
                    <a:pt x="49" y="690"/>
                  </a:lnTo>
                  <a:lnTo>
                    <a:pt x="32" y="716"/>
                  </a:lnTo>
                  <a:lnTo>
                    <a:pt x="16" y="744"/>
                  </a:lnTo>
                  <a:lnTo>
                    <a:pt x="0" y="776"/>
                  </a:lnTo>
                  <a:lnTo>
                    <a:pt x="0" y="776"/>
                  </a:lnTo>
                  <a:lnTo>
                    <a:pt x="4" y="756"/>
                  </a:lnTo>
                  <a:lnTo>
                    <a:pt x="9" y="734"/>
                  </a:lnTo>
                  <a:lnTo>
                    <a:pt x="21" y="694"/>
                  </a:lnTo>
                  <a:lnTo>
                    <a:pt x="34" y="654"/>
                  </a:lnTo>
                  <a:lnTo>
                    <a:pt x="49" y="615"/>
                  </a:lnTo>
                  <a:lnTo>
                    <a:pt x="63" y="577"/>
                  </a:lnTo>
                  <a:lnTo>
                    <a:pt x="78" y="537"/>
                  </a:lnTo>
                  <a:lnTo>
                    <a:pt x="91" y="497"/>
                  </a:lnTo>
                  <a:lnTo>
                    <a:pt x="96" y="477"/>
                  </a:lnTo>
                  <a:lnTo>
                    <a:pt x="101" y="456"/>
                  </a:lnTo>
                  <a:lnTo>
                    <a:pt x="105" y="434"/>
                  </a:lnTo>
                  <a:lnTo>
                    <a:pt x="109" y="412"/>
                  </a:lnTo>
                  <a:lnTo>
                    <a:pt x="111" y="390"/>
                  </a:lnTo>
                  <a:lnTo>
                    <a:pt x="111" y="365"/>
                  </a:lnTo>
                  <a:lnTo>
                    <a:pt x="111" y="341"/>
                  </a:lnTo>
                  <a:lnTo>
                    <a:pt x="110" y="316"/>
                  </a:lnTo>
                  <a:lnTo>
                    <a:pt x="107" y="290"/>
                  </a:lnTo>
                  <a:lnTo>
                    <a:pt x="104" y="262"/>
                  </a:lnTo>
                  <a:lnTo>
                    <a:pt x="98" y="234"/>
                  </a:lnTo>
                  <a:lnTo>
                    <a:pt x="91" y="205"/>
                  </a:lnTo>
                  <a:lnTo>
                    <a:pt x="82" y="174"/>
                  </a:lnTo>
                  <a:lnTo>
                    <a:pt x="70" y="142"/>
                  </a:lnTo>
                  <a:lnTo>
                    <a:pt x="57" y="108"/>
                  </a:lnTo>
                  <a:lnTo>
                    <a:pt x="41" y="73"/>
                  </a:lnTo>
                  <a:lnTo>
                    <a:pt x="25" y="37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79" name="Google Shape;779;p49"/>
            <p:cNvCxnSpPr/>
            <p:nvPr/>
          </p:nvCxnSpPr>
          <p:spPr>
            <a:xfrm>
              <a:off x="5659438" y="31464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0" name="Google Shape;780;p49"/>
            <p:cNvSpPr/>
            <p:nvPr/>
          </p:nvSpPr>
          <p:spPr>
            <a:xfrm>
              <a:off x="5792788" y="3248025"/>
              <a:ext cx="128587" cy="468311"/>
            </a:xfrm>
            <a:custGeom>
              <a:avLst/>
              <a:gdLst/>
              <a:ahLst/>
              <a:cxnLst/>
              <a:rect l="l" t="t" r="r" b="b"/>
              <a:pathLst>
                <a:path w="241" h="885" extrusionOk="0">
                  <a:moveTo>
                    <a:pt x="75" y="0"/>
                  </a:moveTo>
                  <a:lnTo>
                    <a:pt x="75" y="0"/>
                  </a:lnTo>
                  <a:lnTo>
                    <a:pt x="82" y="6"/>
                  </a:lnTo>
                  <a:lnTo>
                    <a:pt x="88" y="12"/>
                  </a:lnTo>
                  <a:lnTo>
                    <a:pt x="95" y="20"/>
                  </a:lnTo>
                  <a:lnTo>
                    <a:pt x="100" y="29"/>
                  </a:lnTo>
                  <a:lnTo>
                    <a:pt x="104" y="41"/>
                  </a:lnTo>
                  <a:lnTo>
                    <a:pt x="109" y="53"/>
                  </a:lnTo>
                  <a:lnTo>
                    <a:pt x="115" y="82"/>
                  </a:lnTo>
                  <a:lnTo>
                    <a:pt x="122" y="114"/>
                  </a:lnTo>
                  <a:lnTo>
                    <a:pt x="127" y="152"/>
                  </a:lnTo>
                  <a:lnTo>
                    <a:pt x="131" y="192"/>
                  </a:lnTo>
                  <a:lnTo>
                    <a:pt x="135" y="233"/>
                  </a:lnTo>
                  <a:lnTo>
                    <a:pt x="141" y="324"/>
                  </a:lnTo>
                  <a:lnTo>
                    <a:pt x="145" y="370"/>
                  </a:lnTo>
                  <a:lnTo>
                    <a:pt x="150" y="417"/>
                  </a:lnTo>
                  <a:lnTo>
                    <a:pt x="157" y="463"/>
                  </a:lnTo>
                  <a:lnTo>
                    <a:pt x="164" y="508"/>
                  </a:lnTo>
                  <a:lnTo>
                    <a:pt x="174" y="552"/>
                  </a:lnTo>
                  <a:lnTo>
                    <a:pt x="185" y="593"/>
                  </a:lnTo>
                  <a:lnTo>
                    <a:pt x="185" y="593"/>
                  </a:lnTo>
                  <a:lnTo>
                    <a:pt x="199" y="611"/>
                  </a:lnTo>
                  <a:lnTo>
                    <a:pt x="212" y="629"/>
                  </a:lnTo>
                  <a:lnTo>
                    <a:pt x="224" y="648"/>
                  </a:lnTo>
                  <a:lnTo>
                    <a:pt x="229" y="658"/>
                  </a:lnTo>
                  <a:lnTo>
                    <a:pt x="234" y="667"/>
                  </a:lnTo>
                  <a:lnTo>
                    <a:pt x="237" y="678"/>
                  </a:lnTo>
                  <a:lnTo>
                    <a:pt x="239" y="689"/>
                  </a:lnTo>
                  <a:lnTo>
                    <a:pt x="241" y="700"/>
                  </a:lnTo>
                  <a:lnTo>
                    <a:pt x="241" y="711"/>
                  </a:lnTo>
                  <a:lnTo>
                    <a:pt x="239" y="723"/>
                  </a:lnTo>
                  <a:lnTo>
                    <a:pt x="237" y="735"/>
                  </a:lnTo>
                  <a:lnTo>
                    <a:pt x="233" y="748"/>
                  </a:lnTo>
                  <a:lnTo>
                    <a:pt x="228" y="761"/>
                  </a:lnTo>
                  <a:lnTo>
                    <a:pt x="228" y="761"/>
                  </a:lnTo>
                  <a:lnTo>
                    <a:pt x="203" y="776"/>
                  </a:lnTo>
                  <a:lnTo>
                    <a:pt x="181" y="792"/>
                  </a:lnTo>
                  <a:lnTo>
                    <a:pt x="140" y="823"/>
                  </a:lnTo>
                  <a:lnTo>
                    <a:pt x="61" y="885"/>
                  </a:lnTo>
                  <a:lnTo>
                    <a:pt x="61" y="885"/>
                  </a:lnTo>
                  <a:lnTo>
                    <a:pt x="106" y="829"/>
                  </a:lnTo>
                  <a:lnTo>
                    <a:pt x="126" y="802"/>
                  </a:lnTo>
                  <a:lnTo>
                    <a:pt x="135" y="788"/>
                  </a:lnTo>
                  <a:lnTo>
                    <a:pt x="142" y="775"/>
                  </a:lnTo>
                  <a:lnTo>
                    <a:pt x="142" y="775"/>
                  </a:lnTo>
                  <a:lnTo>
                    <a:pt x="136" y="755"/>
                  </a:lnTo>
                  <a:lnTo>
                    <a:pt x="130" y="737"/>
                  </a:lnTo>
                  <a:lnTo>
                    <a:pt x="122" y="722"/>
                  </a:lnTo>
                  <a:lnTo>
                    <a:pt x="115" y="706"/>
                  </a:lnTo>
                  <a:lnTo>
                    <a:pt x="108" y="693"/>
                  </a:lnTo>
                  <a:lnTo>
                    <a:pt x="100" y="682"/>
                  </a:lnTo>
                  <a:lnTo>
                    <a:pt x="84" y="660"/>
                  </a:lnTo>
                  <a:lnTo>
                    <a:pt x="69" y="642"/>
                  </a:lnTo>
                  <a:lnTo>
                    <a:pt x="52" y="626"/>
                  </a:lnTo>
                  <a:lnTo>
                    <a:pt x="18" y="598"/>
                  </a:lnTo>
                  <a:lnTo>
                    <a:pt x="18" y="598"/>
                  </a:lnTo>
                  <a:lnTo>
                    <a:pt x="13" y="581"/>
                  </a:lnTo>
                  <a:lnTo>
                    <a:pt x="9" y="565"/>
                  </a:lnTo>
                  <a:lnTo>
                    <a:pt x="5" y="549"/>
                  </a:lnTo>
                  <a:lnTo>
                    <a:pt x="3" y="532"/>
                  </a:lnTo>
                  <a:lnTo>
                    <a:pt x="0" y="497"/>
                  </a:lnTo>
                  <a:lnTo>
                    <a:pt x="0" y="461"/>
                  </a:lnTo>
                  <a:lnTo>
                    <a:pt x="2" y="424"/>
                  </a:lnTo>
                  <a:lnTo>
                    <a:pt x="5" y="387"/>
                  </a:lnTo>
                  <a:lnTo>
                    <a:pt x="11" y="349"/>
                  </a:lnTo>
                  <a:lnTo>
                    <a:pt x="17" y="311"/>
                  </a:lnTo>
                  <a:lnTo>
                    <a:pt x="33" y="233"/>
                  </a:lnTo>
                  <a:lnTo>
                    <a:pt x="49" y="154"/>
                  </a:lnTo>
                  <a:lnTo>
                    <a:pt x="64" y="77"/>
                  </a:lnTo>
                  <a:lnTo>
                    <a:pt x="70" y="38"/>
                  </a:lnTo>
                  <a:lnTo>
                    <a:pt x="75" y="0"/>
                  </a:lnTo>
                  <a:lnTo>
                    <a:pt x="75" y="0"/>
                  </a:lnTo>
                  <a:close/>
                  <a:moveTo>
                    <a:pt x="75" y="0"/>
                  </a:moveTo>
                  <a:lnTo>
                    <a:pt x="75" y="0"/>
                  </a:lnTo>
                  <a:close/>
                </a:path>
              </a:pathLst>
            </a:custGeom>
            <a:solidFill>
              <a:srgbClr val="222D4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5792788" y="3248025"/>
              <a:ext cx="128587" cy="468311"/>
            </a:xfrm>
            <a:custGeom>
              <a:avLst/>
              <a:gdLst/>
              <a:ahLst/>
              <a:cxnLst/>
              <a:rect l="l" t="t" r="r" b="b"/>
              <a:pathLst>
                <a:path w="241" h="885" extrusionOk="0">
                  <a:moveTo>
                    <a:pt x="75" y="0"/>
                  </a:moveTo>
                  <a:lnTo>
                    <a:pt x="75" y="0"/>
                  </a:lnTo>
                  <a:lnTo>
                    <a:pt x="82" y="6"/>
                  </a:lnTo>
                  <a:lnTo>
                    <a:pt x="88" y="12"/>
                  </a:lnTo>
                  <a:lnTo>
                    <a:pt x="95" y="20"/>
                  </a:lnTo>
                  <a:lnTo>
                    <a:pt x="100" y="29"/>
                  </a:lnTo>
                  <a:lnTo>
                    <a:pt x="104" y="41"/>
                  </a:lnTo>
                  <a:lnTo>
                    <a:pt x="109" y="53"/>
                  </a:lnTo>
                  <a:lnTo>
                    <a:pt x="115" y="82"/>
                  </a:lnTo>
                  <a:lnTo>
                    <a:pt x="122" y="114"/>
                  </a:lnTo>
                  <a:lnTo>
                    <a:pt x="127" y="152"/>
                  </a:lnTo>
                  <a:lnTo>
                    <a:pt x="131" y="192"/>
                  </a:lnTo>
                  <a:lnTo>
                    <a:pt x="135" y="233"/>
                  </a:lnTo>
                  <a:lnTo>
                    <a:pt x="141" y="324"/>
                  </a:lnTo>
                  <a:lnTo>
                    <a:pt x="145" y="370"/>
                  </a:lnTo>
                  <a:lnTo>
                    <a:pt x="150" y="417"/>
                  </a:lnTo>
                  <a:lnTo>
                    <a:pt x="157" y="463"/>
                  </a:lnTo>
                  <a:lnTo>
                    <a:pt x="164" y="508"/>
                  </a:lnTo>
                  <a:lnTo>
                    <a:pt x="174" y="552"/>
                  </a:lnTo>
                  <a:lnTo>
                    <a:pt x="185" y="593"/>
                  </a:lnTo>
                  <a:lnTo>
                    <a:pt x="185" y="593"/>
                  </a:lnTo>
                  <a:lnTo>
                    <a:pt x="199" y="611"/>
                  </a:lnTo>
                  <a:lnTo>
                    <a:pt x="212" y="629"/>
                  </a:lnTo>
                  <a:lnTo>
                    <a:pt x="224" y="648"/>
                  </a:lnTo>
                  <a:lnTo>
                    <a:pt x="229" y="658"/>
                  </a:lnTo>
                  <a:lnTo>
                    <a:pt x="234" y="667"/>
                  </a:lnTo>
                  <a:lnTo>
                    <a:pt x="237" y="678"/>
                  </a:lnTo>
                  <a:lnTo>
                    <a:pt x="239" y="689"/>
                  </a:lnTo>
                  <a:lnTo>
                    <a:pt x="241" y="700"/>
                  </a:lnTo>
                  <a:lnTo>
                    <a:pt x="241" y="711"/>
                  </a:lnTo>
                  <a:lnTo>
                    <a:pt x="239" y="723"/>
                  </a:lnTo>
                  <a:lnTo>
                    <a:pt x="237" y="735"/>
                  </a:lnTo>
                  <a:lnTo>
                    <a:pt x="233" y="748"/>
                  </a:lnTo>
                  <a:lnTo>
                    <a:pt x="228" y="761"/>
                  </a:lnTo>
                  <a:lnTo>
                    <a:pt x="228" y="761"/>
                  </a:lnTo>
                  <a:lnTo>
                    <a:pt x="203" y="776"/>
                  </a:lnTo>
                  <a:lnTo>
                    <a:pt x="181" y="792"/>
                  </a:lnTo>
                  <a:lnTo>
                    <a:pt x="140" y="823"/>
                  </a:lnTo>
                  <a:lnTo>
                    <a:pt x="61" y="885"/>
                  </a:lnTo>
                  <a:lnTo>
                    <a:pt x="61" y="885"/>
                  </a:lnTo>
                  <a:lnTo>
                    <a:pt x="106" y="829"/>
                  </a:lnTo>
                  <a:lnTo>
                    <a:pt x="126" y="802"/>
                  </a:lnTo>
                  <a:lnTo>
                    <a:pt x="135" y="788"/>
                  </a:lnTo>
                  <a:lnTo>
                    <a:pt x="142" y="775"/>
                  </a:lnTo>
                  <a:lnTo>
                    <a:pt x="142" y="775"/>
                  </a:lnTo>
                  <a:lnTo>
                    <a:pt x="136" y="755"/>
                  </a:lnTo>
                  <a:lnTo>
                    <a:pt x="130" y="737"/>
                  </a:lnTo>
                  <a:lnTo>
                    <a:pt x="122" y="722"/>
                  </a:lnTo>
                  <a:lnTo>
                    <a:pt x="115" y="706"/>
                  </a:lnTo>
                  <a:lnTo>
                    <a:pt x="108" y="693"/>
                  </a:lnTo>
                  <a:lnTo>
                    <a:pt x="100" y="682"/>
                  </a:lnTo>
                  <a:lnTo>
                    <a:pt x="84" y="660"/>
                  </a:lnTo>
                  <a:lnTo>
                    <a:pt x="69" y="642"/>
                  </a:lnTo>
                  <a:lnTo>
                    <a:pt x="52" y="626"/>
                  </a:lnTo>
                  <a:lnTo>
                    <a:pt x="18" y="598"/>
                  </a:lnTo>
                  <a:lnTo>
                    <a:pt x="18" y="598"/>
                  </a:lnTo>
                  <a:lnTo>
                    <a:pt x="13" y="581"/>
                  </a:lnTo>
                  <a:lnTo>
                    <a:pt x="9" y="565"/>
                  </a:lnTo>
                  <a:lnTo>
                    <a:pt x="5" y="549"/>
                  </a:lnTo>
                  <a:lnTo>
                    <a:pt x="3" y="532"/>
                  </a:lnTo>
                  <a:lnTo>
                    <a:pt x="0" y="497"/>
                  </a:lnTo>
                  <a:lnTo>
                    <a:pt x="0" y="461"/>
                  </a:lnTo>
                  <a:lnTo>
                    <a:pt x="2" y="424"/>
                  </a:lnTo>
                  <a:lnTo>
                    <a:pt x="5" y="387"/>
                  </a:lnTo>
                  <a:lnTo>
                    <a:pt x="11" y="349"/>
                  </a:lnTo>
                  <a:lnTo>
                    <a:pt x="17" y="311"/>
                  </a:lnTo>
                  <a:lnTo>
                    <a:pt x="33" y="233"/>
                  </a:lnTo>
                  <a:lnTo>
                    <a:pt x="49" y="154"/>
                  </a:lnTo>
                  <a:lnTo>
                    <a:pt x="64" y="77"/>
                  </a:lnTo>
                  <a:lnTo>
                    <a:pt x="70" y="38"/>
                  </a:lnTo>
                  <a:lnTo>
                    <a:pt x="75" y="0"/>
                  </a:lnTo>
                  <a:lnTo>
                    <a:pt x="75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82" name="Google Shape;782;p49"/>
            <p:cNvCxnSpPr/>
            <p:nvPr/>
          </p:nvCxnSpPr>
          <p:spPr>
            <a:xfrm>
              <a:off x="5832475" y="32480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3" name="Google Shape;783;p49"/>
            <p:cNvSpPr/>
            <p:nvPr/>
          </p:nvSpPr>
          <p:spPr>
            <a:xfrm>
              <a:off x="5792788" y="3248025"/>
              <a:ext cx="128587" cy="468311"/>
            </a:xfrm>
            <a:custGeom>
              <a:avLst/>
              <a:gdLst/>
              <a:ahLst/>
              <a:cxnLst/>
              <a:rect l="l" t="t" r="r" b="b"/>
              <a:pathLst>
                <a:path w="241" h="885" extrusionOk="0">
                  <a:moveTo>
                    <a:pt x="75" y="0"/>
                  </a:moveTo>
                  <a:lnTo>
                    <a:pt x="75" y="0"/>
                  </a:lnTo>
                  <a:lnTo>
                    <a:pt x="82" y="6"/>
                  </a:lnTo>
                  <a:lnTo>
                    <a:pt x="88" y="12"/>
                  </a:lnTo>
                  <a:lnTo>
                    <a:pt x="95" y="20"/>
                  </a:lnTo>
                  <a:lnTo>
                    <a:pt x="100" y="30"/>
                  </a:lnTo>
                  <a:lnTo>
                    <a:pt x="104" y="41"/>
                  </a:lnTo>
                  <a:lnTo>
                    <a:pt x="109" y="53"/>
                  </a:lnTo>
                  <a:lnTo>
                    <a:pt x="115" y="82"/>
                  </a:lnTo>
                  <a:lnTo>
                    <a:pt x="122" y="114"/>
                  </a:lnTo>
                  <a:lnTo>
                    <a:pt x="127" y="152"/>
                  </a:lnTo>
                  <a:lnTo>
                    <a:pt x="131" y="192"/>
                  </a:lnTo>
                  <a:lnTo>
                    <a:pt x="135" y="233"/>
                  </a:lnTo>
                  <a:lnTo>
                    <a:pt x="141" y="324"/>
                  </a:lnTo>
                  <a:lnTo>
                    <a:pt x="145" y="370"/>
                  </a:lnTo>
                  <a:lnTo>
                    <a:pt x="150" y="417"/>
                  </a:lnTo>
                  <a:lnTo>
                    <a:pt x="157" y="463"/>
                  </a:lnTo>
                  <a:lnTo>
                    <a:pt x="164" y="508"/>
                  </a:lnTo>
                  <a:lnTo>
                    <a:pt x="174" y="552"/>
                  </a:lnTo>
                  <a:lnTo>
                    <a:pt x="185" y="593"/>
                  </a:lnTo>
                  <a:lnTo>
                    <a:pt x="185" y="593"/>
                  </a:lnTo>
                  <a:lnTo>
                    <a:pt x="199" y="611"/>
                  </a:lnTo>
                  <a:lnTo>
                    <a:pt x="212" y="629"/>
                  </a:lnTo>
                  <a:lnTo>
                    <a:pt x="224" y="648"/>
                  </a:lnTo>
                  <a:lnTo>
                    <a:pt x="229" y="658"/>
                  </a:lnTo>
                  <a:lnTo>
                    <a:pt x="234" y="667"/>
                  </a:lnTo>
                  <a:lnTo>
                    <a:pt x="237" y="678"/>
                  </a:lnTo>
                  <a:lnTo>
                    <a:pt x="239" y="689"/>
                  </a:lnTo>
                  <a:lnTo>
                    <a:pt x="241" y="700"/>
                  </a:lnTo>
                  <a:lnTo>
                    <a:pt x="241" y="711"/>
                  </a:lnTo>
                  <a:lnTo>
                    <a:pt x="239" y="723"/>
                  </a:lnTo>
                  <a:lnTo>
                    <a:pt x="237" y="735"/>
                  </a:lnTo>
                  <a:lnTo>
                    <a:pt x="233" y="748"/>
                  </a:lnTo>
                  <a:lnTo>
                    <a:pt x="228" y="761"/>
                  </a:lnTo>
                  <a:lnTo>
                    <a:pt x="228" y="761"/>
                  </a:lnTo>
                  <a:lnTo>
                    <a:pt x="203" y="776"/>
                  </a:lnTo>
                  <a:lnTo>
                    <a:pt x="181" y="792"/>
                  </a:lnTo>
                  <a:lnTo>
                    <a:pt x="140" y="823"/>
                  </a:lnTo>
                  <a:lnTo>
                    <a:pt x="61" y="885"/>
                  </a:lnTo>
                  <a:lnTo>
                    <a:pt x="61" y="885"/>
                  </a:lnTo>
                  <a:lnTo>
                    <a:pt x="106" y="829"/>
                  </a:lnTo>
                  <a:lnTo>
                    <a:pt x="126" y="802"/>
                  </a:lnTo>
                  <a:lnTo>
                    <a:pt x="135" y="788"/>
                  </a:lnTo>
                  <a:lnTo>
                    <a:pt x="142" y="775"/>
                  </a:lnTo>
                  <a:lnTo>
                    <a:pt x="142" y="775"/>
                  </a:lnTo>
                  <a:lnTo>
                    <a:pt x="136" y="755"/>
                  </a:lnTo>
                  <a:lnTo>
                    <a:pt x="130" y="737"/>
                  </a:lnTo>
                  <a:lnTo>
                    <a:pt x="122" y="722"/>
                  </a:lnTo>
                  <a:lnTo>
                    <a:pt x="115" y="706"/>
                  </a:lnTo>
                  <a:lnTo>
                    <a:pt x="108" y="693"/>
                  </a:lnTo>
                  <a:lnTo>
                    <a:pt x="100" y="682"/>
                  </a:lnTo>
                  <a:lnTo>
                    <a:pt x="84" y="660"/>
                  </a:lnTo>
                  <a:lnTo>
                    <a:pt x="69" y="642"/>
                  </a:lnTo>
                  <a:lnTo>
                    <a:pt x="52" y="626"/>
                  </a:lnTo>
                  <a:lnTo>
                    <a:pt x="18" y="598"/>
                  </a:lnTo>
                  <a:lnTo>
                    <a:pt x="18" y="598"/>
                  </a:lnTo>
                  <a:lnTo>
                    <a:pt x="13" y="581"/>
                  </a:lnTo>
                  <a:lnTo>
                    <a:pt x="9" y="565"/>
                  </a:lnTo>
                  <a:lnTo>
                    <a:pt x="5" y="549"/>
                  </a:lnTo>
                  <a:lnTo>
                    <a:pt x="3" y="532"/>
                  </a:lnTo>
                  <a:lnTo>
                    <a:pt x="0" y="497"/>
                  </a:lnTo>
                  <a:lnTo>
                    <a:pt x="0" y="461"/>
                  </a:lnTo>
                  <a:lnTo>
                    <a:pt x="2" y="424"/>
                  </a:lnTo>
                  <a:lnTo>
                    <a:pt x="5" y="387"/>
                  </a:lnTo>
                  <a:lnTo>
                    <a:pt x="11" y="349"/>
                  </a:lnTo>
                  <a:lnTo>
                    <a:pt x="17" y="311"/>
                  </a:lnTo>
                  <a:lnTo>
                    <a:pt x="33" y="233"/>
                  </a:lnTo>
                  <a:lnTo>
                    <a:pt x="49" y="154"/>
                  </a:lnTo>
                  <a:lnTo>
                    <a:pt x="64" y="77"/>
                  </a:lnTo>
                  <a:lnTo>
                    <a:pt x="70" y="38"/>
                  </a:lnTo>
                  <a:lnTo>
                    <a:pt x="75" y="0"/>
                  </a:lnTo>
                  <a:lnTo>
                    <a:pt x="75" y="0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84" name="Google Shape;784;p49"/>
            <p:cNvCxnSpPr/>
            <p:nvPr/>
          </p:nvCxnSpPr>
          <p:spPr>
            <a:xfrm>
              <a:off x="5832475" y="32480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5" name="Google Shape;785;p49"/>
            <p:cNvSpPr/>
            <p:nvPr/>
          </p:nvSpPr>
          <p:spPr>
            <a:xfrm>
              <a:off x="5091113" y="3198813"/>
              <a:ext cx="252412" cy="388937"/>
            </a:xfrm>
            <a:custGeom>
              <a:avLst/>
              <a:gdLst/>
              <a:ahLst/>
              <a:cxnLst/>
              <a:rect l="l" t="t" r="r" b="b"/>
              <a:pathLst>
                <a:path w="476" h="736" extrusionOk="0">
                  <a:moveTo>
                    <a:pt x="371" y="0"/>
                  </a:moveTo>
                  <a:lnTo>
                    <a:pt x="371" y="0"/>
                  </a:lnTo>
                  <a:lnTo>
                    <a:pt x="327" y="21"/>
                  </a:lnTo>
                  <a:lnTo>
                    <a:pt x="283" y="43"/>
                  </a:lnTo>
                  <a:lnTo>
                    <a:pt x="240" y="66"/>
                  </a:lnTo>
                  <a:lnTo>
                    <a:pt x="200" y="91"/>
                  </a:lnTo>
                  <a:lnTo>
                    <a:pt x="160" y="117"/>
                  </a:lnTo>
                  <a:lnTo>
                    <a:pt x="121" y="143"/>
                  </a:lnTo>
                  <a:lnTo>
                    <a:pt x="84" y="171"/>
                  </a:lnTo>
                  <a:lnTo>
                    <a:pt x="48" y="199"/>
                  </a:lnTo>
                  <a:lnTo>
                    <a:pt x="48" y="199"/>
                  </a:lnTo>
                  <a:lnTo>
                    <a:pt x="48" y="227"/>
                  </a:lnTo>
                  <a:lnTo>
                    <a:pt x="48" y="254"/>
                  </a:lnTo>
                  <a:lnTo>
                    <a:pt x="47" y="280"/>
                  </a:lnTo>
                  <a:lnTo>
                    <a:pt x="45" y="305"/>
                  </a:lnTo>
                  <a:lnTo>
                    <a:pt x="40" y="357"/>
                  </a:lnTo>
                  <a:lnTo>
                    <a:pt x="32" y="406"/>
                  </a:lnTo>
                  <a:lnTo>
                    <a:pt x="16" y="506"/>
                  </a:lnTo>
                  <a:lnTo>
                    <a:pt x="8" y="556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0" y="632"/>
                  </a:lnTo>
                  <a:lnTo>
                    <a:pt x="22" y="656"/>
                  </a:lnTo>
                  <a:lnTo>
                    <a:pt x="34" y="676"/>
                  </a:lnTo>
                  <a:lnTo>
                    <a:pt x="47" y="693"/>
                  </a:lnTo>
                  <a:lnTo>
                    <a:pt x="59" y="707"/>
                  </a:lnTo>
                  <a:lnTo>
                    <a:pt x="72" y="718"/>
                  </a:lnTo>
                  <a:lnTo>
                    <a:pt x="85" y="727"/>
                  </a:lnTo>
                  <a:lnTo>
                    <a:pt x="100" y="732"/>
                  </a:lnTo>
                  <a:lnTo>
                    <a:pt x="115" y="735"/>
                  </a:lnTo>
                  <a:lnTo>
                    <a:pt x="131" y="736"/>
                  </a:lnTo>
                  <a:lnTo>
                    <a:pt x="146" y="735"/>
                  </a:lnTo>
                  <a:lnTo>
                    <a:pt x="162" y="731"/>
                  </a:lnTo>
                  <a:lnTo>
                    <a:pt x="177" y="726"/>
                  </a:lnTo>
                  <a:lnTo>
                    <a:pt x="194" y="719"/>
                  </a:lnTo>
                  <a:lnTo>
                    <a:pt x="211" y="710"/>
                  </a:lnTo>
                  <a:lnTo>
                    <a:pt x="229" y="700"/>
                  </a:lnTo>
                  <a:lnTo>
                    <a:pt x="229" y="700"/>
                  </a:lnTo>
                  <a:lnTo>
                    <a:pt x="244" y="693"/>
                  </a:lnTo>
                  <a:lnTo>
                    <a:pt x="260" y="687"/>
                  </a:lnTo>
                  <a:lnTo>
                    <a:pt x="273" y="680"/>
                  </a:lnTo>
                  <a:lnTo>
                    <a:pt x="284" y="673"/>
                  </a:lnTo>
                  <a:lnTo>
                    <a:pt x="296" y="665"/>
                  </a:lnTo>
                  <a:lnTo>
                    <a:pt x="306" y="657"/>
                  </a:lnTo>
                  <a:lnTo>
                    <a:pt x="324" y="639"/>
                  </a:lnTo>
                  <a:lnTo>
                    <a:pt x="340" y="620"/>
                  </a:lnTo>
                  <a:lnTo>
                    <a:pt x="354" y="600"/>
                  </a:lnTo>
                  <a:lnTo>
                    <a:pt x="370" y="581"/>
                  </a:lnTo>
                  <a:lnTo>
                    <a:pt x="385" y="563"/>
                  </a:lnTo>
                  <a:lnTo>
                    <a:pt x="419" y="567"/>
                  </a:lnTo>
                  <a:lnTo>
                    <a:pt x="419" y="567"/>
                  </a:lnTo>
                  <a:lnTo>
                    <a:pt x="429" y="548"/>
                  </a:lnTo>
                  <a:lnTo>
                    <a:pt x="437" y="532"/>
                  </a:lnTo>
                  <a:lnTo>
                    <a:pt x="446" y="514"/>
                  </a:lnTo>
                  <a:lnTo>
                    <a:pt x="452" y="495"/>
                  </a:lnTo>
                  <a:lnTo>
                    <a:pt x="458" y="479"/>
                  </a:lnTo>
                  <a:lnTo>
                    <a:pt x="463" y="461"/>
                  </a:lnTo>
                  <a:lnTo>
                    <a:pt x="468" y="442"/>
                  </a:lnTo>
                  <a:lnTo>
                    <a:pt x="470" y="424"/>
                  </a:lnTo>
                  <a:lnTo>
                    <a:pt x="473" y="408"/>
                  </a:lnTo>
                  <a:lnTo>
                    <a:pt x="474" y="389"/>
                  </a:lnTo>
                  <a:lnTo>
                    <a:pt x="476" y="355"/>
                  </a:lnTo>
                  <a:lnTo>
                    <a:pt x="474" y="318"/>
                  </a:lnTo>
                  <a:lnTo>
                    <a:pt x="469" y="283"/>
                  </a:lnTo>
                  <a:lnTo>
                    <a:pt x="463" y="249"/>
                  </a:lnTo>
                  <a:lnTo>
                    <a:pt x="454" y="212"/>
                  </a:lnTo>
                  <a:lnTo>
                    <a:pt x="443" y="177"/>
                  </a:lnTo>
                  <a:lnTo>
                    <a:pt x="430" y="141"/>
                  </a:lnTo>
                  <a:lnTo>
                    <a:pt x="417" y="106"/>
                  </a:lnTo>
                  <a:lnTo>
                    <a:pt x="403" y="71"/>
                  </a:lnTo>
                  <a:lnTo>
                    <a:pt x="371" y="0"/>
                  </a:lnTo>
                  <a:lnTo>
                    <a:pt x="371" y="0"/>
                  </a:lnTo>
                  <a:close/>
                  <a:moveTo>
                    <a:pt x="371" y="0"/>
                  </a:moveTo>
                  <a:lnTo>
                    <a:pt x="371" y="0"/>
                  </a:lnTo>
                  <a:close/>
                </a:path>
              </a:pathLst>
            </a:custGeom>
            <a:solidFill>
              <a:srgbClr val="222D4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5091113" y="3198813"/>
              <a:ext cx="252412" cy="388937"/>
            </a:xfrm>
            <a:custGeom>
              <a:avLst/>
              <a:gdLst/>
              <a:ahLst/>
              <a:cxnLst/>
              <a:rect l="l" t="t" r="r" b="b"/>
              <a:pathLst>
                <a:path w="476" h="736" extrusionOk="0">
                  <a:moveTo>
                    <a:pt x="371" y="0"/>
                  </a:moveTo>
                  <a:lnTo>
                    <a:pt x="371" y="0"/>
                  </a:lnTo>
                  <a:lnTo>
                    <a:pt x="327" y="21"/>
                  </a:lnTo>
                  <a:lnTo>
                    <a:pt x="283" y="43"/>
                  </a:lnTo>
                  <a:lnTo>
                    <a:pt x="240" y="66"/>
                  </a:lnTo>
                  <a:lnTo>
                    <a:pt x="200" y="91"/>
                  </a:lnTo>
                  <a:lnTo>
                    <a:pt x="160" y="117"/>
                  </a:lnTo>
                  <a:lnTo>
                    <a:pt x="121" y="143"/>
                  </a:lnTo>
                  <a:lnTo>
                    <a:pt x="84" y="171"/>
                  </a:lnTo>
                  <a:lnTo>
                    <a:pt x="48" y="199"/>
                  </a:lnTo>
                  <a:lnTo>
                    <a:pt x="48" y="199"/>
                  </a:lnTo>
                  <a:lnTo>
                    <a:pt x="48" y="227"/>
                  </a:lnTo>
                  <a:lnTo>
                    <a:pt x="48" y="254"/>
                  </a:lnTo>
                  <a:lnTo>
                    <a:pt x="47" y="280"/>
                  </a:lnTo>
                  <a:lnTo>
                    <a:pt x="45" y="305"/>
                  </a:lnTo>
                  <a:lnTo>
                    <a:pt x="40" y="357"/>
                  </a:lnTo>
                  <a:lnTo>
                    <a:pt x="32" y="406"/>
                  </a:lnTo>
                  <a:lnTo>
                    <a:pt x="16" y="506"/>
                  </a:lnTo>
                  <a:lnTo>
                    <a:pt x="8" y="556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0" y="632"/>
                  </a:lnTo>
                  <a:lnTo>
                    <a:pt x="22" y="656"/>
                  </a:lnTo>
                  <a:lnTo>
                    <a:pt x="34" y="676"/>
                  </a:lnTo>
                  <a:lnTo>
                    <a:pt x="47" y="693"/>
                  </a:lnTo>
                  <a:lnTo>
                    <a:pt x="59" y="707"/>
                  </a:lnTo>
                  <a:lnTo>
                    <a:pt x="72" y="718"/>
                  </a:lnTo>
                  <a:lnTo>
                    <a:pt x="85" y="727"/>
                  </a:lnTo>
                  <a:lnTo>
                    <a:pt x="100" y="732"/>
                  </a:lnTo>
                  <a:lnTo>
                    <a:pt x="115" y="735"/>
                  </a:lnTo>
                  <a:lnTo>
                    <a:pt x="131" y="736"/>
                  </a:lnTo>
                  <a:lnTo>
                    <a:pt x="146" y="735"/>
                  </a:lnTo>
                  <a:lnTo>
                    <a:pt x="162" y="731"/>
                  </a:lnTo>
                  <a:lnTo>
                    <a:pt x="177" y="726"/>
                  </a:lnTo>
                  <a:lnTo>
                    <a:pt x="194" y="719"/>
                  </a:lnTo>
                  <a:lnTo>
                    <a:pt x="211" y="710"/>
                  </a:lnTo>
                  <a:lnTo>
                    <a:pt x="229" y="700"/>
                  </a:lnTo>
                  <a:lnTo>
                    <a:pt x="229" y="700"/>
                  </a:lnTo>
                  <a:lnTo>
                    <a:pt x="244" y="693"/>
                  </a:lnTo>
                  <a:lnTo>
                    <a:pt x="260" y="687"/>
                  </a:lnTo>
                  <a:lnTo>
                    <a:pt x="273" y="680"/>
                  </a:lnTo>
                  <a:lnTo>
                    <a:pt x="284" y="673"/>
                  </a:lnTo>
                  <a:lnTo>
                    <a:pt x="296" y="665"/>
                  </a:lnTo>
                  <a:lnTo>
                    <a:pt x="306" y="657"/>
                  </a:lnTo>
                  <a:lnTo>
                    <a:pt x="324" y="639"/>
                  </a:lnTo>
                  <a:lnTo>
                    <a:pt x="340" y="620"/>
                  </a:lnTo>
                  <a:lnTo>
                    <a:pt x="354" y="600"/>
                  </a:lnTo>
                  <a:lnTo>
                    <a:pt x="370" y="581"/>
                  </a:lnTo>
                  <a:lnTo>
                    <a:pt x="385" y="563"/>
                  </a:lnTo>
                  <a:lnTo>
                    <a:pt x="419" y="567"/>
                  </a:lnTo>
                  <a:lnTo>
                    <a:pt x="419" y="567"/>
                  </a:lnTo>
                  <a:lnTo>
                    <a:pt x="429" y="548"/>
                  </a:lnTo>
                  <a:lnTo>
                    <a:pt x="437" y="532"/>
                  </a:lnTo>
                  <a:lnTo>
                    <a:pt x="446" y="514"/>
                  </a:lnTo>
                  <a:lnTo>
                    <a:pt x="452" y="495"/>
                  </a:lnTo>
                  <a:lnTo>
                    <a:pt x="458" y="479"/>
                  </a:lnTo>
                  <a:lnTo>
                    <a:pt x="463" y="461"/>
                  </a:lnTo>
                  <a:lnTo>
                    <a:pt x="468" y="442"/>
                  </a:lnTo>
                  <a:lnTo>
                    <a:pt x="470" y="424"/>
                  </a:lnTo>
                  <a:lnTo>
                    <a:pt x="473" y="408"/>
                  </a:lnTo>
                  <a:lnTo>
                    <a:pt x="474" y="389"/>
                  </a:lnTo>
                  <a:lnTo>
                    <a:pt x="476" y="355"/>
                  </a:lnTo>
                  <a:lnTo>
                    <a:pt x="474" y="318"/>
                  </a:lnTo>
                  <a:lnTo>
                    <a:pt x="469" y="283"/>
                  </a:lnTo>
                  <a:lnTo>
                    <a:pt x="463" y="249"/>
                  </a:lnTo>
                  <a:lnTo>
                    <a:pt x="454" y="212"/>
                  </a:lnTo>
                  <a:lnTo>
                    <a:pt x="443" y="177"/>
                  </a:lnTo>
                  <a:lnTo>
                    <a:pt x="430" y="141"/>
                  </a:lnTo>
                  <a:lnTo>
                    <a:pt x="417" y="106"/>
                  </a:lnTo>
                  <a:lnTo>
                    <a:pt x="403" y="71"/>
                  </a:lnTo>
                  <a:lnTo>
                    <a:pt x="371" y="0"/>
                  </a:ln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87" name="Google Shape;787;p49"/>
            <p:cNvCxnSpPr/>
            <p:nvPr/>
          </p:nvCxnSpPr>
          <p:spPr>
            <a:xfrm>
              <a:off x="5287963" y="319881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8" name="Google Shape;788;p49"/>
            <p:cNvSpPr/>
            <p:nvPr/>
          </p:nvSpPr>
          <p:spPr>
            <a:xfrm>
              <a:off x="5091113" y="3198813"/>
              <a:ext cx="252412" cy="388937"/>
            </a:xfrm>
            <a:custGeom>
              <a:avLst/>
              <a:gdLst/>
              <a:ahLst/>
              <a:cxnLst/>
              <a:rect l="l" t="t" r="r" b="b"/>
              <a:pathLst>
                <a:path w="476" h="736" extrusionOk="0">
                  <a:moveTo>
                    <a:pt x="371" y="0"/>
                  </a:moveTo>
                  <a:lnTo>
                    <a:pt x="371" y="0"/>
                  </a:lnTo>
                  <a:lnTo>
                    <a:pt x="327" y="21"/>
                  </a:lnTo>
                  <a:lnTo>
                    <a:pt x="283" y="43"/>
                  </a:lnTo>
                  <a:lnTo>
                    <a:pt x="240" y="66"/>
                  </a:lnTo>
                  <a:lnTo>
                    <a:pt x="200" y="91"/>
                  </a:lnTo>
                  <a:lnTo>
                    <a:pt x="160" y="117"/>
                  </a:lnTo>
                  <a:lnTo>
                    <a:pt x="121" y="143"/>
                  </a:lnTo>
                  <a:lnTo>
                    <a:pt x="84" y="171"/>
                  </a:lnTo>
                  <a:lnTo>
                    <a:pt x="48" y="199"/>
                  </a:lnTo>
                  <a:lnTo>
                    <a:pt x="48" y="199"/>
                  </a:lnTo>
                  <a:lnTo>
                    <a:pt x="48" y="227"/>
                  </a:lnTo>
                  <a:lnTo>
                    <a:pt x="48" y="254"/>
                  </a:lnTo>
                  <a:lnTo>
                    <a:pt x="47" y="280"/>
                  </a:lnTo>
                  <a:lnTo>
                    <a:pt x="45" y="305"/>
                  </a:lnTo>
                  <a:lnTo>
                    <a:pt x="40" y="357"/>
                  </a:lnTo>
                  <a:lnTo>
                    <a:pt x="32" y="406"/>
                  </a:lnTo>
                  <a:lnTo>
                    <a:pt x="16" y="506"/>
                  </a:lnTo>
                  <a:lnTo>
                    <a:pt x="8" y="556"/>
                  </a:lnTo>
                  <a:lnTo>
                    <a:pt x="0" y="607"/>
                  </a:lnTo>
                  <a:lnTo>
                    <a:pt x="0" y="607"/>
                  </a:lnTo>
                  <a:lnTo>
                    <a:pt x="10" y="632"/>
                  </a:lnTo>
                  <a:lnTo>
                    <a:pt x="22" y="656"/>
                  </a:lnTo>
                  <a:lnTo>
                    <a:pt x="34" y="676"/>
                  </a:lnTo>
                  <a:lnTo>
                    <a:pt x="47" y="693"/>
                  </a:lnTo>
                  <a:lnTo>
                    <a:pt x="59" y="707"/>
                  </a:lnTo>
                  <a:lnTo>
                    <a:pt x="72" y="718"/>
                  </a:lnTo>
                  <a:lnTo>
                    <a:pt x="85" y="727"/>
                  </a:lnTo>
                  <a:lnTo>
                    <a:pt x="100" y="732"/>
                  </a:lnTo>
                  <a:lnTo>
                    <a:pt x="115" y="735"/>
                  </a:lnTo>
                  <a:lnTo>
                    <a:pt x="131" y="736"/>
                  </a:lnTo>
                  <a:lnTo>
                    <a:pt x="146" y="735"/>
                  </a:lnTo>
                  <a:lnTo>
                    <a:pt x="162" y="731"/>
                  </a:lnTo>
                  <a:lnTo>
                    <a:pt x="177" y="726"/>
                  </a:lnTo>
                  <a:lnTo>
                    <a:pt x="194" y="719"/>
                  </a:lnTo>
                  <a:lnTo>
                    <a:pt x="211" y="710"/>
                  </a:lnTo>
                  <a:lnTo>
                    <a:pt x="229" y="700"/>
                  </a:lnTo>
                  <a:lnTo>
                    <a:pt x="229" y="700"/>
                  </a:lnTo>
                  <a:lnTo>
                    <a:pt x="244" y="693"/>
                  </a:lnTo>
                  <a:lnTo>
                    <a:pt x="260" y="687"/>
                  </a:lnTo>
                  <a:lnTo>
                    <a:pt x="273" y="680"/>
                  </a:lnTo>
                  <a:lnTo>
                    <a:pt x="284" y="673"/>
                  </a:lnTo>
                  <a:lnTo>
                    <a:pt x="296" y="665"/>
                  </a:lnTo>
                  <a:lnTo>
                    <a:pt x="306" y="657"/>
                  </a:lnTo>
                  <a:lnTo>
                    <a:pt x="324" y="639"/>
                  </a:lnTo>
                  <a:lnTo>
                    <a:pt x="340" y="620"/>
                  </a:lnTo>
                  <a:lnTo>
                    <a:pt x="354" y="600"/>
                  </a:lnTo>
                  <a:lnTo>
                    <a:pt x="370" y="581"/>
                  </a:lnTo>
                  <a:lnTo>
                    <a:pt x="385" y="561"/>
                  </a:lnTo>
                  <a:lnTo>
                    <a:pt x="419" y="567"/>
                  </a:lnTo>
                  <a:lnTo>
                    <a:pt x="419" y="567"/>
                  </a:lnTo>
                  <a:lnTo>
                    <a:pt x="429" y="548"/>
                  </a:lnTo>
                  <a:lnTo>
                    <a:pt x="437" y="530"/>
                  </a:lnTo>
                  <a:lnTo>
                    <a:pt x="446" y="514"/>
                  </a:lnTo>
                  <a:lnTo>
                    <a:pt x="452" y="495"/>
                  </a:lnTo>
                  <a:lnTo>
                    <a:pt x="458" y="477"/>
                  </a:lnTo>
                  <a:lnTo>
                    <a:pt x="463" y="461"/>
                  </a:lnTo>
                  <a:lnTo>
                    <a:pt x="468" y="442"/>
                  </a:lnTo>
                  <a:lnTo>
                    <a:pt x="470" y="424"/>
                  </a:lnTo>
                  <a:lnTo>
                    <a:pt x="473" y="408"/>
                  </a:lnTo>
                  <a:lnTo>
                    <a:pt x="474" y="389"/>
                  </a:lnTo>
                  <a:lnTo>
                    <a:pt x="476" y="355"/>
                  </a:lnTo>
                  <a:lnTo>
                    <a:pt x="474" y="318"/>
                  </a:lnTo>
                  <a:lnTo>
                    <a:pt x="469" y="283"/>
                  </a:lnTo>
                  <a:lnTo>
                    <a:pt x="463" y="249"/>
                  </a:lnTo>
                  <a:lnTo>
                    <a:pt x="454" y="212"/>
                  </a:lnTo>
                  <a:lnTo>
                    <a:pt x="443" y="177"/>
                  </a:lnTo>
                  <a:lnTo>
                    <a:pt x="430" y="141"/>
                  </a:lnTo>
                  <a:lnTo>
                    <a:pt x="417" y="106"/>
                  </a:lnTo>
                  <a:lnTo>
                    <a:pt x="403" y="71"/>
                  </a:lnTo>
                  <a:lnTo>
                    <a:pt x="371" y="0"/>
                  </a:lnTo>
                  <a:lnTo>
                    <a:pt x="371" y="0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89" name="Google Shape;789;p49"/>
            <p:cNvCxnSpPr/>
            <p:nvPr/>
          </p:nvCxnSpPr>
          <p:spPr>
            <a:xfrm>
              <a:off x="5287963" y="319881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0" name="Google Shape;790;p49"/>
            <p:cNvSpPr/>
            <p:nvPr/>
          </p:nvSpPr>
          <p:spPr>
            <a:xfrm>
              <a:off x="5154613" y="2967038"/>
              <a:ext cx="158750" cy="322261"/>
            </a:xfrm>
            <a:custGeom>
              <a:avLst/>
              <a:gdLst/>
              <a:ahLst/>
              <a:cxnLst/>
              <a:rect l="l" t="t" r="r" b="b"/>
              <a:pathLst>
                <a:path w="301" h="611" extrusionOk="0">
                  <a:moveTo>
                    <a:pt x="42" y="514"/>
                  </a:moveTo>
                  <a:lnTo>
                    <a:pt x="42" y="492"/>
                  </a:lnTo>
                  <a:lnTo>
                    <a:pt x="4" y="362"/>
                  </a:lnTo>
                  <a:lnTo>
                    <a:pt x="4" y="362"/>
                  </a:lnTo>
                  <a:lnTo>
                    <a:pt x="4" y="353"/>
                  </a:lnTo>
                  <a:lnTo>
                    <a:pt x="3" y="342"/>
                  </a:lnTo>
                  <a:lnTo>
                    <a:pt x="0" y="333"/>
                  </a:lnTo>
                  <a:lnTo>
                    <a:pt x="0" y="323"/>
                  </a:lnTo>
                  <a:lnTo>
                    <a:pt x="1" y="319"/>
                  </a:lnTo>
                  <a:lnTo>
                    <a:pt x="3" y="314"/>
                  </a:lnTo>
                  <a:lnTo>
                    <a:pt x="5" y="310"/>
                  </a:lnTo>
                  <a:lnTo>
                    <a:pt x="9" y="305"/>
                  </a:lnTo>
                  <a:lnTo>
                    <a:pt x="14" y="301"/>
                  </a:lnTo>
                  <a:lnTo>
                    <a:pt x="21" y="297"/>
                  </a:lnTo>
                  <a:lnTo>
                    <a:pt x="29" y="293"/>
                  </a:lnTo>
                  <a:lnTo>
                    <a:pt x="39" y="289"/>
                  </a:lnTo>
                  <a:lnTo>
                    <a:pt x="39" y="289"/>
                  </a:lnTo>
                  <a:lnTo>
                    <a:pt x="38" y="276"/>
                  </a:lnTo>
                  <a:lnTo>
                    <a:pt x="38" y="270"/>
                  </a:lnTo>
                  <a:lnTo>
                    <a:pt x="39" y="264"/>
                  </a:lnTo>
                  <a:lnTo>
                    <a:pt x="43" y="257"/>
                  </a:lnTo>
                  <a:lnTo>
                    <a:pt x="48" y="252"/>
                  </a:lnTo>
                  <a:lnTo>
                    <a:pt x="57" y="247"/>
                  </a:lnTo>
                  <a:lnTo>
                    <a:pt x="70" y="243"/>
                  </a:lnTo>
                  <a:lnTo>
                    <a:pt x="70" y="243"/>
                  </a:lnTo>
                  <a:lnTo>
                    <a:pt x="70" y="234"/>
                  </a:lnTo>
                  <a:lnTo>
                    <a:pt x="73" y="227"/>
                  </a:lnTo>
                  <a:lnTo>
                    <a:pt x="75" y="223"/>
                  </a:lnTo>
                  <a:lnTo>
                    <a:pt x="80" y="221"/>
                  </a:lnTo>
                  <a:lnTo>
                    <a:pt x="85" y="220"/>
                  </a:lnTo>
                  <a:lnTo>
                    <a:pt x="93" y="220"/>
                  </a:lnTo>
                  <a:lnTo>
                    <a:pt x="109" y="221"/>
                  </a:lnTo>
                  <a:lnTo>
                    <a:pt x="109" y="221"/>
                  </a:lnTo>
                  <a:lnTo>
                    <a:pt x="110" y="211"/>
                  </a:lnTo>
                  <a:lnTo>
                    <a:pt x="113" y="205"/>
                  </a:lnTo>
                  <a:lnTo>
                    <a:pt x="115" y="201"/>
                  </a:lnTo>
                  <a:lnTo>
                    <a:pt x="120" y="199"/>
                  </a:lnTo>
                  <a:lnTo>
                    <a:pt x="127" y="196"/>
                  </a:lnTo>
                  <a:lnTo>
                    <a:pt x="135" y="196"/>
                  </a:lnTo>
                  <a:lnTo>
                    <a:pt x="146" y="196"/>
                  </a:lnTo>
                  <a:lnTo>
                    <a:pt x="146" y="196"/>
                  </a:lnTo>
                  <a:lnTo>
                    <a:pt x="144" y="176"/>
                  </a:lnTo>
                  <a:lnTo>
                    <a:pt x="141" y="154"/>
                  </a:lnTo>
                  <a:lnTo>
                    <a:pt x="141" y="133"/>
                  </a:lnTo>
                  <a:lnTo>
                    <a:pt x="141" y="112"/>
                  </a:lnTo>
                  <a:lnTo>
                    <a:pt x="142" y="70"/>
                  </a:lnTo>
                  <a:lnTo>
                    <a:pt x="144" y="28"/>
                  </a:lnTo>
                  <a:lnTo>
                    <a:pt x="144" y="28"/>
                  </a:lnTo>
                  <a:lnTo>
                    <a:pt x="146" y="17"/>
                  </a:lnTo>
                  <a:lnTo>
                    <a:pt x="149" y="8"/>
                  </a:lnTo>
                  <a:lnTo>
                    <a:pt x="153" y="2"/>
                  </a:lnTo>
                  <a:lnTo>
                    <a:pt x="155" y="0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4"/>
                  </a:lnTo>
                  <a:lnTo>
                    <a:pt x="176" y="10"/>
                  </a:lnTo>
                  <a:lnTo>
                    <a:pt x="185" y="19"/>
                  </a:lnTo>
                  <a:lnTo>
                    <a:pt x="185" y="19"/>
                  </a:lnTo>
                  <a:lnTo>
                    <a:pt x="189" y="45"/>
                  </a:lnTo>
                  <a:lnTo>
                    <a:pt x="195" y="70"/>
                  </a:lnTo>
                  <a:lnTo>
                    <a:pt x="207" y="120"/>
                  </a:lnTo>
                  <a:lnTo>
                    <a:pt x="212" y="146"/>
                  </a:lnTo>
                  <a:lnTo>
                    <a:pt x="215" y="172"/>
                  </a:lnTo>
                  <a:lnTo>
                    <a:pt x="215" y="201"/>
                  </a:lnTo>
                  <a:lnTo>
                    <a:pt x="215" y="216"/>
                  </a:lnTo>
                  <a:lnTo>
                    <a:pt x="213" y="231"/>
                  </a:lnTo>
                  <a:lnTo>
                    <a:pt x="213" y="231"/>
                  </a:lnTo>
                  <a:lnTo>
                    <a:pt x="232" y="245"/>
                  </a:lnTo>
                  <a:lnTo>
                    <a:pt x="265" y="271"/>
                  </a:lnTo>
                  <a:lnTo>
                    <a:pt x="265" y="271"/>
                  </a:lnTo>
                  <a:lnTo>
                    <a:pt x="270" y="274"/>
                  </a:lnTo>
                  <a:lnTo>
                    <a:pt x="274" y="276"/>
                  </a:lnTo>
                  <a:lnTo>
                    <a:pt x="282" y="286"/>
                  </a:lnTo>
                  <a:lnTo>
                    <a:pt x="288" y="296"/>
                  </a:lnTo>
                  <a:lnTo>
                    <a:pt x="292" y="307"/>
                  </a:lnTo>
                  <a:lnTo>
                    <a:pt x="295" y="320"/>
                  </a:lnTo>
                  <a:lnTo>
                    <a:pt x="297" y="335"/>
                  </a:lnTo>
                  <a:lnTo>
                    <a:pt x="301" y="364"/>
                  </a:lnTo>
                  <a:lnTo>
                    <a:pt x="301" y="364"/>
                  </a:lnTo>
                  <a:lnTo>
                    <a:pt x="296" y="389"/>
                  </a:lnTo>
                  <a:lnTo>
                    <a:pt x="290" y="411"/>
                  </a:lnTo>
                  <a:lnTo>
                    <a:pt x="282" y="430"/>
                  </a:lnTo>
                  <a:lnTo>
                    <a:pt x="273" y="448"/>
                  </a:lnTo>
                  <a:lnTo>
                    <a:pt x="264" y="464"/>
                  </a:lnTo>
                  <a:lnTo>
                    <a:pt x="254" y="479"/>
                  </a:lnTo>
                  <a:lnTo>
                    <a:pt x="243" y="492"/>
                  </a:lnTo>
                  <a:lnTo>
                    <a:pt x="232" y="505"/>
                  </a:lnTo>
                  <a:lnTo>
                    <a:pt x="215" y="563"/>
                  </a:lnTo>
                  <a:lnTo>
                    <a:pt x="215" y="563"/>
                  </a:lnTo>
                  <a:lnTo>
                    <a:pt x="212" y="571"/>
                  </a:lnTo>
                  <a:lnTo>
                    <a:pt x="207" y="578"/>
                  </a:lnTo>
                  <a:lnTo>
                    <a:pt x="203" y="583"/>
                  </a:lnTo>
                  <a:lnTo>
                    <a:pt x="198" y="588"/>
                  </a:lnTo>
                  <a:lnTo>
                    <a:pt x="191" y="593"/>
                  </a:lnTo>
                  <a:lnTo>
                    <a:pt x="186" y="597"/>
                  </a:lnTo>
                  <a:lnTo>
                    <a:pt x="172" y="602"/>
                  </a:lnTo>
                  <a:lnTo>
                    <a:pt x="157" y="607"/>
                  </a:lnTo>
                  <a:lnTo>
                    <a:pt x="141" y="610"/>
                  </a:lnTo>
                  <a:lnTo>
                    <a:pt x="124" y="611"/>
                  </a:lnTo>
                  <a:lnTo>
                    <a:pt x="106" y="611"/>
                  </a:lnTo>
                  <a:lnTo>
                    <a:pt x="106" y="611"/>
                  </a:lnTo>
                  <a:lnTo>
                    <a:pt x="92" y="606"/>
                  </a:lnTo>
                  <a:lnTo>
                    <a:pt x="80" y="601"/>
                  </a:lnTo>
                  <a:lnTo>
                    <a:pt x="71" y="596"/>
                  </a:lnTo>
                  <a:lnTo>
                    <a:pt x="64" y="589"/>
                  </a:lnTo>
                  <a:lnTo>
                    <a:pt x="58" y="584"/>
                  </a:lnTo>
                  <a:lnTo>
                    <a:pt x="53" y="578"/>
                  </a:lnTo>
                  <a:lnTo>
                    <a:pt x="51" y="571"/>
                  </a:lnTo>
                  <a:lnTo>
                    <a:pt x="48" y="565"/>
                  </a:lnTo>
                  <a:lnTo>
                    <a:pt x="45" y="553"/>
                  </a:lnTo>
                  <a:lnTo>
                    <a:pt x="45" y="540"/>
                  </a:lnTo>
                  <a:lnTo>
                    <a:pt x="44" y="527"/>
                  </a:lnTo>
                  <a:lnTo>
                    <a:pt x="42" y="514"/>
                  </a:lnTo>
                  <a:lnTo>
                    <a:pt x="42" y="514"/>
                  </a:lnTo>
                  <a:close/>
                  <a:moveTo>
                    <a:pt x="42" y="514"/>
                  </a:moveTo>
                  <a:lnTo>
                    <a:pt x="42" y="51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1" name="Google Shape;791;p49"/>
            <p:cNvSpPr/>
            <p:nvPr/>
          </p:nvSpPr>
          <p:spPr>
            <a:xfrm>
              <a:off x="5154613" y="2967038"/>
              <a:ext cx="158750" cy="322261"/>
            </a:xfrm>
            <a:custGeom>
              <a:avLst/>
              <a:gdLst/>
              <a:ahLst/>
              <a:cxnLst/>
              <a:rect l="l" t="t" r="r" b="b"/>
              <a:pathLst>
                <a:path w="301" h="611" extrusionOk="0">
                  <a:moveTo>
                    <a:pt x="42" y="514"/>
                  </a:moveTo>
                  <a:lnTo>
                    <a:pt x="42" y="492"/>
                  </a:lnTo>
                  <a:lnTo>
                    <a:pt x="4" y="362"/>
                  </a:lnTo>
                  <a:lnTo>
                    <a:pt x="4" y="362"/>
                  </a:lnTo>
                  <a:lnTo>
                    <a:pt x="4" y="353"/>
                  </a:lnTo>
                  <a:lnTo>
                    <a:pt x="3" y="342"/>
                  </a:lnTo>
                  <a:lnTo>
                    <a:pt x="0" y="333"/>
                  </a:lnTo>
                  <a:lnTo>
                    <a:pt x="0" y="323"/>
                  </a:lnTo>
                  <a:lnTo>
                    <a:pt x="1" y="319"/>
                  </a:lnTo>
                  <a:lnTo>
                    <a:pt x="3" y="314"/>
                  </a:lnTo>
                  <a:lnTo>
                    <a:pt x="5" y="310"/>
                  </a:lnTo>
                  <a:lnTo>
                    <a:pt x="9" y="305"/>
                  </a:lnTo>
                  <a:lnTo>
                    <a:pt x="14" y="301"/>
                  </a:lnTo>
                  <a:lnTo>
                    <a:pt x="21" y="297"/>
                  </a:lnTo>
                  <a:lnTo>
                    <a:pt x="29" y="293"/>
                  </a:lnTo>
                  <a:lnTo>
                    <a:pt x="39" y="289"/>
                  </a:lnTo>
                  <a:lnTo>
                    <a:pt x="39" y="289"/>
                  </a:lnTo>
                  <a:lnTo>
                    <a:pt x="38" y="276"/>
                  </a:lnTo>
                  <a:lnTo>
                    <a:pt x="38" y="270"/>
                  </a:lnTo>
                  <a:lnTo>
                    <a:pt x="39" y="264"/>
                  </a:lnTo>
                  <a:lnTo>
                    <a:pt x="43" y="257"/>
                  </a:lnTo>
                  <a:lnTo>
                    <a:pt x="48" y="252"/>
                  </a:lnTo>
                  <a:lnTo>
                    <a:pt x="57" y="247"/>
                  </a:lnTo>
                  <a:lnTo>
                    <a:pt x="70" y="243"/>
                  </a:lnTo>
                  <a:lnTo>
                    <a:pt x="70" y="243"/>
                  </a:lnTo>
                  <a:lnTo>
                    <a:pt x="70" y="234"/>
                  </a:lnTo>
                  <a:lnTo>
                    <a:pt x="73" y="227"/>
                  </a:lnTo>
                  <a:lnTo>
                    <a:pt x="75" y="223"/>
                  </a:lnTo>
                  <a:lnTo>
                    <a:pt x="80" y="221"/>
                  </a:lnTo>
                  <a:lnTo>
                    <a:pt x="85" y="220"/>
                  </a:lnTo>
                  <a:lnTo>
                    <a:pt x="93" y="220"/>
                  </a:lnTo>
                  <a:lnTo>
                    <a:pt x="109" y="221"/>
                  </a:lnTo>
                  <a:lnTo>
                    <a:pt x="109" y="221"/>
                  </a:lnTo>
                  <a:lnTo>
                    <a:pt x="110" y="211"/>
                  </a:lnTo>
                  <a:lnTo>
                    <a:pt x="113" y="205"/>
                  </a:lnTo>
                  <a:lnTo>
                    <a:pt x="115" y="201"/>
                  </a:lnTo>
                  <a:lnTo>
                    <a:pt x="120" y="199"/>
                  </a:lnTo>
                  <a:lnTo>
                    <a:pt x="127" y="196"/>
                  </a:lnTo>
                  <a:lnTo>
                    <a:pt x="135" y="196"/>
                  </a:lnTo>
                  <a:lnTo>
                    <a:pt x="146" y="196"/>
                  </a:lnTo>
                  <a:lnTo>
                    <a:pt x="146" y="196"/>
                  </a:lnTo>
                  <a:lnTo>
                    <a:pt x="144" y="176"/>
                  </a:lnTo>
                  <a:lnTo>
                    <a:pt x="141" y="154"/>
                  </a:lnTo>
                  <a:lnTo>
                    <a:pt x="141" y="133"/>
                  </a:lnTo>
                  <a:lnTo>
                    <a:pt x="141" y="112"/>
                  </a:lnTo>
                  <a:lnTo>
                    <a:pt x="142" y="70"/>
                  </a:lnTo>
                  <a:lnTo>
                    <a:pt x="144" y="28"/>
                  </a:lnTo>
                  <a:lnTo>
                    <a:pt x="144" y="28"/>
                  </a:lnTo>
                  <a:lnTo>
                    <a:pt x="146" y="17"/>
                  </a:lnTo>
                  <a:lnTo>
                    <a:pt x="149" y="8"/>
                  </a:lnTo>
                  <a:lnTo>
                    <a:pt x="153" y="2"/>
                  </a:lnTo>
                  <a:lnTo>
                    <a:pt x="155" y="0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4"/>
                  </a:lnTo>
                  <a:lnTo>
                    <a:pt x="176" y="10"/>
                  </a:lnTo>
                  <a:lnTo>
                    <a:pt x="185" y="19"/>
                  </a:lnTo>
                  <a:lnTo>
                    <a:pt x="185" y="19"/>
                  </a:lnTo>
                  <a:lnTo>
                    <a:pt x="189" y="45"/>
                  </a:lnTo>
                  <a:lnTo>
                    <a:pt x="195" y="70"/>
                  </a:lnTo>
                  <a:lnTo>
                    <a:pt x="207" y="120"/>
                  </a:lnTo>
                  <a:lnTo>
                    <a:pt x="212" y="146"/>
                  </a:lnTo>
                  <a:lnTo>
                    <a:pt x="215" y="172"/>
                  </a:lnTo>
                  <a:lnTo>
                    <a:pt x="215" y="201"/>
                  </a:lnTo>
                  <a:lnTo>
                    <a:pt x="215" y="216"/>
                  </a:lnTo>
                  <a:lnTo>
                    <a:pt x="213" y="231"/>
                  </a:lnTo>
                  <a:lnTo>
                    <a:pt x="213" y="231"/>
                  </a:lnTo>
                  <a:lnTo>
                    <a:pt x="232" y="245"/>
                  </a:lnTo>
                  <a:lnTo>
                    <a:pt x="265" y="271"/>
                  </a:lnTo>
                  <a:lnTo>
                    <a:pt x="265" y="271"/>
                  </a:lnTo>
                  <a:lnTo>
                    <a:pt x="270" y="274"/>
                  </a:lnTo>
                  <a:lnTo>
                    <a:pt x="274" y="276"/>
                  </a:lnTo>
                  <a:lnTo>
                    <a:pt x="282" y="286"/>
                  </a:lnTo>
                  <a:lnTo>
                    <a:pt x="288" y="296"/>
                  </a:lnTo>
                  <a:lnTo>
                    <a:pt x="292" y="307"/>
                  </a:lnTo>
                  <a:lnTo>
                    <a:pt x="295" y="320"/>
                  </a:lnTo>
                  <a:lnTo>
                    <a:pt x="297" y="335"/>
                  </a:lnTo>
                  <a:lnTo>
                    <a:pt x="301" y="364"/>
                  </a:lnTo>
                  <a:lnTo>
                    <a:pt x="301" y="364"/>
                  </a:lnTo>
                  <a:lnTo>
                    <a:pt x="296" y="389"/>
                  </a:lnTo>
                  <a:lnTo>
                    <a:pt x="290" y="411"/>
                  </a:lnTo>
                  <a:lnTo>
                    <a:pt x="282" y="430"/>
                  </a:lnTo>
                  <a:lnTo>
                    <a:pt x="273" y="448"/>
                  </a:lnTo>
                  <a:lnTo>
                    <a:pt x="264" y="464"/>
                  </a:lnTo>
                  <a:lnTo>
                    <a:pt x="254" y="479"/>
                  </a:lnTo>
                  <a:lnTo>
                    <a:pt x="243" y="492"/>
                  </a:lnTo>
                  <a:lnTo>
                    <a:pt x="232" y="505"/>
                  </a:lnTo>
                  <a:lnTo>
                    <a:pt x="215" y="563"/>
                  </a:lnTo>
                  <a:lnTo>
                    <a:pt x="215" y="563"/>
                  </a:lnTo>
                  <a:lnTo>
                    <a:pt x="212" y="571"/>
                  </a:lnTo>
                  <a:lnTo>
                    <a:pt x="207" y="578"/>
                  </a:lnTo>
                  <a:lnTo>
                    <a:pt x="203" y="583"/>
                  </a:lnTo>
                  <a:lnTo>
                    <a:pt x="198" y="588"/>
                  </a:lnTo>
                  <a:lnTo>
                    <a:pt x="191" y="593"/>
                  </a:lnTo>
                  <a:lnTo>
                    <a:pt x="186" y="597"/>
                  </a:lnTo>
                  <a:lnTo>
                    <a:pt x="172" y="602"/>
                  </a:lnTo>
                  <a:lnTo>
                    <a:pt x="157" y="607"/>
                  </a:lnTo>
                  <a:lnTo>
                    <a:pt x="141" y="610"/>
                  </a:lnTo>
                  <a:lnTo>
                    <a:pt x="124" y="611"/>
                  </a:lnTo>
                  <a:lnTo>
                    <a:pt x="106" y="611"/>
                  </a:lnTo>
                  <a:lnTo>
                    <a:pt x="106" y="611"/>
                  </a:lnTo>
                  <a:lnTo>
                    <a:pt x="92" y="606"/>
                  </a:lnTo>
                  <a:lnTo>
                    <a:pt x="80" y="601"/>
                  </a:lnTo>
                  <a:lnTo>
                    <a:pt x="71" y="596"/>
                  </a:lnTo>
                  <a:lnTo>
                    <a:pt x="64" y="589"/>
                  </a:lnTo>
                  <a:lnTo>
                    <a:pt x="58" y="584"/>
                  </a:lnTo>
                  <a:lnTo>
                    <a:pt x="53" y="578"/>
                  </a:lnTo>
                  <a:lnTo>
                    <a:pt x="51" y="571"/>
                  </a:lnTo>
                  <a:lnTo>
                    <a:pt x="48" y="565"/>
                  </a:lnTo>
                  <a:lnTo>
                    <a:pt x="45" y="553"/>
                  </a:lnTo>
                  <a:lnTo>
                    <a:pt x="45" y="540"/>
                  </a:lnTo>
                  <a:lnTo>
                    <a:pt x="44" y="527"/>
                  </a:lnTo>
                  <a:lnTo>
                    <a:pt x="42" y="514"/>
                  </a:lnTo>
                  <a:lnTo>
                    <a:pt x="42" y="51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92" name="Google Shape;792;p49"/>
            <p:cNvCxnSpPr/>
            <p:nvPr/>
          </p:nvCxnSpPr>
          <p:spPr>
            <a:xfrm>
              <a:off x="5176838" y="3238500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3" name="Google Shape;793;p49"/>
            <p:cNvSpPr/>
            <p:nvPr/>
          </p:nvSpPr>
          <p:spPr>
            <a:xfrm>
              <a:off x="5154613" y="2967038"/>
              <a:ext cx="158750" cy="322261"/>
            </a:xfrm>
            <a:custGeom>
              <a:avLst/>
              <a:gdLst/>
              <a:ahLst/>
              <a:cxnLst/>
              <a:rect l="l" t="t" r="r" b="b"/>
              <a:pathLst>
                <a:path w="301" h="611" extrusionOk="0">
                  <a:moveTo>
                    <a:pt x="42" y="514"/>
                  </a:moveTo>
                  <a:lnTo>
                    <a:pt x="42" y="492"/>
                  </a:lnTo>
                  <a:lnTo>
                    <a:pt x="4" y="362"/>
                  </a:lnTo>
                  <a:lnTo>
                    <a:pt x="4" y="362"/>
                  </a:lnTo>
                  <a:lnTo>
                    <a:pt x="4" y="353"/>
                  </a:lnTo>
                  <a:lnTo>
                    <a:pt x="3" y="342"/>
                  </a:lnTo>
                  <a:lnTo>
                    <a:pt x="0" y="333"/>
                  </a:lnTo>
                  <a:lnTo>
                    <a:pt x="0" y="323"/>
                  </a:lnTo>
                  <a:lnTo>
                    <a:pt x="1" y="319"/>
                  </a:lnTo>
                  <a:lnTo>
                    <a:pt x="3" y="314"/>
                  </a:lnTo>
                  <a:lnTo>
                    <a:pt x="5" y="310"/>
                  </a:lnTo>
                  <a:lnTo>
                    <a:pt x="9" y="305"/>
                  </a:lnTo>
                  <a:lnTo>
                    <a:pt x="14" y="301"/>
                  </a:lnTo>
                  <a:lnTo>
                    <a:pt x="21" y="297"/>
                  </a:lnTo>
                  <a:lnTo>
                    <a:pt x="29" y="293"/>
                  </a:lnTo>
                  <a:lnTo>
                    <a:pt x="39" y="289"/>
                  </a:lnTo>
                  <a:lnTo>
                    <a:pt x="39" y="289"/>
                  </a:lnTo>
                  <a:lnTo>
                    <a:pt x="38" y="276"/>
                  </a:lnTo>
                  <a:lnTo>
                    <a:pt x="38" y="270"/>
                  </a:lnTo>
                  <a:lnTo>
                    <a:pt x="39" y="264"/>
                  </a:lnTo>
                  <a:lnTo>
                    <a:pt x="43" y="258"/>
                  </a:lnTo>
                  <a:lnTo>
                    <a:pt x="48" y="252"/>
                  </a:lnTo>
                  <a:lnTo>
                    <a:pt x="57" y="247"/>
                  </a:lnTo>
                  <a:lnTo>
                    <a:pt x="70" y="243"/>
                  </a:lnTo>
                  <a:lnTo>
                    <a:pt x="70" y="243"/>
                  </a:lnTo>
                  <a:lnTo>
                    <a:pt x="70" y="234"/>
                  </a:lnTo>
                  <a:lnTo>
                    <a:pt x="73" y="227"/>
                  </a:lnTo>
                  <a:lnTo>
                    <a:pt x="75" y="223"/>
                  </a:lnTo>
                  <a:lnTo>
                    <a:pt x="80" y="221"/>
                  </a:lnTo>
                  <a:lnTo>
                    <a:pt x="85" y="220"/>
                  </a:lnTo>
                  <a:lnTo>
                    <a:pt x="93" y="220"/>
                  </a:lnTo>
                  <a:lnTo>
                    <a:pt x="109" y="221"/>
                  </a:lnTo>
                  <a:lnTo>
                    <a:pt x="109" y="221"/>
                  </a:lnTo>
                  <a:lnTo>
                    <a:pt x="110" y="211"/>
                  </a:lnTo>
                  <a:lnTo>
                    <a:pt x="113" y="205"/>
                  </a:lnTo>
                  <a:lnTo>
                    <a:pt x="115" y="201"/>
                  </a:lnTo>
                  <a:lnTo>
                    <a:pt x="120" y="199"/>
                  </a:lnTo>
                  <a:lnTo>
                    <a:pt x="127" y="196"/>
                  </a:lnTo>
                  <a:lnTo>
                    <a:pt x="135" y="196"/>
                  </a:lnTo>
                  <a:lnTo>
                    <a:pt x="146" y="196"/>
                  </a:lnTo>
                  <a:lnTo>
                    <a:pt x="146" y="196"/>
                  </a:lnTo>
                  <a:lnTo>
                    <a:pt x="144" y="176"/>
                  </a:lnTo>
                  <a:lnTo>
                    <a:pt x="141" y="154"/>
                  </a:lnTo>
                  <a:lnTo>
                    <a:pt x="141" y="133"/>
                  </a:lnTo>
                  <a:lnTo>
                    <a:pt x="141" y="112"/>
                  </a:lnTo>
                  <a:lnTo>
                    <a:pt x="142" y="70"/>
                  </a:lnTo>
                  <a:lnTo>
                    <a:pt x="144" y="28"/>
                  </a:lnTo>
                  <a:lnTo>
                    <a:pt x="144" y="28"/>
                  </a:lnTo>
                  <a:lnTo>
                    <a:pt x="146" y="17"/>
                  </a:lnTo>
                  <a:lnTo>
                    <a:pt x="149" y="8"/>
                  </a:lnTo>
                  <a:lnTo>
                    <a:pt x="153" y="2"/>
                  </a:lnTo>
                  <a:lnTo>
                    <a:pt x="155" y="0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4"/>
                  </a:lnTo>
                  <a:lnTo>
                    <a:pt x="176" y="10"/>
                  </a:lnTo>
                  <a:lnTo>
                    <a:pt x="185" y="19"/>
                  </a:lnTo>
                  <a:lnTo>
                    <a:pt x="185" y="19"/>
                  </a:lnTo>
                  <a:lnTo>
                    <a:pt x="189" y="45"/>
                  </a:lnTo>
                  <a:lnTo>
                    <a:pt x="195" y="70"/>
                  </a:lnTo>
                  <a:lnTo>
                    <a:pt x="207" y="120"/>
                  </a:lnTo>
                  <a:lnTo>
                    <a:pt x="212" y="146"/>
                  </a:lnTo>
                  <a:lnTo>
                    <a:pt x="215" y="172"/>
                  </a:lnTo>
                  <a:lnTo>
                    <a:pt x="215" y="201"/>
                  </a:lnTo>
                  <a:lnTo>
                    <a:pt x="215" y="216"/>
                  </a:lnTo>
                  <a:lnTo>
                    <a:pt x="213" y="231"/>
                  </a:lnTo>
                  <a:lnTo>
                    <a:pt x="213" y="231"/>
                  </a:lnTo>
                  <a:lnTo>
                    <a:pt x="232" y="245"/>
                  </a:lnTo>
                  <a:lnTo>
                    <a:pt x="265" y="271"/>
                  </a:lnTo>
                  <a:lnTo>
                    <a:pt x="265" y="271"/>
                  </a:lnTo>
                  <a:lnTo>
                    <a:pt x="270" y="274"/>
                  </a:lnTo>
                  <a:lnTo>
                    <a:pt x="274" y="276"/>
                  </a:lnTo>
                  <a:lnTo>
                    <a:pt x="282" y="286"/>
                  </a:lnTo>
                  <a:lnTo>
                    <a:pt x="288" y="296"/>
                  </a:lnTo>
                  <a:lnTo>
                    <a:pt x="292" y="307"/>
                  </a:lnTo>
                  <a:lnTo>
                    <a:pt x="295" y="320"/>
                  </a:lnTo>
                  <a:lnTo>
                    <a:pt x="297" y="335"/>
                  </a:lnTo>
                  <a:lnTo>
                    <a:pt x="301" y="364"/>
                  </a:lnTo>
                  <a:lnTo>
                    <a:pt x="301" y="364"/>
                  </a:lnTo>
                  <a:lnTo>
                    <a:pt x="296" y="389"/>
                  </a:lnTo>
                  <a:lnTo>
                    <a:pt x="290" y="411"/>
                  </a:lnTo>
                  <a:lnTo>
                    <a:pt x="282" y="430"/>
                  </a:lnTo>
                  <a:lnTo>
                    <a:pt x="273" y="448"/>
                  </a:lnTo>
                  <a:lnTo>
                    <a:pt x="264" y="464"/>
                  </a:lnTo>
                  <a:lnTo>
                    <a:pt x="254" y="479"/>
                  </a:lnTo>
                  <a:lnTo>
                    <a:pt x="243" y="492"/>
                  </a:lnTo>
                  <a:lnTo>
                    <a:pt x="232" y="505"/>
                  </a:lnTo>
                  <a:lnTo>
                    <a:pt x="215" y="563"/>
                  </a:lnTo>
                  <a:lnTo>
                    <a:pt x="215" y="563"/>
                  </a:lnTo>
                  <a:lnTo>
                    <a:pt x="212" y="571"/>
                  </a:lnTo>
                  <a:lnTo>
                    <a:pt x="207" y="578"/>
                  </a:lnTo>
                  <a:lnTo>
                    <a:pt x="203" y="583"/>
                  </a:lnTo>
                  <a:lnTo>
                    <a:pt x="198" y="588"/>
                  </a:lnTo>
                  <a:lnTo>
                    <a:pt x="191" y="593"/>
                  </a:lnTo>
                  <a:lnTo>
                    <a:pt x="186" y="597"/>
                  </a:lnTo>
                  <a:lnTo>
                    <a:pt x="172" y="602"/>
                  </a:lnTo>
                  <a:lnTo>
                    <a:pt x="157" y="607"/>
                  </a:lnTo>
                  <a:lnTo>
                    <a:pt x="141" y="610"/>
                  </a:lnTo>
                  <a:lnTo>
                    <a:pt x="124" y="611"/>
                  </a:lnTo>
                  <a:lnTo>
                    <a:pt x="106" y="611"/>
                  </a:lnTo>
                  <a:lnTo>
                    <a:pt x="106" y="611"/>
                  </a:lnTo>
                  <a:lnTo>
                    <a:pt x="92" y="606"/>
                  </a:lnTo>
                  <a:lnTo>
                    <a:pt x="80" y="601"/>
                  </a:lnTo>
                  <a:lnTo>
                    <a:pt x="71" y="596"/>
                  </a:lnTo>
                  <a:lnTo>
                    <a:pt x="64" y="589"/>
                  </a:lnTo>
                  <a:lnTo>
                    <a:pt x="58" y="584"/>
                  </a:lnTo>
                  <a:lnTo>
                    <a:pt x="53" y="578"/>
                  </a:lnTo>
                  <a:lnTo>
                    <a:pt x="51" y="571"/>
                  </a:lnTo>
                  <a:lnTo>
                    <a:pt x="48" y="565"/>
                  </a:lnTo>
                  <a:lnTo>
                    <a:pt x="45" y="553"/>
                  </a:lnTo>
                  <a:lnTo>
                    <a:pt x="45" y="540"/>
                  </a:lnTo>
                  <a:lnTo>
                    <a:pt x="44" y="527"/>
                  </a:lnTo>
                  <a:lnTo>
                    <a:pt x="42" y="514"/>
                  </a:lnTo>
                  <a:lnTo>
                    <a:pt x="42" y="514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94" name="Google Shape;794;p49"/>
            <p:cNvCxnSpPr/>
            <p:nvPr/>
          </p:nvCxnSpPr>
          <p:spPr>
            <a:xfrm>
              <a:off x="5176838" y="3238500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5" name="Google Shape;795;p49"/>
            <p:cNvSpPr/>
            <p:nvPr/>
          </p:nvSpPr>
          <p:spPr>
            <a:xfrm>
              <a:off x="5140325" y="3222625"/>
              <a:ext cx="141287" cy="149225"/>
            </a:xfrm>
            <a:custGeom>
              <a:avLst/>
              <a:gdLst/>
              <a:ahLst/>
              <a:cxnLst/>
              <a:rect l="l" t="t" r="r" b="b"/>
              <a:pathLst>
                <a:path w="267" h="282" extrusionOk="0">
                  <a:moveTo>
                    <a:pt x="62" y="0"/>
                  </a:moveTo>
                  <a:lnTo>
                    <a:pt x="11" y="133"/>
                  </a:lnTo>
                  <a:lnTo>
                    <a:pt x="11" y="133"/>
                  </a:lnTo>
                  <a:lnTo>
                    <a:pt x="6" y="157"/>
                  </a:lnTo>
                  <a:lnTo>
                    <a:pt x="3" y="170"/>
                  </a:lnTo>
                  <a:lnTo>
                    <a:pt x="2" y="181"/>
                  </a:lnTo>
                  <a:lnTo>
                    <a:pt x="0" y="196"/>
                  </a:lnTo>
                  <a:lnTo>
                    <a:pt x="2" y="210"/>
                  </a:lnTo>
                  <a:lnTo>
                    <a:pt x="3" y="224"/>
                  </a:lnTo>
                  <a:lnTo>
                    <a:pt x="6" y="239"/>
                  </a:lnTo>
                  <a:lnTo>
                    <a:pt x="6" y="239"/>
                  </a:lnTo>
                  <a:lnTo>
                    <a:pt x="33" y="254"/>
                  </a:lnTo>
                  <a:lnTo>
                    <a:pt x="59" y="267"/>
                  </a:lnTo>
                  <a:lnTo>
                    <a:pt x="71" y="272"/>
                  </a:lnTo>
                  <a:lnTo>
                    <a:pt x="84" y="276"/>
                  </a:lnTo>
                  <a:lnTo>
                    <a:pt x="97" y="278"/>
                  </a:lnTo>
                  <a:lnTo>
                    <a:pt x="110" y="281"/>
                  </a:lnTo>
                  <a:lnTo>
                    <a:pt x="123" y="282"/>
                  </a:lnTo>
                  <a:lnTo>
                    <a:pt x="137" y="281"/>
                  </a:lnTo>
                  <a:lnTo>
                    <a:pt x="150" y="278"/>
                  </a:lnTo>
                  <a:lnTo>
                    <a:pt x="163" y="274"/>
                  </a:lnTo>
                  <a:lnTo>
                    <a:pt x="176" y="269"/>
                  </a:lnTo>
                  <a:lnTo>
                    <a:pt x="189" y="261"/>
                  </a:lnTo>
                  <a:lnTo>
                    <a:pt x="202" y="251"/>
                  </a:lnTo>
                  <a:lnTo>
                    <a:pt x="215" y="239"/>
                  </a:lnTo>
                  <a:lnTo>
                    <a:pt x="215" y="239"/>
                  </a:lnTo>
                  <a:lnTo>
                    <a:pt x="215" y="227"/>
                  </a:lnTo>
                  <a:lnTo>
                    <a:pt x="215" y="212"/>
                  </a:lnTo>
                  <a:lnTo>
                    <a:pt x="216" y="199"/>
                  </a:lnTo>
                  <a:lnTo>
                    <a:pt x="219" y="186"/>
                  </a:lnTo>
                  <a:lnTo>
                    <a:pt x="225" y="159"/>
                  </a:lnTo>
                  <a:lnTo>
                    <a:pt x="233" y="132"/>
                  </a:lnTo>
                  <a:lnTo>
                    <a:pt x="252" y="79"/>
                  </a:lnTo>
                  <a:lnTo>
                    <a:pt x="260" y="52"/>
                  </a:lnTo>
                  <a:lnTo>
                    <a:pt x="267" y="25"/>
                  </a:lnTo>
                  <a:lnTo>
                    <a:pt x="267" y="25"/>
                  </a:lnTo>
                  <a:lnTo>
                    <a:pt x="243" y="56"/>
                  </a:lnTo>
                  <a:lnTo>
                    <a:pt x="232" y="70"/>
                  </a:lnTo>
                  <a:lnTo>
                    <a:pt x="224" y="77"/>
                  </a:lnTo>
                  <a:lnTo>
                    <a:pt x="216" y="83"/>
                  </a:lnTo>
                  <a:lnTo>
                    <a:pt x="208" y="90"/>
                  </a:lnTo>
                  <a:lnTo>
                    <a:pt x="199" y="95"/>
                  </a:lnTo>
                  <a:lnTo>
                    <a:pt x="189" y="100"/>
                  </a:lnTo>
                  <a:lnTo>
                    <a:pt x="177" y="104"/>
                  </a:lnTo>
                  <a:lnTo>
                    <a:pt x="164" y="106"/>
                  </a:lnTo>
                  <a:lnTo>
                    <a:pt x="149" y="109"/>
                  </a:lnTo>
                  <a:lnTo>
                    <a:pt x="133" y="110"/>
                  </a:lnTo>
                  <a:lnTo>
                    <a:pt x="115" y="111"/>
                  </a:lnTo>
                  <a:lnTo>
                    <a:pt x="115" y="111"/>
                  </a:lnTo>
                  <a:lnTo>
                    <a:pt x="100" y="97"/>
                  </a:lnTo>
                  <a:lnTo>
                    <a:pt x="88" y="83"/>
                  </a:lnTo>
                  <a:lnTo>
                    <a:pt x="79" y="70"/>
                  </a:lnTo>
                  <a:lnTo>
                    <a:pt x="74" y="56"/>
                  </a:lnTo>
                  <a:lnTo>
                    <a:pt x="70" y="42"/>
                  </a:lnTo>
                  <a:lnTo>
                    <a:pt x="66" y="29"/>
                  </a:lnTo>
                  <a:lnTo>
                    <a:pt x="62" y="0"/>
                  </a:lnTo>
                  <a:lnTo>
                    <a:pt x="62" y="0"/>
                  </a:lnTo>
                  <a:close/>
                  <a:moveTo>
                    <a:pt x="62" y="0"/>
                  </a:move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5140325" y="3222625"/>
              <a:ext cx="141287" cy="149225"/>
            </a:xfrm>
            <a:custGeom>
              <a:avLst/>
              <a:gdLst/>
              <a:ahLst/>
              <a:cxnLst/>
              <a:rect l="l" t="t" r="r" b="b"/>
              <a:pathLst>
                <a:path w="267" h="282" extrusionOk="0">
                  <a:moveTo>
                    <a:pt x="62" y="0"/>
                  </a:moveTo>
                  <a:lnTo>
                    <a:pt x="11" y="133"/>
                  </a:lnTo>
                  <a:lnTo>
                    <a:pt x="11" y="133"/>
                  </a:lnTo>
                  <a:lnTo>
                    <a:pt x="6" y="157"/>
                  </a:lnTo>
                  <a:lnTo>
                    <a:pt x="3" y="170"/>
                  </a:lnTo>
                  <a:lnTo>
                    <a:pt x="2" y="181"/>
                  </a:lnTo>
                  <a:lnTo>
                    <a:pt x="0" y="196"/>
                  </a:lnTo>
                  <a:lnTo>
                    <a:pt x="2" y="210"/>
                  </a:lnTo>
                  <a:lnTo>
                    <a:pt x="3" y="224"/>
                  </a:lnTo>
                  <a:lnTo>
                    <a:pt x="6" y="239"/>
                  </a:lnTo>
                  <a:lnTo>
                    <a:pt x="6" y="239"/>
                  </a:lnTo>
                  <a:lnTo>
                    <a:pt x="33" y="254"/>
                  </a:lnTo>
                  <a:lnTo>
                    <a:pt x="59" y="267"/>
                  </a:lnTo>
                  <a:lnTo>
                    <a:pt x="71" y="272"/>
                  </a:lnTo>
                  <a:lnTo>
                    <a:pt x="84" y="276"/>
                  </a:lnTo>
                  <a:lnTo>
                    <a:pt x="97" y="278"/>
                  </a:lnTo>
                  <a:lnTo>
                    <a:pt x="110" y="281"/>
                  </a:lnTo>
                  <a:lnTo>
                    <a:pt x="123" y="282"/>
                  </a:lnTo>
                  <a:lnTo>
                    <a:pt x="137" y="281"/>
                  </a:lnTo>
                  <a:lnTo>
                    <a:pt x="150" y="278"/>
                  </a:lnTo>
                  <a:lnTo>
                    <a:pt x="163" y="274"/>
                  </a:lnTo>
                  <a:lnTo>
                    <a:pt x="176" y="269"/>
                  </a:lnTo>
                  <a:lnTo>
                    <a:pt x="189" y="261"/>
                  </a:lnTo>
                  <a:lnTo>
                    <a:pt x="202" y="251"/>
                  </a:lnTo>
                  <a:lnTo>
                    <a:pt x="215" y="239"/>
                  </a:lnTo>
                  <a:lnTo>
                    <a:pt x="215" y="239"/>
                  </a:lnTo>
                  <a:lnTo>
                    <a:pt x="215" y="227"/>
                  </a:lnTo>
                  <a:lnTo>
                    <a:pt x="215" y="212"/>
                  </a:lnTo>
                  <a:lnTo>
                    <a:pt x="216" y="199"/>
                  </a:lnTo>
                  <a:lnTo>
                    <a:pt x="219" y="186"/>
                  </a:lnTo>
                  <a:lnTo>
                    <a:pt x="225" y="159"/>
                  </a:lnTo>
                  <a:lnTo>
                    <a:pt x="233" y="132"/>
                  </a:lnTo>
                  <a:lnTo>
                    <a:pt x="252" y="79"/>
                  </a:lnTo>
                  <a:lnTo>
                    <a:pt x="260" y="52"/>
                  </a:lnTo>
                  <a:lnTo>
                    <a:pt x="267" y="25"/>
                  </a:lnTo>
                  <a:lnTo>
                    <a:pt x="267" y="25"/>
                  </a:lnTo>
                  <a:lnTo>
                    <a:pt x="243" y="56"/>
                  </a:lnTo>
                  <a:lnTo>
                    <a:pt x="232" y="70"/>
                  </a:lnTo>
                  <a:lnTo>
                    <a:pt x="224" y="77"/>
                  </a:lnTo>
                  <a:lnTo>
                    <a:pt x="216" y="83"/>
                  </a:lnTo>
                  <a:lnTo>
                    <a:pt x="208" y="90"/>
                  </a:lnTo>
                  <a:lnTo>
                    <a:pt x="199" y="95"/>
                  </a:lnTo>
                  <a:lnTo>
                    <a:pt x="189" y="100"/>
                  </a:lnTo>
                  <a:lnTo>
                    <a:pt x="177" y="104"/>
                  </a:lnTo>
                  <a:lnTo>
                    <a:pt x="164" y="106"/>
                  </a:lnTo>
                  <a:lnTo>
                    <a:pt x="149" y="109"/>
                  </a:lnTo>
                  <a:lnTo>
                    <a:pt x="133" y="110"/>
                  </a:lnTo>
                  <a:lnTo>
                    <a:pt x="115" y="111"/>
                  </a:lnTo>
                  <a:lnTo>
                    <a:pt x="115" y="111"/>
                  </a:lnTo>
                  <a:lnTo>
                    <a:pt x="100" y="97"/>
                  </a:lnTo>
                  <a:lnTo>
                    <a:pt x="88" y="83"/>
                  </a:lnTo>
                  <a:lnTo>
                    <a:pt x="79" y="70"/>
                  </a:lnTo>
                  <a:lnTo>
                    <a:pt x="74" y="56"/>
                  </a:lnTo>
                  <a:lnTo>
                    <a:pt x="70" y="42"/>
                  </a:lnTo>
                  <a:lnTo>
                    <a:pt x="66" y="29"/>
                  </a:lnTo>
                  <a:lnTo>
                    <a:pt x="62" y="0"/>
                  </a:lnTo>
                  <a:lnTo>
                    <a:pt x="62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97" name="Google Shape;797;p49"/>
            <p:cNvCxnSpPr/>
            <p:nvPr/>
          </p:nvCxnSpPr>
          <p:spPr>
            <a:xfrm>
              <a:off x="5173663" y="32226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8" name="Google Shape;798;p49"/>
            <p:cNvSpPr/>
            <p:nvPr/>
          </p:nvSpPr>
          <p:spPr>
            <a:xfrm>
              <a:off x="5140325" y="3222625"/>
              <a:ext cx="141287" cy="149225"/>
            </a:xfrm>
            <a:custGeom>
              <a:avLst/>
              <a:gdLst/>
              <a:ahLst/>
              <a:cxnLst/>
              <a:rect l="l" t="t" r="r" b="b"/>
              <a:pathLst>
                <a:path w="267" h="282" extrusionOk="0">
                  <a:moveTo>
                    <a:pt x="62" y="0"/>
                  </a:moveTo>
                  <a:lnTo>
                    <a:pt x="11" y="133"/>
                  </a:lnTo>
                  <a:lnTo>
                    <a:pt x="11" y="133"/>
                  </a:lnTo>
                  <a:lnTo>
                    <a:pt x="6" y="157"/>
                  </a:lnTo>
                  <a:lnTo>
                    <a:pt x="3" y="170"/>
                  </a:lnTo>
                  <a:lnTo>
                    <a:pt x="2" y="181"/>
                  </a:lnTo>
                  <a:lnTo>
                    <a:pt x="0" y="196"/>
                  </a:lnTo>
                  <a:lnTo>
                    <a:pt x="2" y="210"/>
                  </a:lnTo>
                  <a:lnTo>
                    <a:pt x="3" y="224"/>
                  </a:lnTo>
                  <a:lnTo>
                    <a:pt x="6" y="239"/>
                  </a:lnTo>
                  <a:lnTo>
                    <a:pt x="6" y="239"/>
                  </a:lnTo>
                  <a:lnTo>
                    <a:pt x="33" y="254"/>
                  </a:lnTo>
                  <a:lnTo>
                    <a:pt x="59" y="267"/>
                  </a:lnTo>
                  <a:lnTo>
                    <a:pt x="71" y="272"/>
                  </a:lnTo>
                  <a:lnTo>
                    <a:pt x="84" y="276"/>
                  </a:lnTo>
                  <a:lnTo>
                    <a:pt x="97" y="278"/>
                  </a:lnTo>
                  <a:lnTo>
                    <a:pt x="110" y="281"/>
                  </a:lnTo>
                  <a:lnTo>
                    <a:pt x="123" y="282"/>
                  </a:lnTo>
                  <a:lnTo>
                    <a:pt x="137" y="281"/>
                  </a:lnTo>
                  <a:lnTo>
                    <a:pt x="150" y="278"/>
                  </a:lnTo>
                  <a:lnTo>
                    <a:pt x="163" y="274"/>
                  </a:lnTo>
                  <a:lnTo>
                    <a:pt x="176" y="269"/>
                  </a:lnTo>
                  <a:lnTo>
                    <a:pt x="189" y="261"/>
                  </a:lnTo>
                  <a:lnTo>
                    <a:pt x="202" y="251"/>
                  </a:lnTo>
                  <a:lnTo>
                    <a:pt x="215" y="239"/>
                  </a:lnTo>
                  <a:lnTo>
                    <a:pt x="215" y="239"/>
                  </a:lnTo>
                  <a:lnTo>
                    <a:pt x="215" y="227"/>
                  </a:lnTo>
                  <a:lnTo>
                    <a:pt x="215" y="212"/>
                  </a:lnTo>
                  <a:lnTo>
                    <a:pt x="216" y="199"/>
                  </a:lnTo>
                  <a:lnTo>
                    <a:pt x="219" y="186"/>
                  </a:lnTo>
                  <a:lnTo>
                    <a:pt x="225" y="159"/>
                  </a:lnTo>
                  <a:lnTo>
                    <a:pt x="233" y="132"/>
                  </a:lnTo>
                  <a:lnTo>
                    <a:pt x="252" y="79"/>
                  </a:lnTo>
                  <a:lnTo>
                    <a:pt x="260" y="52"/>
                  </a:lnTo>
                  <a:lnTo>
                    <a:pt x="267" y="25"/>
                  </a:lnTo>
                  <a:lnTo>
                    <a:pt x="267" y="25"/>
                  </a:lnTo>
                  <a:lnTo>
                    <a:pt x="243" y="56"/>
                  </a:lnTo>
                  <a:lnTo>
                    <a:pt x="232" y="70"/>
                  </a:lnTo>
                  <a:lnTo>
                    <a:pt x="224" y="77"/>
                  </a:lnTo>
                  <a:lnTo>
                    <a:pt x="216" y="83"/>
                  </a:lnTo>
                  <a:lnTo>
                    <a:pt x="208" y="90"/>
                  </a:lnTo>
                  <a:lnTo>
                    <a:pt x="199" y="95"/>
                  </a:lnTo>
                  <a:lnTo>
                    <a:pt x="189" y="100"/>
                  </a:lnTo>
                  <a:lnTo>
                    <a:pt x="177" y="104"/>
                  </a:lnTo>
                  <a:lnTo>
                    <a:pt x="164" y="106"/>
                  </a:lnTo>
                  <a:lnTo>
                    <a:pt x="149" y="109"/>
                  </a:lnTo>
                  <a:lnTo>
                    <a:pt x="133" y="110"/>
                  </a:lnTo>
                  <a:lnTo>
                    <a:pt x="115" y="111"/>
                  </a:lnTo>
                  <a:lnTo>
                    <a:pt x="115" y="111"/>
                  </a:lnTo>
                  <a:lnTo>
                    <a:pt x="100" y="97"/>
                  </a:lnTo>
                  <a:lnTo>
                    <a:pt x="88" y="83"/>
                  </a:lnTo>
                  <a:lnTo>
                    <a:pt x="79" y="70"/>
                  </a:lnTo>
                  <a:lnTo>
                    <a:pt x="74" y="56"/>
                  </a:lnTo>
                  <a:lnTo>
                    <a:pt x="70" y="42"/>
                  </a:lnTo>
                  <a:lnTo>
                    <a:pt x="66" y="29"/>
                  </a:lnTo>
                  <a:lnTo>
                    <a:pt x="62" y="0"/>
                  </a:lnTo>
                  <a:lnTo>
                    <a:pt x="62" y="0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99" name="Google Shape;799;p49"/>
            <p:cNvCxnSpPr/>
            <p:nvPr/>
          </p:nvCxnSpPr>
          <p:spPr>
            <a:xfrm>
              <a:off x="5173663" y="32226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0" name="Google Shape;800;p49"/>
            <p:cNvSpPr/>
            <p:nvPr/>
          </p:nvSpPr>
          <p:spPr>
            <a:xfrm>
              <a:off x="5788025" y="3641725"/>
              <a:ext cx="80962" cy="69850"/>
            </a:xfrm>
            <a:custGeom>
              <a:avLst/>
              <a:gdLst/>
              <a:ahLst/>
              <a:cxnLst/>
              <a:rect l="l" t="t" r="r" b="b"/>
              <a:pathLst>
                <a:path w="151" h="131" extrusionOk="0">
                  <a:moveTo>
                    <a:pt x="0" y="71"/>
                  </a:moveTo>
                  <a:lnTo>
                    <a:pt x="0" y="71"/>
                  </a:lnTo>
                  <a:lnTo>
                    <a:pt x="3" y="75"/>
                  </a:lnTo>
                  <a:lnTo>
                    <a:pt x="5" y="79"/>
                  </a:lnTo>
                  <a:lnTo>
                    <a:pt x="7" y="85"/>
                  </a:lnTo>
                  <a:lnTo>
                    <a:pt x="8" y="93"/>
                  </a:lnTo>
                  <a:lnTo>
                    <a:pt x="11" y="101"/>
                  </a:lnTo>
                  <a:lnTo>
                    <a:pt x="12" y="105"/>
                  </a:lnTo>
                  <a:lnTo>
                    <a:pt x="16" y="109"/>
                  </a:lnTo>
                  <a:lnTo>
                    <a:pt x="20" y="113"/>
                  </a:lnTo>
                  <a:lnTo>
                    <a:pt x="26" y="116"/>
                  </a:lnTo>
                  <a:lnTo>
                    <a:pt x="34" y="119"/>
                  </a:lnTo>
                  <a:lnTo>
                    <a:pt x="44" y="123"/>
                  </a:lnTo>
                  <a:lnTo>
                    <a:pt x="70" y="131"/>
                  </a:lnTo>
                  <a:lnTo>
                    <a:pt x="70" y="131"/>
                  </a:lnTo>
                  <a:lnTo>
                    <a:pt x="89" y="116"/>
                  </a:lnTo>
                  <a:lnTo>
                    <a:pt x="105" y="102"/>
                  </a:lnTo>
                  <a:lnTo>
                    <a:pt x="119" y="87"/>
                  </a:lnTo>
                  <a:lnTo>
                    <a:pt x="130" y="70"/>
                  </a:lnTo>
                  <a:lnTo>
                    <a:pt x="137" y="53"/>
                  </a:lnTo>
                  <a:lnTo>
                    <a:pt x="144" y="36"/>
                  </a:lnTo>
                  <a:lnTo>
                    <a:pt x="148" y="18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33" y="13"/>
                  </a:lnTo>
                  <a:lnTo>
                    <a:pt x="115" y="26"/>
                  </a:lnTo>
                  <a:lnTo>
                    <a:pt x="97" y="36"/>
                  </a:lnTo>
                  <a:lnTo>
                    <a:pt x="78" y="47"/>
                  </a:lnTo>
                  <a:lnTo>
                    <a:pt x="60" y="56"/>
                  </a:lnTo>
                  <a:lnTo>
                    <a:pt x="40" y="62"/>
                  </a:lnTo>
                  <a:lnTo>
                    <a:pt x="21" y="67"/>
                  </a:lnTo>
                  <a:lnTo>
                    <a:pt x="0" y="71"/>
                  </a:lnTo>
                  <a:lnTo>
                    <a:pt x="0" y="71"/>
                  </a:lnTo>
                  <a:close/>
                  <a:moveTo>
                    <a:pt x="0" y="71"/>
                  </a:move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5788025" y="3641725"/>
              <a:ext cx="80962" cy="69850"/>
            </a:xfrm>
            <a:custGeom>
              <a:avLst/>
              <a:gdLst/>
              <a:ahLst/>
              <a:cxnLst/>
              <a:rect l="l" t="t" r="r" b="b"/>
              <a:pathLst>
                <a:path w="151" h="131" extrusionOk="0">
                  <a:moveTo>
                    <a:pt x="0" y="71"/>
                  </a:moveTo>
                  <a:lnTo>
                    <a:pt x="0" y="71"/>
                  </a:lnTo>
                  <a:lnTo>
                    <a:pt x="3" y="75"/>
                  </a:lnTo>
                  <a:lnTo>
                    <a:pt x="5" y="79"/>
                  </a:lnTo>
                  <a:lnTo>
                    <a:pt x="7" y="85"/>
                  </a:lnTo>
                  <a:lnTo>
                    <a:pt x="8" y="93"/>
                  </a:lnTo>
                  <a:lnTo>
                    <a:pt x="11" y="101"/>
                  </a:lnTo>
                  <a:lnTo>
                    <a:pt x="12" y="105"/>
                  </a:lnTo>
                  <a:lnTo>
                    <a:pt x="16" y="109"/>
                  </a:lnTo>
                  <a:lnTo>
                    <a:pt x="20" y="113"/>
                  </a:lnTo>
                  <a:lnTo>
                    <a:pt x="26" y="116"/>
                  </a:lnTo>
                  <a:lnTo>
                    <a:pt x="34" y="119"/>
                  </a:lnTo>
                  <a:lnTo>
                    <a:pt x="44" y="123"/>
                  </a:lnTo>
                  <a:lnTo>
                    <a:pt x="70" y="131"/>
                  </a:lnTo>
                  <a:lnTo>
                    <a:pt x="70" y="131"/>
                  </a:lnTo>
                  <a:lnTo>
                    <a:pt x="89" y="116"/>
                  </a:lnTo>
                  <a:lnTo>
                    <a:pt x="105" y="102"/>
                  </a:lnTo>
                  <a:lnTo>
                    <a:pt x="119" y="87"/>
                  </a:lnTo>
                  <a:lnTo>
                    <a:pt x="130" y="70"/>
                  </a:lnTo>
                  <a:lnTo>
                    <a:pt x="137" y="53"/>
                  </a:lnTo>
                  <a:lnTo>
                    <a:pt x="144" y="36"/>
                  </a:lnTo>
                  <a:lnTo>
                    <a:pt x="148" y="18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33" y="13"/>
                  </a:lnTo>
                  <a:lnTo>
                    <a:pt x="115" y="26"/>
                  </a:lnTo>
                  <a:lnTo>
                    <a:pt x="97" y="36"/>
                  </a:lnTo>
                  <a:lnTo>
                    <a:pt x="78" y="47"/>
                  </a:lnTo>
                  <a:lnTo>
                    <a:pt x="60" y="56"/>
                  </a:lnTo>
                  <a:lnTo>
                    <a:pt x="40" y="62"/>
                  </a:lnTo>
                  <a:lnTo>
                    <a:pt x="21" y="67"/>
                  </a:lnTo>
                  <a:lnTo>
                    <a:pt x="0" y="71"/>
                  </a:lnTo>
                  <a:lnTo>
                    <a:pt x="0" y="7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02" name="Google Shape;802;p49"/>
            <p:cNvCxnSpPr/>
            <p:nvPr/>
          </p:nvCxnSpPr>
          <p:spPr>
            <a:xfrm>
              <a:off x="5788025" y="36798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3" name="Google Shape;803;p49"/>
            <p:cNvSpPr/>
            <p:nvPr/>
          </p:nvSpPr>
          <p:spPr>
            <a:xfrm>
              <a:off x="5788025" y="3641725"/>
              <a:ext cx="80962" cy="69850"/>
            </a:xfrm>
            <a:custGeom>
              <a:avLst/>
              <a:gdLst/>
              <a:ahLst/>
              <a:cxnLst/>
              <a:rect l="l" t="t" r="r" b="b"/>
              <a:pathLst>
                <a:path w="151" h="131" extrusionOk="0">
                  <a:moveTo>
                    <a:pt x="0" y="71"/>
                  </a:moveTo>
                  <a:lnTo>
                    <a:pt x="0" y="71"/>
                  </a:lnTo>
                  <a:lnTo>
                    <a:pt x="3" y="75"/>
                  </a:lnTo>
                  <a:lnTo>
                    <a:pt x="5" y="79"/>
                  </a:lnTo>
                  <a:lnTo>
                    <a:pt x="7" y="85"/>
                  </a:lnTo>
                  <a:lnTo>
                    <a:pt x="8" y="93"/>
                  </a:lnTo>
                  <a:lnTo>
                    <a:pt x="11" y="101"/>
                  </a:lnTo>
                  <a:lnTo>
                    <a:pt x="12" y="105"/>
                  </a:lnTo>
                  <a:lnTo>
                    <a:pt x="16" y="109"/>
                  </a:lnTo>
                  <a:lnTo>
                    <a:pt x="20" y="113"/>
                  </a:lnTo>
                  <a:lnTo>
                    <a:pt x="26" y="116"/>
                  </a:lnTo>
                  <a:lnTo>
                    <a:pt x="34" y="119"/>
                  </a:lnTo>
                  <a:lnTo>
                    <a:pt x="44" y="123"/>
                  </a:lnTo>
                  <a:lnTo>
                    <a:pt x="70" y="131"/>
                  </a:lnTo>
                  <a:lnTo>
                    <a:pt x="70" y="131"/>
                  </a:lnTo>
                  <a:lnTo>
                    <a:pt x="89" y="116"/>
                  </a:lnTo>
                  <a:lnTo>
                    <a:pt x="106" y="102"/>
                  </a:lnTo>
                  <a:lnTo>
                    <a:pt x="119" y="87"/>
                  </a:lnTo>
                  <a:lnTo>
                    <a:pt x="130" y="70"/>
                  </a:lnTo>
                  <a:lnTo>
                    <a:pt x="137" y="53"/>
                  </a:lnTo>
                  <a:lnTo>
                    <a:pt x="144" y="36"/>
                  </a:lnTo>
                  <a:lnTo>
                    <a:pt x="148" y="18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33" y="13"/>
                  </a:lnTo>
                  <a:lnTo>
                    <a:pt x="115" y="26"/>
                  </a:lnTo>
                  <a:lnTo>
                    <a:pt x="97" y="36"/>
                  </a:lnTo>
                  <a:lnTo>
                    <a:pt x="78" y="47"/>
                  </a:lnTo>
                  <a:lnTo>
                    <a:pt x="60" y="56"/>
                  </a:lnTo>
                  <a:lnTo>
                    <a:pt x="40" y="62"/>
                  </a:lnTo>
                  <a:lnTo>
                    <a:pt x="21" y="67"/>
                  </a:lnTo>
                  <a:lnTo>
                    <a:pt x="0" y="71"/>
                  </a:lnTo>
                  <a:lnTo>
                    <a:pt x="0" y="71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04" name="Google Shape;804;p49"/>
            <p:cNvCxnSpPr/>
            <p:nvPr/>
          </p:nvCxnSpPr>
          <p:spPr>
            <a:xfrm>
              <a:off x="5788025" y="36798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5" name="Google Shape;805;p49"/>
            <p:cNvSpPr/>
            <p:nvPr/>
          </p:nvSpPr>
          <p:spPr>
            <a:xfrm>
              <a:off x="5694363" y="3527425"/>
              <a:ext cx="179387" cy="152400"/>
            </a:xfrm>
            <a:custGeom>
              <a:avLst/>
              <a:gdLst/>
              <a:ahLst/>
              <a:cxnLst/>
              <a:rect l="l" t="t" r="r" b="b"/>
              <a:pathLst>
                <a:path w="340" h="286" extrusionOk="0">
                  <a:moveTo>
                    <a:pt x="248" y="35"/>
                  </a:moveTo>
                  <a:lnTo>
                    <a:pt x="248" y="35"/>
                  </a:lnTo>
                  <a:lnTo>
                    <a:pt x="251" y="23"/>
                  </a:lnTo>
                  <a:lnTo>
                    <a:pt x="251" y="20"/>
                  </a:lnTo>
                  <a:lnTo>
                    <a:pt x="249" y="16"/>
                  </a:lnTo>
                  <a:lnTo>
                    <a:pt x="248" y="13"/>
                  </a:lnTo>
                  <a:lnTo>
                    <a:pt x="247" y="10"/>
                  </a:lnTo>
                  <a:lnTo>
                    <a:pt x="240" y="8"/>
                  </a:lnTo>
                  <a:lnTo>
                    <a:pt x="234" y="5"/>
                  </a:lnTo>
                  <a:lnTo>
                    <a:pt x="226" y="4"/>
                  </a:lnTo>
                  <a:lnTo>
                    <a:pt x="218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194" y="4"/>
                  </a:lnTo>
                  <a:lnTo>
                    <a:pt x="177" y="8"/>
                  </a:lnTo>
                  <a:lnTo>
                    <a:pt x="161" y="14"/>
                  </a:lnTo>
                  <a:lnTo>
                    <a:pt x="146" y="21"/>
                  </a:lnTo>
                  <a:lnTo>
                    <a:pt x="133" y="29"/>
                  </a:lnTo>
                  <a:lnTo>
                    <a:pt x="121" y="36"/>
                  </a:lnTo>
                  <a:lnTo>
                    <a:pt x="110" y="47"/>
                  </a:lnTo>
                  <a:lnTo>
                    <a:pt x="101" y="57"/>
                  </a:lnTo>
                  <a:lnTo>
                    <a:pt x="21" y="115"/>
                  </a:lnTo>
                  <a:lnTo>
                    <a:pt x="21" y="115"/>
                  </a:lnTo>
                  <a:lnTo>
                    <a:pt x="14" y="119"/>
                  </a:lnTo>
                  <a:lnTo>
                    <a:pt x="9" y="123"/>
                  </a:lnTo>
                  <a:lnTo>
                    <a:pt x="5" y="128"/>
                  </a:lnTo>
                  <a:lnTo>
                    <a:pt x="3" y="132"/>
                  </a:lnTo>
                  <a:lnTo>
                    <a:pt x="1" y="137"/>
                  </a:lnTo>
                  <a:lnTo>
                    <a:pt x="0" y="141"/>
                  </a:lnTo>
                  <a:lnTo>
                    <a:pt x="1" y="145"/>
                  </a:lnTo>
                  <a:lnTo>
                    <a:pt x="3" y="149"/>
                  </a:lnTo>
                  <a:lnTo>
                    <a:pt x="4" y="151"/>
                  </a:lnTo>
                  <a:lnTo>
                    <a:pt x="8" y="154"/>
                  </a:lnTo>
                  <a:lnTo>
                    <a:pt x="12" y="157"/>
                  </a:lnTo>
                  <a:lnTo>
                    <a:pt x="17" y="158"/>
                  </a:lnTo>
                  <a:lnTo>
                    <a:pt x="22" y="158"/>
                  </a:lnTo>
                  <a:lnTo>
                    <a:pt x="27" y="158"/>
                  </a:lnTo>
                  <a:lnTo>
                    <a:pt x="34" y="155"/>
                  </a:lnTo>
                  <a:lnTo>
                    <a:pt x="41" y="153"/>
                  </a:lnTo>
                  <a:lnTo>
                    <a:pt x="79" y="145"/>
                  </a:lnTo>
                  <a:lnTo>
                    <a:pt x="79" y="145"/>
                  </a:lnTo>
                  <a:lnTo>
                    <a:pt x="70" y="151"/>
                  </a:lnTo>
                  <a:lnTo>
                    <a:pt x="62" y="158"/>
                  </a:lnTo>
                  <a:lnTo>
                    <a:pt x="57" y="164"/>
                  </a:lnTo>
                  <a:lnTo>
                    <a:pt x="54" y="170"/>
                  </a:lnTo>
                  <a:lnTo>
                    <a:pt x="52" y="175"/>
                  </a:lnTo>
                  <a:lnTo>
                    <a:pt x="52" y="180"/>
                  </a:lnTo>
                  <a:lnTo>
                    <a:pt x="53" y="184"/>
                  </a:lnTo>
                  <a:lnTo>
                    <a:pt x="55" y="188"/>
                  </a:lnTo>
                  <a:lnTo>
                    <a:pt x="58" y="191"/>
                  </a:lnTo>
                  <a:lnTo>
                    <a:pt x="62" y="194"/>
                  </a:lnTo>
                  <a:lnTo>
                    <a:pt x="67" y="197"/>
                  </a:lnTo>
                  <a:lnTo>
                    <a:pt x="72" y="198"/>
                  </a:lnTo>
                  <a:lnTo>
                    <a:pt x="77" y="199"/>
                  </a:lnTo>
                  <a:lnTo>
                    <a:pt x="83" y="199"/>
                  </a:lnTo>
                  <a:lnTo>
                    <a:pt x="88" y="198"/>
                  </a:lnTo>
                  <a:lnTo>
                    <a:pt x="93" y="197"/>
                  </a:lnTo>
                  <a:lnTo>
                    <a:pt x="93" y="197"/>
                  </a:lnTo>
                  <a:lnTo>
                    <a:pt x="83" y="207"/>
                  </a:lnTo>
                  <a:lnTo>
                    <a:pt x="75" y="216"/>
                  </a:lnTo>
                  <a:lnTo>
                    <a:pt x="70" y="225"/>
                  </a:lnTo>
                  <a:lnTo>
                    <a:pt x="68" y="229"/>
                  </a:lnTo>
                  <a:lnTo>
                    <a:pt x="68" y="233"/>
                  </a:lnTo>
                  <a:lnTo>
                    <a:pt x="70" y="237"/>
                  </a:lnTo>
                  <a:lnTo>
                    <a:pt x="72" y="241"/>
                  </a:lnTo>
                  <a:lnTo>
                    <a:pt x="76" y="243"/>
                  </a:lnTo>
                  <a:lnTo>
                    <a:pt x="80" y="246"/>
                  </a:lnTo>
                  <a:lnTo>
                    <a:pt x="87" y="248"/>
                  </a:lnTo>
                  <a:lnTo>
                    <a:pt x="94" y="251"/>
                  </a:lnTo>
                  <a:lnTo>
                    <a:pt x="115" y="254"/>
                  </a:lnTo>
                  <a:lnTo>
                    <a:pt x="143" y="250"/>
                  </a:lnTo>
                  <a:lnTo>
                    <a:pt x="143" y="250"/>
                  </a:lnTo>
                  <a:lnTo>
                    <a:pt x="139" y="264"/>
                  </a:lnTo>
                  <a:lnTo>
                    <a:pt x="139" y="269"/>
                  </a:lnTo>
                  <a:lnTo>
                    <a:pt x="141" y="276"/>
                  </a:lnTo>
                  <a:lnTo>
                    <a:pt x="143" y="279"/>
                  </a:lnTo>
                  <a:lnTo>
                    <a:pt x="149" y="283"/>
                  </a:lnTo>
                  <a:lnTo>
                    <a:pt x="158" y="285"/>
                  </a:lnTo>
                  <a:lnTo>
                    <a:pt x="169" y="285"/>
                  </a:lnTo>
                  <a:lnTo>
                    <a:pt x="169" y="285"/>
                  </a:lnTo>
                  <a:lnTo>
                    <a:pt x="185" y="286"/>
                  </a:lnTo>
                  <a:lnTo>
                    <a:pt x="198" y="285"/>
                  </a:lnTo>
                  <a:lnTo>
                    <a:pt x="211" y="282"/>
                  </a:lnTo>
                  <a:lnTo>
                    <a:pt x="224" y="278"/>
                  </a:lnTo>
                  <a:lnTo>
                    <a:pt x="235" y="272"/>
                  </a:lnTo>
                  <a:lnTo>
                    <a:pt x="245" y="266"/>
                  </a:lnTo>
                  <a:lnTo>
                    <a:pt x="267" y="252"/>
                  </a:lnTo>
                  <a:lnTo>
                    <a:pt x="267" y="252"/>
                  </a:lnTo>
                  <a:lnTo>
                    <a:pt x="275" y="251"/>
                  </a:lnTo>
                  <a:lnTo>
                    <a:pt x="284" y="248"/>
                  </a:lnTo>
                  <a:lnTo>
                    <a:pt x="293" y="244"/>
                  </a:lnTo>
                  <a:lnTo>
                    <a:pt x="301" y="241"/>
                  </a:lnTo>
                  <a:lnTo>
                    <a:pt x="319" y="229"/>
                  </a:lnTo>
                  <a:lnTo>
                    <a:pt x="336" y="216"/>
                  </a:lnTo>
                  <a:lnTo>
                    <a:pt x="336" y="216"/>
                  </a:lnTo>
                  <a:lnTo>
                    <a:pt x="339" y="206"/>
                  </a:lnTo>
                  <a:lnTo>
                    <a:pt x="340" y="195"/>
                  </a:lnTo>
                  <a:lnTo>
                    <a:pt x="339" y="184"/>
                  </a:lnTo>
                  <a:lnTo>
                    <a:pt x="336" y="172"/>
                  </a:lnTo>
                  <a:lnTo>
                    <a:pt x="331" y="162"/>
                  </a:lnTo>
                  <a:lnTo>
                    <a:pt x="327" y="154"/>
                  </a:lnTo>
                  <a:lnTo>
                    <a:pt x="322" y="148"/>
                  </a:lnTo>
                  <a:lnTo>
                    <a:pt x="315" y="145"/>
                  </a:lnTo>
                  <a:lnTo>
                    <a:pt x="315" y="145"/>
                  </a:lnTo>
                  <a:lnTo>
                    <a:pt x="314" y="133"/>
                  </a:lnTo>
                  <a:lnTo>
                    <a:pt x="313" y="127"/>
                  </a:lnTo>
                  <a:lnTo>
                    <a:pt x="311" y="120"/>
                  </a:lnTo>
                  <a:lnTo>
                    <a:pt x="308" y="114"/>
                  </a:lnTo>
                  <a:lnTo>
                    <a:pt x="304" y="107"/>
                  </a:lnTo>
                  <a:lnTo>
                    <a:pt x="297" y="102"/>
                  </a:lnTo>
                  <a:lnTo>
                    <a:pt x="288" y="98"/>
                  </a:lnTo>
                  <a:lnTo>
                    <a:pt x="288" y="98"/>
                  </a:lnTo>
                  <a:lnTo>
                    <a:pt x="287" y="91"/>
                  </a:lnTo>
                  <a:lnTo>
                    <a:pt x="286" y="82"/>
                  </a:lnTo>
                  <a:lnTo>
                    <a:pt x="286" y="73"/>
                  </a:lnTo>
                  <a:lnTo>
                    <a:pt x="283" y="65"/>
                  </a:lnTo>
                  <a:lnTo>
                    <a:pt x="280" y="56"/>
                  </a:lnTo>
                  <a:lnTo>
                    <a:pt x="276" y="52"/>
                  </a:lnTo>
                  <a:lnTo>
                    <a:pt x="274" y="48"/>
                  </a:lnTo>
                  <a:lnTo>
                    <a:pt x="269" y="44"/>
                  </a:lnTo>
                  <a:lnTo>
                    <a:pt x="264" y="42"/>
                  </a:lnTo>
                  <a:lnTo>
                    <a:pt x="248" y="35"/>
                  </a:lnTo>
                  <a:lnTo>
                    <a:pt x="248" y="35"/>
                  </a:lnTo>
                  <a:close/>
                  <a:moveTo>
                    <a:pt x="248" y="35"/>
                  </a:moveTo>
                  <a:lnTo>
                    <a:pt x="248" y="35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5694363" y="3527425"/>
              <a:ext cx="179387" cy="152400"/>
            </a:xfrm>
            <a:custGeom>
              <a:avLst/>
              <a:gdLst/>
              <a:ahLst/>
              <a:cxnLst/>
              <a:rect l="l" t="t" r="r" b="b"/>
              <a:pathLst>
                <a:path w="340" h="286" extrusionOk="0">
                  <a:moveTo>
                    <a:pt x="248" y="35"/>
                  </a:moveTo>
                  <a:lnTo>
                    <a:pt x="248" y="35"/>
                  </a:lnTo>
                  <a:lnTo>
                    <a:pt x="251" y="23"/>
                  </a:lnTo>
                  <a:lnTo>
                    <a:pt x="251" y="20"/>
                  </a:lnTo>
                  <a:lnTo>
                    <a:pt x="249" y="16"/>
                  </a:lnTo>
                  <a:lnTo>
                    <a:pt x="248" y="13"/>
                  </a:lnTo>
                  <a:lnTo>
                    <a:pt x="247" y="10"/>
                  </a:lnTo>
                  <a:lnTo>
                    <a:pt x="240" y="8"/>
                  </a:lnTo>
                  <a:lnTo>
                    <a:pt x="234" y="5"/>
                  </a:lnTo>
                  <a:lnTo>
                    <a:pt x="226" y="4"/>
                  </a:lnTo>
                  <a:lnTo>
                    <a:pt x="218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194" y="4"/>
                  </a:lnTo>
                  <a:lnTo>
                    <a:pt x="177" y="8"/>
                  </a:lnTo>
                  <a:lnTo>
                    <a:pt x="161" y="14"/>
                  </a:lnTo>
                  <a:lnTo>
                    <a:pt x="146" y="21"/>
                  </a:lnTo>
                  <a:lnTo>
                    <a:pt x="133" y="29"/>
                  </a:lnTo>
                  <a:lnTo>
                    <a:pt x="121" y="36"/>
                  </a:lnTo>
                  <a:lnTo>
                    <a:pt x="110" y="47"/>
                  </a:lnTo>
                  <a:lnTo>
                    <a:pt x="101" y="57"/>
                  </a:lnTo>
                  <a:lnTo>
                    <a:pt x="21" y="115"/>
                  </a:lnTo>
                  <a:lnTo>
                    <a:pt x="21" y="115"/>
                  </a:lnTo>
                  <a:lnTo>
                    <a:pt x="14" y="119"/>
                  </a:lnTo>
                  <a:lnTo>
                    <a:pt x="9" y="123"/>
                  </a:lnTo>
                  <a:lnTo>
                    <a:pt x="5" y="128"/>
                  </a:lnTo>
                  <a:lnTo>
                    <a:pt x="3" y="132"/>
                  </a:lnTo>
                  <a:lnTo>
                    <a:pt x="1" y="137"/>
                  </a:lnTo>
                  <a:lnTo>
                    <a:pt x="0" y="141"/>
                  </a:lnTo>
                  <a:lnTo>
                    <a:pt x="1" y="145"/>
                  </a:lnTo>
                  <a:lnTo>
                    <a:pt x="3" y="149"/>
                  </a:lnTo>
                  <a:lnTo>
                    <a:pt x="4" y="151"/>
                  </a:lnTo>
                  <a:lnTo>
                    <a:pt x="8" y="154"/>
                  </a:lnTo>
                  <a:lnTo>
                    <a:pt x="12" y="157"/>
                  </a:lnTo>
                  <a:lnTo>
                    <a:pt x="17" y="158"/>
                  </a:lnTo>
                  <a:lnTo>
                    <a:pt x="22" y="158"/>
                  </a:lnTo>
                  <a:lnTo>
                    <a:pt x="27" y="158"/>
                  </a:lnTo>
                  <a:lnTo>
                    <a:pt x="34" y="155"/>
                  </a:lnTo>
                  <a:lnTo>
                    <a:pt x="41" y="153"/>
                  </a:lnTo>
                  <a:lnTo>
                    <a:pt x="79" y="145"/>
                  </a:lnTo>
                  <a:lnTo>
                    <a:pt x="79" y="145"/>
                  </a:lnTo>
                  <a:lnTo>
                    <a:pt x="70" y="151"/>
                  </a:lnTo>
                  <a:lnTo>
                    <a:pt x="62" y="158"/>
                  </a:lnTo>
                  <a:lnTo>
                    <a:pt x="57" y="164"/>
                  </a:lnTo>
                  <a:lnTo>
                    <a:pt x="54" y="170"/>
                  </a:lnTo>
                  <a:lnTo>
                    <a:pt x="52" y="175"/>
                  </a:lnTo>
                  <a:lnTo>
                    <a:pt x="52" y="180"/>
                  </a:lnTo>
                  <a:lnTo>
                    <a:pt x="53" y="184"/>
                  </a:lnTo>
                  <a:lnTo>
                    <a:pt x="55" y="188"/>
                  </a:lnTo>
                  <a:lnTo>
                    <a:pt x="58" y="191"/>
                  </a:lnTo>
                  <a:lnTo>
                    <a:pt x="62" y="194"/>
                  </a:lnTo>
                  <a:lnTo>
                    <a:pt x="67" y="197"/>
                  </a:lnTo>
                  <a:lnTo>
                    <a:pt x="72" y="198"/>
                  </a:lnTo>
                  <a:lnTo>
                    <a:pt x="77" y="199"/>
                  </a:lnTo>
                  <a:lnTo>
                    <a:pt x="83" y="199"/>
                  </a:lnTo>
                  <a:lnTo>
                    <a:pt x="88" y="198"/>
                  </a:lnTo>
                  <a:lnTo>
                    <a:pt x="93" y="197"/>
                  </a:lnTo>
                  <a:lnTo>
                    <a:pt x="93" y="197"/>
                  </a:lnTo>
                  <a:lnTo>
                    <a:pt x="83" y="207"/>
                  </a:lnTo>
                  <a:lnTo>
                    <a:pt x="75" y="216"/>
                  </a:lnTo>
                  <a:lnTo>
                    <a:pt x="70" y="225"/>
                  </a:lnTo>
                  <a:lnTo>
                    <a:pt x="68" y="229"/>
                  </a:lnTo>
                  <a:lnTo>
                    <a:pt x="68" y="233"/>
                  </a:lnTo>
                  <a:lnTo>
                    <a:pt x="70" y="237"/>
                  </a:lnTo>
                  <a:lnTo>
                    <a:pt x="72" y="241"/>
                  </a:lnTo>
                  <a:lnTo>
                    <a:pt x="76" y="243"/>
                  </a:lnTo>
                  <a:lnTo>
                    <a:pt x="80" y="246"/>
                  </a:lnTo>
                  <a:lnTo>
                    <a:pt x="87" y="248"/>
                  </a:lnTo>
                  <a:lnTo>
                    <a:pt x="94" y="251"/>
                  </a:lnTo>
                  <a:lnTo>
                    <a:pt x="115" y="254"/>
                  </a:lnTo>
                  <a:lnTo>
                    <a:pt x="143" y="250"/>
                  </a:lnTo>
                  <a:lnTo>
                    <a:pt x="143" y="250"/>
                  </a:lnTo>
                  <a:lnTo>
                    <a:pt x="139" y="264"/>
                  </a:lnTo>
                  <a:lnTo>
                    <a:pt x="139" y="269"/>
                  </a:lnTo>
                  <a:lnTo>
                    <a:pt x="141" y="276"/>
                  </a:lnTo>
                  <a:lnTo>
                    <a:pt x="143" y="279"/>
                  </a:lnTo>
                  <a:lnTo>
                    <a:pt x="149" y="283"/>
                  </a:lnTo>
                  <a:lnTo>
                    <a:pt x="158" y="285"/>
                  </a:lnTo>
                  <a:lnTo>
                    <a:pt x="169" y="285"/>
                  </a:lnTo>
                  <a:lnTo>
                    <a:pt x="169" y="285"/>
                  </a:lnTo>
                  <a:lnTo>
                    <a:pt x="185" y="286"/>
                  </a:lnTo>
                  <a:lnTo>
                    <a:pt x="198" y="285"/>
                  </a:lnTo>
                  <a:lnTo>
                    <a:pt x="211" y="282"/>
                  </a:lnTo>
                  <a:lnTo>
                    <a:pt x="224" y="278"/>
                  </a:lnTo>
                  <a:lnTo>
                    <a:pt x="235" y="272"/>
                  </a:lnTo>
                  <a:lnTo>
                    <a:pt x="245" y="266"/>
                  </a:lnTo>
                  <a:lnTo>
                    <a:pt x="267" y="252"/>
                  </a:lnTo>
                  <a:lnTo>
                    <a:pt x="267" y="252"/>
                  </a:lnTo>
                  <a:lnTo>
                    <a:pt x="275" y="251"/>
                  </a:lnTo>
                  <a:lnTo>
                    <a:pt x="284" y="248"/>
                  </a:lnTo>
                  <a:lnTo>
                    <a:pt x="293" y="244"/>
                  </a:lnTo>
                  <a:lnTo>
                    <a:pt x="301" y="241"/>
                  </a:lnTo>
                  <a:lnTo>
                    <a:pt x="319" y="229"/>
                  </a:lnTo>
                  <a:lnTo>
                    <a:pt x="336" y="216"/>
                  </a:lnTo>
                  <a:lnTo>
                    <a:pt x="336" y="216"/>
                  </a:lnTo>
                  <a:lnTo>
                    <a:pt x="339" y="206"/>
                  </a:lnTo>
                  <a:lnTo>
                    <a:pt x="340" y="195"/>
                  </a:lnTo>
                  <a:lnTo>
                    <a:pt x="339" y="184"/>
                  </a:lnTo>
                  <a:lnTo>
                    <a:pt x="336" y="172"/>
                  </a:lnTo>
                  <a:lnTo>
                    <a:pt x="331" y="162"/>
                  </a:lnTo>
                  <a:lnTo>
                    <a:pt x="327" y="154"/>
                  </a:lnTo>
                  <a:lnTo>
                    <a:pt x="322" y="148"/>
                  </a:lnTo>
                  <a:lnTo>
                    <a:pt x="315" y="145"/>
                  </a:lnTo>
                  <a:lnTo>
                    <a:pt x="315" y="145"/>
                  </a:lnTo>
                  <a:lnTo>
                    <a:pt x="314" y="133"/>
                  </a:lnTo>
                  <a:lnTo>
                    <a:pt x="313" y="127"/>
                  </a:lnTo>
                  <a:lnTo>
                    <a:pt x="311" y="120"/>
                  </a:lnTo>
                  <a:lnTo>
                    <a:pt x="308" y="114"/>
                  </a:lnTo>
                  <a:lnTo>
                    <a:pt x="304" y="107"/>
                  </a:lnTo>
                  <a:lnTo>
                    <a:pt x="297" y="102"/>
                  </a:lnTo>
                  <a:lnTo>
                    <a:pt x="288" y="98"/>
                  </a:lnTo>
                  <a:lnTo>
                    <a:pt x="288" y="98"/>
                  </a:lnTo>
                  <a:lnTo>
                    <a:pt x="287" y="91"/>
                  </a:lnTo>
                  <a:lnTo>
                    <a:pt x="286" y="82"/>
                  </a:lnTo>
                  <a:lnTo>
                    <a:pt x="286" y="73"/>
                  </a:lnTo>
                  <a:lnTo>
                    <a:pt x="283" y="65"/>
                  </a:lnTo>
                  <a:lnTo>
                    <a:pt x="280" y="56"/>
                  </a:lnTo>
                  <a:lnTo>
                    <a:pt x="276" y="52"/>
                  </a:lnTo>
                  <a:lnTo>
                    <a:pt x="274" y="48"/>
                  </a:lnTo>
                  <a:lnTo>
                    <a:pt x="269" y="44"/>
                  </a:lnTo>
                  <a:lnTo>
                    <a:pt x="264" y="42"/>
                  </a:lnTo>
                  <a:lnTo>
                    <a:pt x="248" y="35"/>
                  </a:lnTo>
                  <a:lnTo>
                    <a:pt x="248" y="3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07" name="Google Shape;807;p49"/>
            <p:cNvCxnSpPr/>
            <p:nvPr/>
          </p:nvCxnSpPr>
          <p:spPr>
            <a:xfrm>
              <a:off x="5826125" y="354647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8" name="Google Shape;808;p49"/>
            <p:cNvSpPr/>
            <p:nvPr/>
          </p:nvSpPr>
          <p:spPr>
            <a:xfrm>
              <a:off x="5694363" y="3527425"/>
              <a:ext cx="179387" cy="152400"/>
            </a:xfrm>
            <a:custGeom>
              <a:avLst/>
              <a:gdLst/>
              <a:ahLst/>
              <a:cxnLst/>
              <a:rect l="l" t="t" r="r" b="b"/>
              <a:pathLst>
                <a:path w="340" h="286" extrusionOk="0">
                  <a:moveTo>
                    <a:pt x="248" y="35"/>
                  </a:moveTo>
                  <a:lnTo>
                    <a:pt x="248" y="35"/>
                  </a:lnTo>
                  <a:lnTo>
                    <a:pt x="251" y="23"/>
                  </a:lnTo>
                  <a:lnTo>
                    <a:pt x="251" y="20"/>
                  </a:lnTo>
                  <a:lnTo>
                    <a:pt x="251" y="16"/>
                  </a:lnTo>
                  <a:lnTo>
                    <a:pt x="248" y="13"/>
                  </a:lnTo>
                  <a:lnTo>
                    <a:pt x="247" y="10"/>
                  </a:lnTo>
                  <a:lnTo>
                    <a:pt x="240" y="8"/>
                  </a:lnTo>
                  <a:lnTo>
                    <a:pt x="234" y="5"/>
                  </a:lnTo>
                  <a:lnTo>
                    <a:pt x="226" y="4"/>
                  </a:lnTo>
                  <a:lnTo>
                    <a:pt x="218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194" y="4"/>
                  </a:lnTo>
                  <a:lnTo>
                    <a:pt x="177" y="8"/>
                  </a:lnTo>
                  <a:lnTo>
                    <a:pt x="161" y="14"/>
                  </a:lnTo>
                  <a:lnTo>
                    <a:pt x="146" y="21"/>
                  </a:lnTo>
                  <a:lnTo>
                    <a:pt x="133" y="29"/>
                  </a:lnTo>
                  <a:lnTo>
                    <a:pt x="121" y="36"/>
                  </a:lnTo>
                  <a:lnTo>
                    <a:pt x="110" y="47"/>
                  </a:lnTo>
                  <a:lnTo>
                    <a:pt x="101" y="57"/>
                  </a:lnTo>
                  <a:lnTo>
                    <a:pt x="21" y="115"/>
                  </a:lnTo>
                  <a:lnTo>
                    <a:pt x="21" y="115"/>
                  </a:lnTo>
                  <a:lnTo>
                    <a:pt x="14" y="119"/>
                  </a:lnTo>
                  <a:lnTo>
                    <a:pt x="9" y="123"/>
                  </a:lnTo>
                  <a:lnTo>
                    <a:pt x="5" y="128"/>
                  </a:lnTo>
                  <a:lnTo>
                    <a:pt x="3" y="132"/>
                  </a:lnTo>
                  <a:lnTo>
                    <a:pt x="1" y="137"/>
                  </a:lnTo>
                  <a:lnTo>
                    <a:pt x="0" y="141"/>
                  </a:lnTo>
                  <a:lnTo>
                    <a:pt x="1" y="145"/>
                  </a:lnTo>
                  <a:lnTo>
                    <a:pt x="3" y="149"/>
                  </a:lnTo>
                  <a:lnTo>
                    <a:pt x="4" y="151"/>
                  </a:lnTo>
                  <a:lnTo>
                    <a:pt x="8" y="154"/>
                  </a:lnTo>
                  <a:lnTo>
                    <a:pt x="12" y="157"/>
                  </a:lnTo>
                  <a:lnTo>
                    <a:pt x="17" y="158"/>
                  </a:lnTo>
                  <a:lnTo>
                    <a:pt x="22" y="158"/>
                  </a:lnTo>
                  <a:lnTo>
                    <a:pt x="27" y="157"/>
                  </a:lnTo>
                  <a:lnTo>
                    <a:pt x="34" y="155"/>
                  </a:lnTo>
                  <a:lnTo>
                    <a:pt x="41" y="153"/>
                  </a:lnTo>
                  <a:lnTo>
                    <a:pt x="79" y="146"/>
                  </a:lnTo>
                  <a:lnTo>
                    <a:pt x="79" y="146"/>
                  </a:lnTo>
                  <a:lnTo>
                    <a:pt x="70" y="151"/>
                  </a:lnTo>
                  <a:lnTo>
                    <a:pt x="62" y="158"/>
                  </a:lnTo>
                  <a:lnTo>
                    <a:pt x="57" y="164"/>
                  </a:lnTo>
                  <a:lnTo>
                    <a:pt x="54" y="170"/>
                  </a:lnTo>
                  <a:lnTo>
                    <a:pt x="52" y="175"/>
                  </a:lnTo>
                  <a:lnTo>
                    <a:pt x="52" y="180"/>
                  </a:lnTo>
                  <a:lnTo>
                    <a:pt x="53" y="184"/>
                  </a:lnTo>
                  <a:lnTo>
                    <a:pt x="55" y="189"/>
                  </a:lnTo>
                  <a:lnTo>
                    <a:pt x="58" y="191"/>
                  </a:lnTo>
                  <a:lnTo>
                    <a:pt x="62" y="194"/>
                  </a:lnTo>
                  <a:lnTo>
                    <a:pt x="67" y="197"/>
                  </a:lnTo>
                  <a:lnTo>
                    <a:pt x="72" y="198"/>
                  </a:lnTo>
                  <a:lnTo>
                    <a:pt x="77" y="199"/>
                  </a:lnTo>
                  <a:lnTo>
                    <a:pt x="83" y="199"/>
                  </a:lnTo>
                  <a:lnTo>
                    <a:pt x="88" y="198"/>
                  </a:lnTo>
                  <a:lnTo>
                    <a:pt x="93" y="197"/>
                  </a:lnTo>
                  <a:lnTo>
                    <a:pt x="93" y="197"/>
                  </a:lnTo>
                  <a:lnTo>
                    <a:pt x="83" y="207"/>
                  </a:lnTo>
                  <a:lnTo>
                    <a:pt x="75" y="216"/>
                  </a:lnTo>
                  <a:lnTo>
                    <a:pt x="70" y="225"/>
                  </a:lnTo>
                  <a:lnTo>
                    <a:pt x="68" y="229"/>
                  </a:lnTo>
                  <a:lnTo>
                    <a:pt x="68" y="233"/>
                  </a:lnTo>
                  <a:lnTo>
                    <a:pt x="70" y="237"/>
                  </a:lnTo>
                  <a:lnTo>
                    <a:pt x="72" y="241"/>
                  </a:lnTo>
                  <a:lnTo>
                    <a:pt x="76" y="243"/>
                  </a:lnTo>
                  <a:lnTo>
                    <a:pt x="80" y="246"/>
                  </a:lnTo>
                  <a:lnTo>
                    <a:pt x="87" y="248"/>
                  </a:lnTo>
                  <a:lnTo>
                    <a:pt x="94" y="251"/>
                  </a:lnTo>
                  <a:lnTo>
                    <a:pt x="115" y="254"/>
                  </a:lnTo>
                  <a:lnTo>
                    <a:pt x="143" y="250"/>
                  </a:lnTo>
                  <a:lnTo>
                    <a:pt x="143" y="250"/>
                  </a:lnTo>
                  <a:lnTo>
                    <a:pt x="139" y="264"/>
                  </a:lnTo>
                  <a:lnTo>
                    <a:pt x="139" y="269"/>
                  </a:lnTo>
                  <a:lnTo>
                    <a:pt x="141" y="276"/>
                  </a:lnTo>
                  <a:lnTo>
                    <a:pt x="143" y="279"/>
                  </a:lnTo>
                  <a:lnTo>
                    <a:pt x="149" y="283"/>
                  </a:lnTo>
                  <a:lnTo>
                    <a:pt x="158" y="285"/>
                  </a:lnTo>
                  <a:lnTo>
                    <a:pt x="169" y="285"/>
                  </a:lnTo>
                  <a:lnTo>
                    <a:pt x="169" y="285"/>
                  </a:lnTo>
                  <a:lnTo>
                    <a:pt x="185" y="286"/>
                  </a:lnTo>
                  <a:lnTo>
                    <a:pt x="198" y="285"/>
                  </a:lnTo>
                  <a:lnTo>
                    <a:pt x="211" y="282"/>
                  </a:lnTo>
                  <a:lnTo>
                    <a:pt x="224" y="278"/>
                  </a:lnTo>
                  <a:lnTo>
                    <a:pt x="235" y="272"/>
                  </a:lnTo>
                  <a:lnTo>
                    <a:pt x="245" y="266"/>
                  </a:lnTo>
                  <a:lnTo>
                    <a:pt x="267" y="252"/>
                  </a:lnTo>
                  <a:lnTo>
                    <a:pt x="267" y="252"/>
                  </a:lnTo>
                  <a:lnTo>
                    <a:pt x="275" y="251"/>
                  </a:lnTo>
                  <a:lnTo>
                    <a:pt x="284" y="248"/>
                  </a:lnTo>
                  <a:lnTo>
                    <a:pt x="293" y="244"/>
                  </a:lnTo>
                  <a:lnTo>
                    <a:pt x="301" y="241"/>
                  </a:lnTo>
                  <a:lnTo>
                    <a:pt x="319" y="229"/>
                  </a:lnTo>
                  <a:lnTo>
                    <a:pt x="336" y="216"/>
                  </a:lnTo>
                  <a:lnTo>
                    <a:pt x="336" y="216"/>
                  </a:lnTo>
                  <a:lnTo>
                    <a:pt x="339" y="206"/>
                  </a:lnTo>
                  <a:lnTo>
                    <a:pt x="340" y="194"/>
                  </a:lnTo>
                  <a:lnTo>
                    <a:pt x="339" y="184"/>
                  </a:lnTo>
                  <a:lnTo>
                    <a:pt x="336" y="172"/>
                  </a:lnTo>
                  <a:lnTo>
                    <a:pt x="331" y="162"/>
                  </a:lnTo>
                  <a:lnTo>
                    <a:pt x="327" y="154"/>
                  </a:lnTo>
                  <a:lnTo>
                    <a:pt x="322" y="148"/>
                  </a:lnTo>
                  <a:lnTo>
                    <a:pt x="315" y="145"/>
                  </a:lnTo>
                  <a:lnTo>
                    <a:pt x="315" y="145"/>
                  </a:lnTo>
                  <a:lnTo>
                    <a:pt x="314" y="133"/>
                  </a:lnTo>
                  <a:lnTo>
                    <a:pt x="313" y="127"/>
                  </a:lnTo>
                  <a:lnTo>
                    <a:pt x="311" y="120"/>
                  </a:lnTo>
                  <a:lnTo>
                    <a:pt x="308" y="114"/>
                  </a:lnTo>
                  <a:lnTo>
                    <a:pt x="304" y="107"/>
                  </a:lnTo>
                  <a:lnTo>
                    <a:pt x="297" y="102"/>
                  </a:lnTo>
                  <a:lnTo>
                    <a:pt x="288" y="98"/>
                  </a:lnTo>
                  <a:lnTo>
                    <a:pt x="288" y="98"/>
                  </a:lnTo>
                  <a:lnTo>
                    <a:pt x="287" y="91"/>
                  </a:lnTo>
                  <a:lnTo>
                    <a:pt x="286" y="82"/>
                  </a:lnTo>
                  <a:lnTo>
                    <a:pt x="286" y="73"/>
                  </a:lnTo>
                  <a:lnTo>
                    <a:pt x="283" y="65"/>
                  </a:lnTo>
                  <a:lnTo>
                    <a:pt x="280" y="56"/>
                  </a:lnTo>
                  <a:lnTo>
                    <a:pt x="278" y="52"/>
                  </a:lnTo>
                  <a:lnTo>
                    <a:pt x="274" y="48"/>
                  </a:lnTo>
                  <a:lnTo>
                    <a:pt x="269" y="44"/>
                  </a:lnTo>
                  <a:lnTo>
                    <a:pt x="264" y="42"/>
                  </a:lnTo>
                  <a:lnTo>
                    <a:pt x="248" y="35"/>
                  </a:lnTo>
                  <a:lnTo>
                    <a:pt x="248" y="35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09" name="Google Shape;809;p49"/>
            <p:cNvCxnSpPr/>
            <p:nvPr/>
          </p:nvCxnSpPr>
          <p:spPr>
            <a:xfrm>
              <a:off x="5826125" y="354647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0" name="Google Shape;810;p49"/>
            <p:cNvSpPr/>
            <p:nvPr/>
          </p:nvSpPr>
          <p:spPr>
            <a:xfrm>
              <a:off x="5614988" y="3124200"/>
              <a:ext cx="60325" cy="130175"/>
            </a:xfrm>
            <a:custGeom>
              <a:avLst/>
              <a:gdLst/>
              <a:ahLst/>
              <a:cxnLst/>
              <a:rect l="l" t="t" r="r" b="b"/>
              <a:pathLst>
                <a:path w="114" h="247" extrusionOk="0">
                  <a:moveTo>
                    <a:pt x="70" y="0"/>
                  </a:moveTo>
                  <a:lnTo>
                    <a:pt x="70" y="0"/>
                  </a:lnTo>
                  <a:lnTo>
                    <a:pt x="63" y="18"/>
                  </a:lnTo>
                  <a:lnTo>
                    <a:pt x="56" y="34"/>
                  </a:lnTo>
                  <a:lnTo>
                    <a:pt x="48" y="48"/>
                  </a:lnTo>
                  <a:lnTo>
                    <a:pt x="39" y="60"/>
                  </a:lnTo>
                  <a:lnTo>
                    <a:pt x="19" y="80"/>
                  </a:lnTo>
                  <a:lnTo>
                    <a:pt x="9" y="91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12" y="122"/>
                  </a:lnTo>
                  <a:lnTo>
                    <a:pt x="23" y="140"/>
                  </a:lnTo>
                  <a:lnTo>
                    <a:pt x="36" y="159"/>
                  </a:lnTo>
                  <a:lnTo>
                    <a:pt x="50" y="177"/>
                  </a:lnTo>
                  <a:lnTo>
                    <a:pt x="65" y="195"/>
                  </a:lnTo>
                  <a:lnTo>
                    <a:pt x="80" y="212"/>
                  </a:lnTo>
                  <a:lnTo>
                    <a:pt x="114" y="247"/>
                  </a:lnTo>
                  <a:lnTo>
                    <a:pt x="114" y="247"/>
                  </a:lnTo>
                  <a:lnTo>
                    <a:pt x="114" y="221"/>
                  </a:lnTo>
                  <a:lnTo>
                    <a:pt x="111" y="195"/>
                  </a:lnTo>
                  <a:lnTo>
                    <a:pt x="109" y="169"/>
                  </a:lnTo>
                  <a:lnTo>
                    <a:pt x="105" y="142"/>
                  </a:lnTo>
                  <a:lnTo>
                    <a:pt x="96" y="91"/>
                  </a:lnTo>
                  <a:lnTo>
                    <a:pt x="87" y="39"/>
                  </a:lnTo>
                  <a:lnTo>
                    <a:pt x="70" y="0"/>
                  </a:lnTo>
                  <a:lnTo>
                    <a:pt x="70" y="0"/>
                  </a:lnTo>
                  <a:close/>
                  <a:moveTo>
                    <a:pt x="70" y="0"/>
                  </a:move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5614988" y="3124200"/>
              <a:ext cx="60325" cy="130175"/>
            </a:xfrm>
            <a:custGeom>
              <a:avLst/>
              <a:gdLst/>
              <a:ahLst/>
              <a:cxnLst/>
              <a:rect l="l" t="t" r="r" b="b"/>
              <a:pathLst>
                <a:path w="114" h="247" extrusionOk="0">
                  <a:moveTo>
                    <a:pt x="70" y="0"/>
                  </a:moveTo>
                  <a:lnTo>
                    <a:pt x="70" y="0"/>
                  </a:lnTo>
                  <a:lnTo>
                    <a:pt x="63" y="18"/>
                  </a:lnTo>
                  <a:lnTo>
                    <a:pt x="56" y="34"/>
                  </a:lnTo>
                  <a:lnTo>
                    <a:pt x="48" y="48"/>
                  </a:lnTo>
                  <a:lnTo>
                    <a:pt x="39" y="60"/>
                  </a:lnTo>
                  <a:lnTo>
                    <a:pt x="19" y="80"/>
                  </a:lnTo>
                  <a:lnTo>
                    <a:pt x="9" y="91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12" y="122"/>
                  </a:lnTo>
                  <a:lnTo>
                    <a:pt x="23" y="140"/>
                  </a:lnTo>
                  <a:lnTo>
                    <a:pt x="36" y="159"/>
                  </a:lnTo>
                  <a:lnTo>
                    <a:pt x="50" y="177"/>
                  </a:lnTo>
                  <a:lnTo>
                    <a:pt x="65" y="195"/>
                  </a:lnTo>
                  <a:lnTo>
                    <a:pt x="80" y="212"/>
                  </a:lnTo>
                  <a:lnTo>
                    <a:pt x="114" y="247"/>
                  </a:lnTo>
                  <a:lnTo>
                    <a:pt x="114" y="247"/>
                  </a:lnTo>
                  <a:lnTo>
                    <a:pt x="114" y="221"/>
                  </a:lnTo>
                  <a:lnTo>
                    <a:pt x="111" y="195"/>
                  </a:lnTo>
                  <a:lnTo>
                    <a:pt x="109" y="169"/>
                  </a:lnTo>
                  <a:lnTo>
                    <a:pt x="105" y="142"/>
                  </a:lnTo>
                  <a:lnTo>
                    <a:pt x="96" y="91"/>
                  </a:lnTo>
                  <a:lnTo>
                    <a:pt x="87" y="39"/>
                  </a:lnTo>
                  <a:lnTo>
                    <a:pt x="70" y="0"/>
                  </a:lnTo>
                  <a:lnTo>
                    <a:pt x="7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12" name="Google Shape;812;p49"/>
            <p:cNvCxnSpPr/>
            <p:nvPr/>
          </p:nvCxnSpPr>
          <p:spPr>
            <a:xfrm>
              <a:off x="5651500" y="3124200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3" name="Google Shape;813;p49"/>
            <p:cNvSpPr/>
            <p:nvPr/>
          </p:nvSpPr>
          <p:spPr>
            <a:xfrm>
              <a:off x="5614988" y="3124200"/>
              <a:ext cx="60325" cy="130175"/>
            </a:xfrm>
            <a:custGeom>
              <a:avLst/>
              <a:gdLst/>
              <a:ahLst/>
              <a:cxnLst/>
              <a:rect l="l" t="t" r="r" b="b"/>
              <a:pathLst>
                <a:path w="114" h="247" extrusionOk="0">
                  <a:moveTo>
                    <a:pt x="70" y="0"/>
                  </a:moveTo>
                  <a:lnTo>
                    <a:pt x="70" y="0"/>
                  </a:lnTo>
                  <a:lnTo>
                    <a:pt x="63" y="18"/>
                  </a:lnTo>
                  <a:lnTo>
                    <a:pt x="56" y="34"/>
                  </a:lnTo>
                  <a:lnTo>
                    <a:pt x="48" y="48"/>
                  </a:lnTo>
                  <a:lnTo>
                    <a:pt x="39" y="60"/>
                  </a:lnTo>
                  <a:lnTo>
                    <a:pt x="19" y="80"/>
                  </a:lnTo>
                  <a:lnTo>
                    <a:pt x="9" y="91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12" y="122"/>
                  </a:lnTo>
                  <a:lnTo>
                    <a:pt x="23" y="140"/>
                  </a:lnTo>
                  <a:lnTo>
                    <a:pt x="36" y="159"/>
                  </a:lnTo>
                  <a:lnTo>
                    <a:pt x="50" y="177"/>
                  </a:lnTo>
                  <a:lnTo>
                    <a:pt x="65" y="195"/>
                  </a:lnTo>
                  <a:lnTo>
                    <a:pt x="80" y="212"/>
                  </a:lnTo>
                  <a:lnTo>
                    <a:pt x="114" y="247"/>
                  </a:lnTo>
                  <a:lnTo>
                    <a:pt x="114" y="247"/>
                  </a:lnTo>
                  <a:lnTo>
                    <a:pt x="114" y="221"/>
                  </a:lnTo>
                  <a:lnTo>
                    <a:pt x="111" y="195"/>
                  </a:lnTo>
                  <a:lnTo>
                    <a:pt x="109" y="169"/>
                  </a:lnTo>
                  <a:lnTo>
                    <a:pt x="105" y="142"/>
                  </a:lnTo>
                  <a:lnTo>
                    <a:pt x="96" y="91"/>
                  </a:lnTo>
                  <a:lnTo>
                    <a:pt x="87" y="39"/>
                  </a:lnTo>
                  <a:lnTo>
                    <a:pt x="70" y="0"/>
                  </a:lnTo>
                  <a:lnTo>
                    <a:pt x="70" y="0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14" name="Google Shape;814;p49"/>
            <p:cNvCxnSpPr/>
            <p:nvPr/>
          </p:nvCxnSpPr>
          <p:spPr>
            <a:xfrm>
              <a:off x="5651500" y="3124200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49"/>
            <p:cNvSpPr/>
            <p:nvPr/>
          </p:nvSpPr>
          <p:spPr>
            <a:xfrm>
              <a:off x="5427663" y="2789238"/>
              <a:ext cx="268288" cy="207962"/>
            </a:xfrm>
            <a:custGeom>
              <a:avLst/>
              <a:gdLst/>
              <a:ahLst/>
              <a:cxnLst/>
              <a:rect l="l" t="t" r="r" b="b"/>
              <a:pathLst>
                <a:path w="509" h="394" extrusionOk="0">
                  <a:moveTo>
                    <a:pt x="64" y="394"/>
                  </a:moveTo>
                  <a:lnTo>
                    <a:pt x="64" y="394"/>
                  </a:lnTo>
                  <a:lnTo>
                    <a:pt x="69" y="393"/>
                  </a:lnTo>
                  <a:lnTo>
                    <a:pt x="75" y="393"/>
                  </a:lnTo>
                  <a:lnTo>
                    <a:pt x="80" y="390"/>
                  </a:lnTo>
                  <a:lnTo>
                    <a:pt x="82" y="388"/>
                  </a:lnTo>
                  <a:lnTo>
                    <a:pt x="84" y="385"/>
                  </a:lnTo>
                  <a:lnTo>
                    <a:pt x="84" y="385"/>
                  </a:lnTo>
                  <a:lnTo>
                    <a:pt x="80" y="352"/>
                  </a:lnTo>
                  <a:lnTo>
                    <a:pt x="75" y="318"/>
                  </a:lnTo>
                  <a:lnTo>
                    <a:pt x="72" y="301"/>
                  </a:lnTo>
                  <a:lnTo>
                    <a:pt x="71" y="284"/>
                  </a:lnTo>
                  <a:lnTo>
                    <a:pt x="72" y="268"/>
                  </a:lnTo>
                  <a:lnTo>
                    <a:pt x="75" y="251"/>
                  </a:lnTo>
                  <a:lnTo>
                    <a:pt x="75" y="251"/>
                  </a:lnTo>
                  <a:lnTo>
                    <a:pt x="87" y="226"/>
                  </a:lnTo>
                  <a:lnTo>
                    <a:pt x="102" y="204"/>
                  </a:lnTo>
                  <a:lnTo>
                    <a:pt x="108" y="191"/>
                  </a:lnTo>
                  <a:lnTo>
                    <a:pt x="113" y="178"/>
                  </a:lnTo>
                  <a:lnTo>
                    <a:pt x="118" y="164"/>
                  </a:lnTo>
                  <a:lnTo>
                    <a:pt x="121" y="147"/>
                  </a:lnTo>
                  <a:lnTo>
                    <a:pt x="121" y="147"/>
                  </a:lnTo>
                  <a:lnTo>
                    <a:pt x="133" y="145"/>
                  </a:lnTo>
                  <a:lnTo>
                    <a:pt x="143" y="141"/>
                  </a:lnTo>
                  <a:lnTo>
                    <a:pt x="157" y="133"/>
                  </a:lnTo>
                  <a:lnTo>
                    <a:pt x="170" y="125"/>
                  </a:lnTo>
                  <a:lnTo>
                    <a:pt x="182" y="118"/>
                  </a:lnTo>
                  <a:lnTo>
                    <a:pt x="182" y="118"/>
                  </a:lnTo>
                  <a:lnTo>
                    <a:pt x="215" y="123"/>
                  </a:lnTo>
                  <a:lnTo>
                    <a:pt x="234" y="125"/>
                  </a:lnTo>
                  <a:lnTo>
                    <a:pt x="252" y="127"/>
                  </a:lnTo>
                  <a:lnTo>
                    <a:pt x="270" y="127"/>
                  </a:lnTo>
                  <a:lnTo>
                    <a:pt x="289" y="127"/>
                  </a:lnTo>
                  <a:lnTo>
                    <a:pt x="308" y="124"/>
                  </a:lnTo>
                  <a:lnTo>
                    <a:pt x="330" y="122"/>
                  </a:lnTo>
                  <a:lnTo>
                    <a:pt x="330" y="122"/>
                  </a:lnTo>
                  <a:lnTo>
                    <a:pt x="351" y="143"/>
                  </a:lnTo>
                  <a:lnTo>
                    <a:pt x="361" y="154"/>
                  </a:lnTo>
                  <a:lnTo>
                    <a:pt x="373" y="165"/>
                  </a:lnTo>
                  <a:lnTo>
                    <a:pt x="386" y="176"/>
                  </a:lnTo>
                  <a:lnTo>
                    <a:pt x="400" y="185"/>
                  </a:lnTo>
                  <a:lnTo>
                    <a:pt x="416" y="194"/>
                  </a:lnTo>
                  <a:lnTo>
                    <a:pt x="436" y="202"/>
                  </a:lnTo>
                  <a:lnTo>
                    <a:pt x="436" y="202"/>
                  </a:lnTo>
                  <a:lnTo>
                    <a:pt x="439" y="216"/>
                  </a:lnTo>
                  <a:lnTo>
                    <a:pt x="444" y="229"/>
                  </a:lnTo>
                  <a:lnTo>
                    <a:pt x="452" y="256"/>
                  </a:lnTo>
                  <a:lnTo>
                    <a:pt x="456" y="270"/>
                  </a:lnTo>
                  <a:lnTo>
                    <a:pt x="460" y="286"/>
                  </a:lnTo>
                  <a:lnTo>
                    <a:pt x="461" y="301"/>
                  </a:lnTo>
                  <a:lnTo>
                    <a:pt x="461" y="319"/>
                  </a:lnTo>
                  <a:lnTo>
                    <a:pt x="461" y="371"/>
                  </a:lnTo>
                  <a:lnTo>
                    <a:pt x="461" y="371"/>
                  </a:lnTo>
                  <a:lnTo>
                    <a:pt x="466" y="371"/>
                  </a:lnTo>
                  <a:lnTo>
                    <a:pt x="470" y="371"/>
                  </a:lnTo>
                  <a:lnTo>
                    <a:pt x="473" y="370"/>
                  </a:lnTo>
                  <a:lnTo>
                    <a:pt x="478" y="366"/>
                  </a:lnTo>
                  <a:lnTo>
                    <a:pt x="478" y="366"/>
                  </a:lnTo>
                  <a:lnTo>
                    <a:pt x="478" y="345"/>
                  </a:lnTo>
                  <a:lnTo>
                    <a:pt x="480" y="327"/>
                  </a:lnTo>
                  <a:lnTo>
                    <a:pt x="484" y="313"/>
                  </a:lnTo>
                  <a:lnTo>
                    <a:pt x="489" y="299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504" y="260"/>
                  </a:lnTo>
                  <a:lnTo>
                    <a:pt x="506" y="242"/>
                  </a:lnTo>
                  <a:lnTo>
                    <a:pt x="508" y="225"/>
                  </a:lnTo>
                  <a:lnTo>
                    <a:pt x="509" y="207"/>
                  </a:lnTo>
                  <a:lnTo>
                    <a:pt x="509" y="189"/>
                  </a:lnTo>
                  <a:lnTo>
                    <a:pt x="506" y="171"/>
                  </a:lnTo>
                  <a:lnTo>
                    <a:pt x="502" y="154"/>
                  </a:lnTo>
                  <a:lnTo>
                    <a:pt x="498" y="145"/>
                  </a:lnTo>
                  <a:lnTo>
                    <a:pt x="493" y="136"/>
                  </a:lnTo>
                  <a:lnTo>
                    <a:pt x="493" y="136"/>
                  </a:lnTo>
                  <a:lnTo>
                    <a:pt x="487" y="120"/>
                  </a:lnTo>
                  <a:lnTo>
                    <a:pt x="479" y="106"/>
                  </a:lnTo>
                  <a:lnTo>
                    <a:pt x="470" y="92"/>
                  </a:lnTo>
                  <a:lnTo>
                    <a:pt x="458" y="80"/>
                  </a:lnTo>
                  <a:lnTo>
                    <a:pt x="447" y="69"/>
                  </a:lnTo>
                  <a:lnTo>
                    <a:pt x="434" y="58"/>
                  </a:lnTo>
                  <a:lnTo>
                    <a:pt x="420" y="49"/>
                  </a:lnTo>
                  <a:lnTo>
                    <a:pt x="405" y="40"/>
                  </a:lnTo>
                  <a:lnTo>
                    <a:pt x="405" y="40"/>
                  </a:lnTo>
                  <a:lnTo>
                    <a:pt x="399" y="34"/>
                  </a:lnTo>
                  <a:lnTo>
                    <a:pt x="391" y="28"/>
                  </a:lnTo>
                  <a:lnTo>
                    <a:pt x="377" y="19"/>
                  </a:lnTo>
                  <a:lnTo>
                    <a:pt x="361" y="13"/>
                  </a:lnTo>
                  <a:lnTo>
                    <a:pt x="346" y="9"/>
                  </a:lnTo>
                  <a:lnTo>
                    <a:pt x="328" y="5"/>
                  </a:lnTo>
                  <a:lnTo>
                    <a:pt x="311" y="3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35" y="1"/>
                  </a:lnTo>
                  <a:lnTo>
                    <a:pt x="215" y="3"/>
                  </a:lnTo>
                  <a:lnTo>
                    <a:pt x="196" y="5"/>
                  </a:lnTo>
                  <a:lnTo>
                    <a:pt x="178" y="9"/>
                  </a:lnTo>
                  <a:lnTo>
                    <a:pt x="161" y="14"/>
                  </a:lnTo>
                  <a:lnTo>
                    <a:pt x="144" y="21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12" y="35"/>
                  </a:lnTo>
                  <a:lnTo>
                    <a:pt x="95" y="40"/>
                  </a:lnTo>
                  <a:lnTo>
                    <a:pt x="80" y="45"/>
                  </a:lnTo>
                  <a:lnTo>
                    <a:pt x="64" y="52"/>
                  </a:lnTo>
                  <a:lnTo>
                    <a:pt x="50" y="59"/>
                  </a:lnTo>
                  <a:lnTo>
                    <a:pt x="45" y="63"/>
                  </a:lnTo>
                  <a:lnTo>
                    <a:pt x="38" y="70"/>
                  </a:lnTo>
                  <a:lnTo>
                    <a:pt x="33" y="76"/>
                  </a:lnTo>
                  <a:lnTo>
                    <a:pt x="29" y="84"/>
                  </a:lnTo>
                  <a:lnTo>
                    <a:pt x="25" y="93"/>
                  </a:lnTo>
                  <a:lnTo>
                    <a:pt x="22" y="103"/>
                  </a:lnTo>
                  <a:lnTo>
                    <a:pt x="22" y="103"/>
                  </a:lnTo>
                  <a:lnTo>
                    <a:pt x="22" y="123"/>
                  </a:lnTo>
                  <a:lnTo>
                    <a:pt x="20" y="141"/>
                  </a:lnTo>
                  <a:lnTo>
                    <a:pt x="16" y="156"/>
                  </a:lnTo>
                  <a:lnTo>
                    <a:pt x="13" y="169"/>
                  </a:lnTo>
                  <a:lnTo>
                    <a:pt x="5" y="194"/>
                  </a:lnTo>
                  <a:lnTo>
                    <a:pt x="2" y="206"/>
                  </a:lnTo>
                  <a:lnTo>
                    <a:pt x="1" y="220"/>
                  </a:lnTo>
                  <a:lnTo>
                    <a:pt x="1" y="220"/>
                  </a:lnTo>
                  <a:lnTo>
                    <a:pt x="0" y="247"/>
                  </a:lnTo>
                  <a:lnTo>
                    <a:pt x="0" y="261"/>
                  </a:lnTo>
                  <a:lnTo>
                    <a:pt x="0" y="275"/>
                  </a:lnTo>
                  <a:lnTo>
                    <a:pt x="1" y="290"/>
                  </a:lnTo>
                  <a:lnTo>
                    <a:pt x="3" y="304"/>
                  </a:lnTo>
                  <a:lnTo>
                    <a:pt x="7" y="318"/>
                  </a:lnTo>
                  <a:lnTo>
                    <a:pt x="13" y="332"/>
                  </a:lnTo>
                  <a:lnTo>
                    <a:pt x="59" y="335"/>
                  </a:lnTo>
                  <a:lnTo>
                    <a:pt x="59" y="335"/>
                  </a:lnTo>
                  <a:lnTo>
                    <a:pt x="63" y="362"/>
                  </a:lnTo>
                  <a:lnTo>
                    <a:pt x="64" y="376"/>
                  </a:lnTo>
                  <a:lnTo>
                    <a:pt x="64" y="394"/>
                  </a:lnTo>
                  <a:lnTo>
                    <a:pt x="64" y="394"/>
                  </a:lnTo>
                  <a:close/>
                  <a:moveTo>
                    <a:pt x="64" y="394"/>
                  </a:moveTo>
                  <a:lnTo>
                    <a:pt x="64" y="39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5427663" y="2789238"/>
              <a:ext cx="268288" cy="207962"/>
            </a:xfrm>
            <a:custGeom>
              <a:avLst/>
              <a:gdLst/>
              <a:ahLst/>
              <a:cxnLst/>
              <a:rect l="l" t="t" r="r" b="b"/>
              <a:pathLst>
                <a:path w="509" h="394" extrusionOk="0">
                  <a:moveTo>
                    <a:pt x="64" y="394"/>
                  </a:moveTo>
                  <a:lnTo>
                    <a:pt x="64" y="394"/>
                  </a:lnTo>
                  <a:lnTo>
                    <a:pt x="69" y="393"/>
                  </a:lnTo>
                  <a:lnTo>
                    <a:pt x="75" y="393"/>
                  </a:lnTo>
                  <a:lnTo>
                    <a:pt x="80" y="390"/>
                  </a:lnTo>
                  <a:lnTo>
                    <a:pt x="82" y="388"/>
                  </a:lnTo>
                  <a:lnTo>
                    <a:pt x="84" y="385"/>
                  </a:lnTo>
                  <a:lnTo>
                    <a:pt x="84" y="385"/>
                  </a:lnTo>
                  <a:lnTo>
                    <a:pt x="80" y="352"/>
                  </a:lnTo>
                  <a:lnTo>
                    <a:pt x="75" y="318"/>
                  </a:lnTo>
                  <a:lnTo>
                    <a:pt x="72" y="301"/>
                  </a:lnTo>
                  <a:lnTo>
                    <a:pt x="71" y="284"/>
                  </a:lnTo>
                  <a:lnTo>
                    <a:pt x="72" y="268"/>
                  </a:lnTo>
                  <a:lnTo>
                    <a:pt x="75" y="251"/>
                  </a:lnTo>
                  <a:lnTo>
                    <a:pt x="75" y="251"/>
                  </a:lnTo>
                  <a:lnTo>
                    <a:pt x="87" y="226"/>
                  </a:lnTo>
                  <a:lnTo>
                    <a:pt x="102" y="204"/>
                  </a:lnTo>
                  <a:lnTo>
                    <a:pt x="108" y="191"/>
                  </a:lnTo>
                  <a:lnTo>
                    <a:pt x="113" y="178"/>
                  </a:lnTo>
                  <a:lnTo>
                    <a:pt x="118" y="164"/>
                  </a:lnTo>
                  <a:lnTo>
                    <a:pt x="121" y="147"/>
                  </a:lnTo>
                  <a:lnTo>
                    <a:pt x="121" y="147"/>
                  </a:lnTo>
                  <a:lnTo>
                    <a:pt x="133" y="145"/>
                  </a:lnTo>
                  <a:lnTo>
                    <a:pt x="143" y="141"/>
                  </a:lnTo>
                  <a:lnTo>
                    <a:pt x="157" y="133"/>
                  </a:lnTo>
                  <a:lnTo>
                    <a:pt x="170" y="125"/>
                  </a:lnTo>
                  <a:lnTo>
                    <a:pt x="182" y="118"/>
                  </a:lnTo>
                  <a:lnTo>
                    <a:pt x="182" y="118"/>
                  </a:lnTo>
                  <a:lnTo>
                    <a:pt x="215" y="123"/>
                  </a:lnTo>
                  <a:lnTo>
                    <a:pt x="234" y="125"/>
                  </a:lnTo>
                  <a:lnTo>
                    <a:pt x="252" y="127"/>
                  </a:lnTo>
                  <a:lnTo>
                    <a:pt x="270" y="127"/>
                  </a:lnTo>
                  <a:lnTo>
                    <a:pt x="289" y="127"/>
                  </a:lnTo>
                  <a:lnTo>
                    <a:pt x="308" y="124"/>
                  </a:lnTo>
                  <a:lnTo>
                    <a:pt x="330" y="122"/>
                  </a:lnTo>
                  <a:lnTo>
                    <a:pt x="330" y="122"/>
                  </a:lnTo>
                  <a:lnTo>
                    <a:pt x="351" y="143"/>
                  </a:lnTo>
                  <a:lnTo>
                    <a:pt x="361" y="154"/>
                  </a:lnTo>
                  <a:lnTo>
                    <a:pt x="373" y="165"/>
                  </a:lnTo>
                  <a:lnTo>
                    <a:pt x="386" y="176"/>
                  </a:lnTo>
                  <a:lnTo>
                    <a:pt x="400" y="185"/>
                  </a:lnTo>
                  <a:lnTo>
                    <a:pt x="416" y="194"/>
                  </a:lnTo>
                  <a:lnTo>
                    <a:pt x="436" y="202"/>
                  </a:lnTo>
                  <a:lnTo>
                    <a:pt x="436" y="202"/>
                  </a:lnTo>
                  <a:lnTo>
                    <a:pt x="439" y="216"/>
                  </a:lnTo>
                  <a:lnTo>
                    <a:pt x="444" y="229"/>
                  </a:lnTo>
                  <a:lnTo>
                    <a:pt x="452" y="256"/>
                  </a:lnTo>
                  <a:lnTo>
                    <a:pt x="456" y="270"/>
                  </a:lnTo>
                  <a:lnTo>
                    <a:pt x="460" y="286"/>
                  </a:lnTo>
                  <a:lnTo>
                    <a:pt x="461" y="301"/>
                  </a:lnTo>
                  <a:lnTo>
                    <a:pt x="461" y="319"/>
                  </a:lnTo>
                  <a:lnTo>
                    <a:pt x="461" y="371"/>
                  </a:lnTo>
                  <a:lnTo>
                    <a:pt x="461" y="371"/>
                  </a:lnTo>
                  <a:lnTo>
                    <a:pt x="466" y="371"/>
                  </a:lnTo>
                  <a:lnTo>
                    <a:pt x="470" y="371"/>
                  </a:lnTo>
                  <a:lnTo>
                    <a:pt x="473" y="370"/>
                  </a:lnTo>
                  <a:lnTo>
                    <a:pt x="478" y="366"/>
                  </a:lnTo>
                  <a:lnTo>
                    <a:pt x="478" y="366"/>
                  </a:lnTo>
                  <a:lnTo>
                    <a:pt x="478" y="345"/>
                  </a:lnTo>
                  <a:lnTo>
                    <a:pt x="480" y="327"/>
                  </a:lnTo>
                  <a:lnTo>
                    <a:pt x="484" y="313"/>
                  </a:lnTo>
                  <a:lnTo>
                    <a:pt x="489" y="299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504" y="260"/>
                  </a:lnTo>
                  <a:lnTo>
                    <a:pt x="506" y="242"/>
                  </a:lnTo>
                  <a:lnTo>
                    <a:pt x="508" y="225"/>
                  </a:lnTo>
                  <a:lnTo>
                    <a:pt x="509" y="207"/>
                  </a:lnTo>
                  <a:lnTo>
                    <a:pt x="509" y="189"/>
                  </a:lnTo>
                  <a:lnTo>
                    <a:pt x="506" y="171"/>
                  </a:lnTo>
                  <a:lnTo>
                    <a:pt x="502" y="154"/>
                  </a:lnTo>
                  <a:lnTo>
                    <a:pt x="498" y="145"/>
                  </a:lnTo>
                  <a:lnTo>
                    <a:pt x="493" y="136"/>
                  </a:lnTo>
                  <a:lnTo>
                    <a:pt x="493" y="136"/>
                  </a:lnTo>
                  <a:lnTo>
                    <a:pt x="487" y="120"/>
                  </a:lnTo>
                  <a:lnTo>
                    <a:pt x="479" y="106"/>
                  </a:lnTo>
                  <a:lnTo>
                    <a:pt x="470" y="92"/>
                  </a:lnTo>
                  <a:lnTo>
                    <a:pt x="458" y="80"/>
                  </a:lnTo>
                  <a:lnTo>
                    <a:pt x="447" y="69"/>
                  </a:lnTo>
                  <a:lnTo>
                    <a:pt x="434" y="58"/>
                  </a:lnTo>
                  <a:lnTo>
                    <a:pt x="420" y="49"/>
                  </a:lnTo>
                  <a:lnTo>
                    <a:pt x="405" y="40"/>
                  </a:lnTo>
                  <a:lnTo>
                    <a:pt x="405" y="40"/>
                  </a:lnTo>
                  <a:lnTo>
                    <a:pt x="399" y="34"/>
                  </a:lnTo>
                  <a:lnTo>
                    <a:pt x="391" y="28"/>
                  </a:lnTo>
                  <a:lnTo>
                    <a:pt x="377" y="19"/>
                  </a:lnTo>
                  <a:lnTo>
                    <a:pt x="361" y="13"/>
                  </a:lnTo>
                  <a:lnTo>
                    <a:pt x="346" y="9"/>
                  </a:lnTo>
                  <a:lnTo>
                    <a:pt x="328" y="5"/>
                  </a:lnTo>
                  <a:lnTo>
                    <a:pt x="311" y="3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35" y="1"/>
                  </a:lnTo>
                  <a:lnTo>
                    <a:pt x="215" y="3"/>
                  </a:lnTo>
                  <a:lnTo>
                    <a:pt x="196" y="5"/>
                  </a:lnTo>
                  <a:lnTo>
                    <a:pt x="178" y="9"/>
                  </a:lnTo>
                  <a:lnTo>
                    <a:pt x="161" y="14"/>
                  </a:lnTo>
                  <a:lnTo>
                    <a:pt x="144" y="21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12" y="35"/>
                  </a:lnTo>
                  <a:lnTo>
                    <a:pt x="95" y="40"/>
                  </a:lnTo>
                  <a:lnTo>
                    <a:pt x="80" y="45"/>
                  </a:lnTo>
                  <a:lnTo>
                    <a:pt x="64" y="52"/>
                  </a:lnTo>
                  <a:lnTo>
                    <a:pt x="50" y="59"/>
                  </a:lnTo>
                  <a:lnTo>
                    <a:pt x="45" y="63"/>
                  </a:lnTo>
                  <a:lnTo>
                    <a:pt x="38" y="70"/>
                  </a:lnTo>
                  <a:lnTo>
                    <a:pt x="33" y="76"/>
                  </a:lnTo>
                  <a:lnTo>
                    <a:pt x="29" y="84"/>
                  </a:lnTo>
                  <a:lnTo>
                    <a:pt x="25" y="93"/>
                  </a:lnTo>
                  <a:lnTo>
                    <a:pt x="22" y="103"/>
                  </a:lnTo>
                  <a:lnTo>
                    <a:pt x="22" y="103"/>
                  </a:lnTo>
                  <a:lnTo>
                    <a:pt x="22" y="123"/>
                  </a:lnTo>
                  <a:lnTo>
                    <a:pt x="20" y="141"/>
                  </a:lnTo>
                  <a:lnTo>
                    <a:pt x="16" y="156"/>
                  </a:lnTo>
                  <a:lnTo>
                    <a:pt x="13" y="169"/>
                  </a:lnTo>
                  <a:lnTo>
                    <a:pt x="5" y="194"/>
                  </a:lnTo>
                  <a:lnTo>
                    <a:pt x="2" y="206"/>
                  </a:lnTo>
                  <a:lnTo>
                    <a:pt x="1" y="220"/>
                  </a:lnTo>
                  <a:lnTo>
                    <a:pt x="1" y="220"/>
                  </a:lnTo>
                  <a:lnTo>
                    <a:pt x="0" y="247"/>
                  </a:lnTo>
                  <a:lnTo>
                    <a:pt x="0" y="261"/>
                  </a:lnTo>
                  <a:lnTo>
                    <a:pt x="0" y="275"/>
                  </a:lnTo>
                  <a:lnTo>
                    <a:pt x="1" y="290"/>
                  </a:lnTo>
                  <a:lnTo>
                    <a:pt x="3" y="304"/>
                  </a:lnTo>
                  <a:lnTo>
                    <a:pt x="7" y="318"/>
                  </a:lnTo>
                  <a:lnTo>
                    <a:pt x="13" y="332"/>
                  </a:lnTo>
                  <a:lnTo>
                    <a:pt x="59" y="335"/>
                  </a:lnTo>
                  <a:lnTo>
                    <a:pt x="59" y="335"/>
                  </a:lnTo>
                  <a:lnTo>
                    <a:pt x="63" y="362"/>
                  </a:lnTo>
                  <a:lnTo>
                    <a:pt x="64" y="376"/>
                  </a:lnTo>
                  <a:lnTo>
                    <a:pt x="64" y="394"/>
                  </a:lnTo>
                  <a:lnTo>
                    <a:pt x="64" y="39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17" name="Google Shape;817;p49"/>
            <p:cNvCxnSpPr/>
            <p:nvPr/>
          </p:nvCxnSpPr>
          <p:spPr>
            <a:xfrm>
              <a:off x="5461000" y="2997200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8" name="Google Shape;818;p49"/>
            <p:cNvSpPr/>
            <p:nvPr/>
          </p:nvSpPr>
          <p:spPr>
            <a:xfrm>
              <a:off x="5427663" y="2789238"/>
              <a:ext cx="268288" cy="207962"/>
            </a:xfrm>
            <a:custGeom>
              <a:avLst/>
              <a:gdLst/>
              <a:ahLst/>
              <a:cxnLst/>
              <a:rect l="l" t="t" r="r" b="b"/>
              <a:pathLst>
                <a:path w="509" h="394" extrusionOk="0">
                  <a:moveTo>
                    <a:pt x="64" y="394"/>
                  </a:moveTo>
                  <a:lnTo>
                    <a:pt x="64" y="394"/>
                  </a:lnTo>
                  <a:lnTo>
                    <a:pt x="75" y="393"/>
                  </a:lnTo>
                  <a:lnTo>
                    <a:pt x="80" y="390"/>
                  </a:lnTo>
                  <a:lnTo>
                    <a:pt x="82" y="388"/>
                  </a:lnTo>
                  <a:lnTo>
                    <a:pt x="84" y="385"/>
                  </a:lnTo>
                  <a:lnTo>
                    <a:pt x="84" y="385"/>
                  </a:lnTo>
                  <a:lnTo>
                    <a:pt x="80" y="352"/>
                  </a:lnTo>
                  <a:lnTo>
                    <a:pt x="75" y="318"/>
                  </a:lnTo>
                  <a:lnTo>
                    <a:pt x="72" y="301"/>
                  </a:lnTo>
                  <a:lnTo>
                    <a:pt x="71" y="284"/>
                  </a:lnTo>
                  <a:lnTo>
                    <a:pt x="72" y="268"/>
                  </a:lnTo>
                  <a:lnTo>
                    <a:pt x="75" y="251"/>
                  </a:lnTo>
                  <a:lnTo>
                    <a:pt x="75" y="251"/>
                  </a:lnTo>
                  <a:lnTo>
                    <a:pt x="87" y="226"/>
                  </a:lnTo>
                  <a:lnTo>
                    <a:pt x="102" y="204"/>
                  </a:lnTo>
                  <a:lnTo>
                    <a:pt x="108" y="191"/>
                  </a:lnTo>
                  <a:lnTo>
                    <a:pt x="113" y="178"/>
                  </a:lnTo>
                  <a:lnTo>
                    <a:pt x="118" y="164"/>
                  </a:lnTo>
                  <a:lnTo>
                    <a:pt x="121" y="147"/>
                  </a:lnTo>
                  <a:lnTo>
                    <a:pt x="121" y="147"/>
                  </a:lnTo>
                  <a:lnTo>
                    <a:pt x="133" y="145"/>
                  </a:lnTo>
                  <a:lnTo>
                    <a:pt x="143" y="141"/>
                  </a:lnTo>
                  <a:lnTo>
                    <a:pt x="157" y="133"/>
                  </a:lnTo>
                  <a:lnTo>
                    <a:pt x="170" y="125"/>
                  </a:lnTo>
                  <a:lnTo>
                    <a:pt x="182" y="118"/>
                  </a:lnTo>
                  <a:lnTo>
                    <a:pt x="182" y="118"/>
                  </a:lnTo>
                  <a:lnTo>
                    <a:pt x="215" y="123"/>
                  </a:lnTo>
                  <a:lnTo>
                    <a:pt x="234" y="125"/>
                  </a:lnTo>
                  <a:lnTo>
                    <a:pt x="252" y="127"/>
                  </a:lnTo>
                  <a:lnTo>
                    <a:pt x="270" y="128"/>
                  </a:lnTo>
                  <a:lnTo>
                    <a:pt x="289" y="127"/>
                  </a:lnTo>
                  <a:lnTo>
                    <a:pt x="308" y="124"/>
                  </a:lnTo>
                  <a:lnTo>
                    <a:pt x="330" y="122"/>
                  </a:lnTo>
                  <a:lnTo>
                    <a:pt x="330" y="122"/>
                  </a:lnTo>
                  <a:lnTo>
                    <a:pt x="351" y="143"/>
                  </a:lnTo>
                  <a:lnTo>
                    <a:pt x="361" y="154"/>
                  </a:lnTo>
                  <a:lnTo>
                    <a:pt x="373" y="165"/>
                  </a:lnTo>
                  <a:lnTo>
                    <a:pt x="386" y="176"/>
                  </a:lnTo>
                  <a:lnTo>
                    <a:pt x="400" y="185"/>
                  </a:lnTo>
                  <a:lnTo>
                    <a:pt x="416" y="194"/>
                  </a:lnTo>
                  <a:lnTo>
                    <a:pt x="436" y="202"/>
                  </a:lnTo>
                  <a:lnTo>
                    <a:pt x="436" y="202"/>
                  </a:lnTo>
                  <a:lnTo>
                    <a:pt x="439" y="216"/>
                  </a:lnTo>
                  <a:lnTo>
                    <a:pt x="444" y="229"/>
                  </a:lnTo>
                  <a:lnTo>
                    <a:pt x="452" y="256"/>
                  </a:lnTo>
                  <a:lnTo>
                    <a:pt x="456" y="270"/>
                  </a:lnTo>
                  <a:lnTo>
                    <a:pt x="460" y="286"/>
                  </a:lnTo>
                  <a:lnTo>
                    <a:pt x="461" y="301"/>
                  </a:lnTo>
                  <a:lnTo>
                    <a:pt x="461" y="319"/>
                  </a:lnTo>
                  <a:lnTo>
                    <a:pt x="461" y="371"/>
                  </a:lnTo>
                  <a:lnTo>
                    <a:pt x="461" y="371"/>
                  </a:lnTo>
                  <a:lnTo>
                    <a:pt x="466" y="371"/>
                  </a:lnTo>
                  <a:lnTo>
                    <a:pt x="470" y="371"/>
                  </a:lnTo>
                  <a:lnTo>
                    <a:pt x="473" y="370"/>
                  </a:lnTo>
                  <a:lnTo>
                    <a:pt x="478" y="366"/>
                  </a:lnTo>
                  <a:lnTo>
                    <a:pt x="478" y="366"/>
                  </a:lnTo>
                  <a:lnTo>
                    <a:pt x="478" y="345"/>
                  </a:lnTo>
                  <a:lnTo>
                    <a:pt x="480" y="327"/>
                  </a:lnTo>
                  <a:lnTo>
                    <a:pt x="484" y="313"/>
                  </a:lnTo>
                  <a:lnTo>
                    <a:pt x="489" y="299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504" y="260"/>
                  </a:lnTo>
                  <a:lnTo>
                    <a:pt x="506" y="242"/>
                  </a:lnTo>
                  <a:lnTo>
                    <a:pt x="508" y="225"/>
                  </a:lnTo>
                  <a:lnTo>
                    <a:pt x="509" y="207"/>
                  </a:lnTo>
                  <a:lnTo>
                    <a:pt x="509" y="189"/>
                  </a:lnTo>
                  <a:lnTo>
                    <a:pt x="506" y="171"/>
                  </a:lnTo>
                  <a:lnTo>
                    <a:pt x="502" y="153"/>
                  </a:lnTo>
                  <a:lnTo>
                    <a:pt x="498" y="145"/>
                  </a:lnTo>
                  <a:lnTo>
                    <a:pt x="493" y="136"/>
                  </a:lnTo>
                  <a:lnTo>
                    <a:pt x="493" y="136"/>
                  </a:lnTo>
                  <a:lnTo>
                    <a:pt x="487" y="120"/>
                  </a:lnTo>
                  <a:lnTo>
                    <a:pt x="479" y="106"/>
                  </a:lnTo>
                  <a:lnTo>
                    <a:pt x="470" y="92"/>
                  </a:lnTo>
                  <a:lnTo>
                    <a:pt x="458" y="80"/>
                  </a:lnTo>
                  <a:lnTo>
                    <a:pt x="447" y="69"/>
                  </a:lnTo>
                  <a:lnTo>
                    <a:pt x="434" y="58"/>
                  </a:lnTo>
                  <a:lnTo>
                    <a:pt x="420" y="49"/>
                  </a:lnTo>
                  <a:lnTo>
                    <a:pt x="405" y="40"/>
                  </a:lnTo>
                  <a:lnTo>
                    <a:pt x="405" y="40"/>
                  </a:lnTo>
                  <a:lnTo>
                    <a:pt x="399" y="34"/>
                  </a:lnTo>
                  <a:lnTo>
                    <a:pt x="391" y="28"/>
                  </a:lnTo>
                  <a:lnTo>
                    <a:pt x="377" y="19"/>
                  </a:lnTo>
                  <a:lnTo>
                    <a:pt x="361" y="13"/>
                  </a:lnTo>
                  <a:lnTo>
                    <a:pt x="346" y="9"/>
                  </a:lnTo>
                  <a:lnTo>
                    <a:pt x="328" y="5"/>
                  </a:lnTo>
                  <a:lnTo>
                    <a:pt x="311" y="3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54" y="0"/>
                  </a:lnTo>
                  <a:lnTo>
                    <a:pt x="235" y="1"/>
                  </a:lnTo>
                  <a:lnTo>
                    <a:pt x="215" y="3"/>
                  </a:lnTo>
                  <a:lnTo>
                    <a:pt x="196" y="5"/>
                  </a:lnTo>
                  <a:lnTo>
                    <a:pt x="178" y="9"/>
                  </a:lnTo>
                  <a:lnTo>
                    <a:pt x="161" y="14"/>
                  </a:lnTo>
                  <a:lnTo>
                    <a:pt x="144" y="21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12" y="35"/>
                  </a:lnTo>
                  <a:lnTo>
                    <a:pt x="95" y="40"/>
                  </a:lnTo>
                  <a:lnTo>
                    <a:pt x="80" y="45"/>
                  </a:lnTo>
                  <a:lnTo>
                    <a:pt x="64" y="52"/>
                  </a:lnTo>
                  <a:lnTo>
                    <a:pt x="50" y="59"/>
                  </a:lnTo>
                  <a:lnTo>
                    <a:pt x="45" y="63"/>
                  </a:lnTo>
                  <a:lnTo>
                    <a:pt x="38" y="70"/>
                  </a:lnTo>
                  <a:lnTo>
                    <a:pt x="33" y="76"/>
                  </a:lnTo>
                  <a:lnTo>
                    <a:pt x="29" y="84"/>
                  </a:lnTo>
                  <a:lnTo>
                    <a:pt x="25" y="93"/>
                  </a:lnTo>
                  <a:lnTo>
                    <a:pt x="22" y="103"/>
                  </a:lnTo>
                  <a:lnTo>
                    <a:pt x="22" y="103"/>
                  </a:lnTo>
                  <a:lnTo>
                    <a:pt x="22" y="123"/>
                  </a:lnTo>
                  <a:lnTo>
                    <a:pt x="20" y="141"/>
                  </a:lnTo>
                  <a:lnTo>
                    <a:pt x="16" y="155"/>
                  </a:lnTo>
                  <a:lnTo>
                    <a:pt x="13" y="169"/>
                  </a:lnTo>
                  <a:lnTo>
                    <a:pt x="5" y="194"/>
                  </a:lnTo>
                  <a:lnTo>
                    <a:pt x="2" y="206"/>
                  </a:lnTo>
                  <a:lnTo>
                    <a:pt x="1" y="220"/>
                  </a:lnTo>
                  <a:lnTo>
                    <a:pt x="1" y="220"/>
                  </a:lnTo>
                  <a:lnTo>
                    <a:pt x="0" y="247"/>
                  </a:lnTo>
                  <a:lnTo>
                    <a:pt x="0" y="261"/>
                  </a:lnTo>
                  <a:lnTo>
                    <a:pt x="0" y="275"/>
                  </a:lnTo>
                  <a:lnTo>
                    <a:pt x="1" y="290"/>
                  </a:lnTo>
                  <a:lnTo>
                    <a:pt x="3" y="304"/>
                  </a:lnTo>
                  <a:lnTo>
                    <a:pt x="7" y="318"/>
                  </a:lnTo>
                  <a:lnTo>
                    <a:pt x="13" y="332"/>
                  </a:lnTo>
                  <a:lnTo>
                    <a:pt x="59" y="335"/>
                  </a:lnTo>
                  <a:lnTo>
                    <a:pt x="59" y="335"/>
                  </a:lnTo>
                  <a:lnTo>
                    <a:pt x="63" y="362"/>
                  </a:lnTo>
                  <a:lnTo>
                    <a:pt x="64" y="376"/>
                  </a:lnTo>
                  <a:lnTo>
                    <a:pt x="64" y="394"/>
                  </a:lnTo>
                  <a:lnTo>
                    <a:pt x="64" y="394"/>
                  </a:lnTo>
                </a:path>
              </a:pathLst>
            </a:custGeom>
            <a:solidFill>
              <a:srgbClr val="222D47"/>
            </a:solidFill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19" name="Google Shape;819;p49"/>
            <p:cNvCxnSpPr/>
            <p:nvPr/>
          </p:nvCxnSpPr>
          <p:spPr>
            <a:xfrm>
              <a:off x="5461000" y="2997200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0" name="Google Shape;820;p49"/>
            <p:cNvSpPr/>
            <p:nvPr/>
          </p:nvSpPr>
          <p:spPr>
            <a:xfrm>
              <a:off x="5335588" y="3730625"/>
              <a:ext cx="174625" cy="71437"/>
            </a:xfrm>
            <a:custGeom>
              <a:avLst/>
              <a:gdLst/>
              <a:ahLst/>
              <a:cxnLst/>
              <a:rect l="l" t="t" r="r" b="b"/>
              <a:pathLst>
                <a:path w="330" h="137" extrusionOk="0">
                  <a:moveTo>
                    <a:pt x="51" y="0"/>
                  </a:moveTo>
                  <a:lnTo>
                    <a:pt x="51" y="0"/>
                  </a:lnTo>
                  <a:lnTo>
                    <a:pt x="34" y="33"/>
                  </a:lnTo>
                  <a:lnTo>
                    <a:pt x="18" y="65"/>
                  </a:lnTo>
                  <a:lnTo>
                    <a:pt x="13" y="82"/>
                  </a:lnTo>
                  <a:lnTo>
                    <a:pt x="8" y="99"/>
                  </a:lnTo>
                  <a:lnTo>
                    <a:pt x="3" y="115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34" y="135"/>
                  </a:lnTo>
                  <a:lnTo>
                    <a:pt x="70" y="137"/>
                  </a:lnTo>
                  <a:lnTo>
                    <a:pt x="106" y="137"/>
                  </a:lnTo>
                  <a:lnTo>
                    <a:pt x="144" y="135"/>
                  </a:lnTo>
                  <a:lnTo>
                    <a:pt x="181" y="133"/>
                  </a:lnTo>
                  <a:lnTo>
                    <a:pt x="220" y="130"/>
                  </a:lnTo>
                  <a:lnTo>
                    <a:pt x="299" y="122"/>
                  </a:lnTo>
                  <a:lnTo>
                    <a:pt x="299" y="122"/>
                  </a:lnTo>
                  <a:lnTo>
                    <a:pt x="309" y="107"/>
                  </a:lnTo>
                  <a:lnTo>
                    <a:pt x="317" y="93"/>
                  </a:lnTo>
                  <a:lnTo>
                    <a:pt x="321" y="78"/>
                  </a:lnTo>
                  <a:lnTo>
                    <a:pt x="324" y="64"/>
                  </a:lnTo>
                  <a:lnTo>
                    <a:pt x="326" y="34"/>
                  </a:lnTo>
                  <a:lnTo>
                    <a:pt x="327" y="20"/>
                  </a:lnTo>
                  <a:lnTo>
                    <a:pt x="330" y="6"/>
                  </a:lnTo>
                  <a:lnTo>
                    <a:pt x="51" y="0"/>
                  </a:lnTo>
                  <a:lnTo>
                    <a:pt x="51" y="0"/>
                  </a:lnTo>
                  <a:close/>
                  <a:moveTo>
                    <a:pt x="51" y="0"/>
                  </a:moveTo>
                  <a:lnTo>
                    <a:pt x="51" y="0"/>
                  </a:lnTo>
                  <a:close/>
                </a:path>
              </a:pathLst>
            </a:custGeom>
            <a:solidFill>
              <a:srgbClr val="222D4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5335588" y="3730625"/>
              <a:ext cx="174625" cy="71437"/>
            </a:xfrm>
            <a:custGeom>
              <a:avLst/>
              <a:gdLst/>
              <a:ahLst/>
              <a:cxnLst/>
              <a:rect l="l" t="t" r="r" b="b"/>
              <a:pathLst>
                <a:path w="330" h="137" extrusionOk="0">
                  <a:moveTo>
                    <a:pt x="51" y="0"/>
                  </a:moveTo>
                  <a:lnTo>
                    <a:pt x="51" y="0"/>
                  </a:lnTo>
                  <a:lnTo>
                    <a:pt x="34" y="33"/>
                  </a:lnTo>
                  <a:lnTo>
                    <a:pt x="18" y="65"/>
                  </a:lnTo>
                  <a:lnTo>
                    <a:pt x="13" y="82"/>
                  </a:lnTo>
                  <a:lnTo>
                    <a:pt x="8" y="99"/>
                  </a:lnTo>
                  <a:lnTo>
                    <a:pt x="3" y="115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34" y="135"/>
                  </a:lnTo>
                  <a:lnTo>
                    <a:pt x="70" y="137"/>
                  </a:lnTo>
                  <a:lnTo>
                    <a:pt x="106" y="137"/>
                  </a:lnTo>
                  <a:lnTo>
                    <a:pt x="144" y="135"/>
                  </a:lnTo>
                  <a:lnTo>
                    <a:pt x="181" y="133"/>
                  </a:lnTo>
                  <a:lnTo>
                    <a:pt x="220" y="130"/>
                  </a:lnTo>
                  <a:lnTo>
                    <a:pt x="299" y="122"/>
                  </a:lnTo>
                  <a:lnTo>
                    <a:pt x="299" y="122"/>
                  </a:lnTo>
                  <a:lnTo>
                    <a:pt x="309" y="107"/>
                  </a:lnTo>
                  <a:lnTo>
                    <a:pt x="317" y="93"/>
                  </a:lnTo>
                  <a:lnTo>
                    <a:pt x="321" y="78"/>
                  </a:lnTo>
                  <a:lnTo>
                    <a:pt x="324" y="64"/>
                  </a:lnTo>
                  <a:lnTo>
                    <a:pt x="326" y="34"/>
                  </a:lnTo>
                  <a:lnTo>
                    <a:pt x="327" y="20"/>
                  </a:lnTo>
                  <a:lnTo>
                    <a:pt x="330" y="6"/>
                  </a:lnTo>
                  <a:lnTo>
                    <a:pt x="51" y="0"/>
                  </a:lnTo>
                  <a:lnTo>
                    <a:pt x="5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22" name="Google Shape;822;p49"/>
            <p:cNvCxnSpPr/>
            <p:nvPr/>
          </p:nvCxnSpPr>
          <p:spPr>
            <a:xfrm>
              <a:off x="5362575" y="37306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3" name="Google Shape;823;p49"/>
            <p:cNvSpPr/>
            <p:nvPr/>
          </p:nvSpPr>
          <p:spPr>
            <a:xfrm>
              <a:off x="5335588" y="3730625"/>
              <a:ext cx="174625" cy="71437"/>
            </a:xfrm>
            <a:custGeom>
              <a:avLst/>
              <a:gdLst/>
              <a:ahLst/>
              <a:cxnLst/>
              <a:rect l="l" t="t" r="r" b="b"/>
              <a:pathLst>
                <a:path w="330" h="137" extrusionOk="0">
                  <a:moveTo>
                    <a:pt x="51" y="0"/>
                  </a:moveTo>
                  <a:lnTo>
                    <a:pt x="51" y="0"/>
                  </a:lnTo>
                  <a:lnTo>
                    <a:pt x="34" y="33"/>
                  </a:lnTo>
                  <a:lnTo>
                    <a:pt x="18" y="65"/>
                  </a:lnTo>
                  <a:lnTo>
                    <a:pt x="13" y="82"/>
                  </a:lnTo>
                  <a:lnTo>
                    <a:pt x="8" y="99"/>
                  </a:lnTo>
                  <a:lnTo>
                    <a:pt x="3" y="115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34" y="135"/>
                  </a:lnTo>
                  <a:lnTo>
                    <a:pt x="70" y="137"/>
                  </a:lnTo>
                  <a:lnTo>
                    <a:pt x="106" y="137"/>
                  </a:lnTo>
                  <a:lnTo>
                    <a:pt x="144" y="135"/>
                  </a:lnTo>
                  <a:lnTo>
                    <a:pt x="181" y="133"/>
                  </a:lnTo>
                  <a:lnTo>
                    <a:pt x="220" y="130"/>
                  </a:lnTo>
                  <a:lnTo>
                    <a:pt x="299" y="122"/>
                  </a:lnTo>
                  <a:lnTo>
                    <a:pt x="299" y="122"/>
                  </a:lnTo>
                  <a:lnTo>
                    <a:pt x="309" y="107"/>
                  </a:lnTo>
                  <a:lnTo>
                    <a:pt x="317" y="93"/>
                  </a:lnTo>
                  <a:lnTo>
                    <a:pt x="321" y="78"/>
                  </a:lnTo>
                  <a:lnTo>
                    <a:pt x="324" y="64"/>
                  </a:lnTo>
                  <a:lnTo>
                    <a:pt x="326" y="34"/>
                  </a:lnTo>
                  <a:lnTo>
                    <a:pt x="327" y="20"/>
                  </a:lnTo>
                  <a:lnTo>
                    <a:pt x="330" y="6"/>
                  </a:lnTo>
                  <a:lnTo>
                    <a:pt x="51" y="0"/>
                  </a:lnTo>
                  <a:lnTo>
                    <a:pt x="51" y="0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24" name="Google Shape;824;p49"/>
            <p:cNvCxnSpPr/>
            <p:nvPr/>
          </p:nvCxnSpPr>
          <p:spPr>
            <a:xfrm>
              <a:off x="5362575" y="37306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5" name="Google Shape;825;p49"/>
            <p:cNvSpPr/>
            <p:nvPr/>
          </p:nvSpPr>
          <p:spPr>
            <a:xfrm>
              <a:off x="5807075" y="3730625"/>
              <a:ext cx="39687" cy="63500"/>
            </a:xfrm>
            <a:custGeom>
              <a:avLst/>
              <a:gdLst/>
              <a:ahLst/>
              <a:cxnLst/>
              <a:rect l="l" t="t" r="r" b="b"/>
              <a:pathLst>
                <a:path w="77" h="122" extrusionOk="0">
                  <a:moveTo>
                    <a:pt x="0" y="3"/>
                  </a:moveTo>
                  <a:lnTo>
                    <a:pt x="0" y="3"/>
                  </a:lnTo>
                  <a:lnTo>
                    <a:pt x="2" y="18"/>
                  </a:lnTo>
                  <a:lnTo>
                    <a:pt x="5" y="33"/>
                  </a:lnTo>
                  <a:lnTo>
                    <a:pt x="6" y="47"/>
                  </a:lnTo>
                  <a:lnTo>
                    <a:pt x="9" y="63"/>
                  </a:lnTo>
                  <a:lnTo>
                    <a:pt x="12" y="77"/>
                  </a:lnTo>
                  <a:lnTo>
                    <a:pt x="18" y="93"/>
                  </a:lnTo>
                  <a:lnTo>
                    <a:pt x="22" y="99"/>
                  </a:lnTo>
                  <a:lnTo>
                    <a:pt x="27" y="107"/>
                  </a:lnTo>
                  <a:lnTo>
                    <a:pt x="33" y="115"/>
                  </a:lnTo>
                  <a:lnTo>
                    <a:pt x="40" y="122"/>
                  </a:lnTo>
                  <a:lnTo>
                    <a:pt x="77" y="118"/>
                  </a:lnTo>
                  <a:lnTo>
                    <a:pt x="77" y="118"/>
                  </a:lnTo>
                  <a:lnTo>
                    <a:pt x="72" y="85"/>
                  </a:lnTo>
                  <a:lnTo>
                    <a:pt x="70" y="69"/>
                  </a:lnTo>
                  <a:lnTo>
                    <a:pt x="66" y="54"/>
                  </a:lnTo>
                  <a:lnTo>
                    <a:pt x="61" y="38"/>
                  </a:lnTo>
                  <a:lnTo>
                    <a:pt x="55" y="25"/>
                  </a:lnTo>
                  <a:lnTo>
                    <a:pt x="48" y="12"/>
                  </a:lnTo>
                  <a:lnTo>
                    <a:pt x="40" y="0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0" y="3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rgbClr val="222D4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5807075" y="3730625"/>
              <a:ext cx="39687" cy="63500"/>
            </a:xfrm>
            <a:custGeom>
              <a:avLst/>
              <a:gdLst/>
              <a:ahLst/>
              <a:cxnLst/>
              <a:rect l="l" t="t" r="r" b="b"/>
              <a:pathLst>
                <a:path w="77" h="122" extrusionOk="0">
                  <a:moveTo>
                    <a:pt x="0" y="3"/>
                  </a:moveTo>
                  <a:lnTo>
                    <a:pt x="0" y="3"/>
                  </a:lnTo>
                  <a:lnTo>
                    <a:pt x="2" y="18"/>
                  </a:lnTo>
                  <a:lnTo>
                    <a:pt x="5" y="33"/>
                  </a:lnTo>
                  <a:lnTo>
                    <a:pt x="6" y="47"/>
                  </a:lnTo>
                  <a:lnTo>
                    <a:pt x="9" y="63"/>
                  </a:lnTo>
                  <a:lnTo>
                    <a:pt x="12" y="77"/>
                  </a:lnTo>
                  <a:lnTo>
                    <a:pt x="18" y="93"/>
                  </a:lnTo>
                  <a:lnTo>
                    <a:pt x="22" y="99"/>
                  </a:lnTo>
                  <a:lnTo>
                    <a:pt x="27" y="107"/>
                  </a:lnTo>
                  <a:lnTo>
                    <a:pt x="33" y="115"/>
                  </a:lnTo>
                  <a:lnTo>
                    <a:pt x="40" y="122"/>
                  </a:lnTo>
                  <a:lnTo>
                    <a:pt x="77" y="118"/>
                  </a:lnTo>
                  <a:lnTo>
                    <a:pt x="77" y="118"/>
                  </a:lnTo>
                  <a:lnTo>
                    <a:pt x="72" y="85"/>
                  </a:lnTo>
                  <a:lnTo>
                    <a:pt x="70" y="69"/>
                  </a:lnTo>
                  <a:lnTo>
                    <a:pt x="66" y="54"/>
                  </a:lnTo>
                  <a:lnTo>
                    <a:pt x="61" y="38"/>
                  </a:lnTo>
                  <a:lnTo>
                    <a:pt x="55" y="25"/>
                  </a:lnTo>
                  <a:lnTo>
                    <a:pt x="48" y="12"/>
                  </a:lnTo>
                  <a:lnTo>
                    <a:pt x="40" y="0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27" name="Google Shape;827;p49"/>
            <p:cNvCxnSpPr/>
            <p:nvPr/>
          </p:nvCxnSpPr>
          <p:spPr>
            <a:xfrm>
              <a:off x="5807075" y="373221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8" name="Google Shape;828;p49"/>
            <p:cNvSpPr/>
            <p:nvPr/>
          </p:nvSpPr>
          <p:spPr>
            <a:xfrm>
              <a:off x="5807075" y="3730625"/>
              <a:ext cx="39687" cy="63500"/>
            </a:xfrm>
            <a:custGeom>
              <a:avLst/>
              <a:gdLst/>
              <a:ahLst/>
              <a:cxnLst/>
              <a:rect l="l" t="t" r="r" b="b"/>
              <a:pathLst>
                <a:path w="77" h="122" extrusionOk="0">
                  <a:moveTo>
                    <a:pt x="0" y="3"/>
                  </a:moveTo>
                  <a:lnTo>
                    <a:pt x="0" y="3"/>
                  </a:lnTo>
                  <a:lnTo>
                    <a:pt x="2" y="18"/>
                  </a:lnTo>
                  <a:lnTo>
                    <a:pt x="5" y="33"/>
                  </a:lnTo>
                  <a:lnTo>
                    <a:pt x="6" y="47"/>
                  </a:lnTo>
                  <a:lnTo>
                    <a:pt x="9" y="63"/>
                  </a:lnTo>
                  <a:lnTo>
                    <a:pt x="12" y="77"/>
                  </a:lnTo>
                  <a:lnTo>
                    <a:pt x="18" y="93"/>
                  </a:lnTo>
                  <a:lnTo>
                    <a:pt x="22" y="99"/>
                  </a:lnTo>
                  <a:lnTo>
                    <a:pt x="27" y="107"/>
                  </a:lnTo>
                  <a:lnTo>
                    <a:pt x="33" y="115"/>
                  </a:lnTo>
                  <a:lnTo>
                    <a:pt x="40" y="122"/>
                  </a:lnTo>
                  <a:lnTo>
                    <a:pt x="77" y="118"/>
                  </a:lnTo>
                  <a:lnTo>
                    <a:pt x="77" y="118"/>
                  </a:lnTo>
                  <a:lnTo>
                    <a:pt x="72" y="85"/>
                  </a:lnTo>
                  <a:lnTo>
                    <a:pt x="70" y="69"/>
                  </a:lnTo>
                  <a:lnTo>
                    <a:pt x="66" y="54"/>
                  </a:lnTo>
                  <a:lnTo>
                    <a:pt x="61" y="38"/>
                  </a:lnTo>
                  <a:lnTo>
                    <a:pt x="55" y="25"/>
                  </a:lnTo>
                  <a:lnTo>
                    <a:pt x="48" y="12"/>
                  </a:lnTo>
                  <a:lnTo>
                    <a:pt x="40" y="0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29" name="Google Shape;829;p49"/>
            <p:cNvCxnSpPr/>
            <p:nvPr/>
          </p:nvCxnSpPr>
          <p:spPr>
            <a:xfrm>
              <a:off x="5807075" y="373221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222D4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0" name="Google Shape;830;p49"/>
          <p:cNvSpPr txBox="1"/>
          <p:nvPr/>
        </p:nvSpPr>
        <p:spPr>
          <a:xfrm>
            <a:off x="2722729" y="1445552"/>
            <a:ext cx="4012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22D47"/>
              </a:buClr>
              <a:buSzPts val="1400"/>
              <a:buFont typeface="Arial"/>
              <a:buNone/>
            </a:pPr>
            <a:r>
              <a:rPr lang="en" b="1" dirty="0">
                <a:solidFill>
                  <a:srgbClr val="222D47"/>
                </a:solidFill>
                <a:latin typeface="Tahoma"/>
                <a:ea typeface="Tahoma"/>
                <a:cs typeface="Tahoma"/>
                <a:sym typeface="Tahoma"/>
              </a:rPr>
              <a:t>If a person …...</a:t>
            </a:r>
            <a:endParaRPr dirty="0"/>
          </a:p>
        </p:txBody>
      </p:sp>
      <p:cxnSp>
        <p:nvCxnSpPr>
          <p:cNvPr id="831" name="Google Shape;831;p49"/>
          <p:cNvCxnSpPr/>
          <p:nvPr/>
        </p:nvCxnSpPr>
        <p:spPr>
          <a:xfrm rot="10800000" flipH="1">
            <a:off x="2686462" y="1277405"/>
            <a:ext cx="4977900" cy="8400"/>
          </a:xfrm>
          <a:prstGeom prst="straightConnector1">
            <a:avLst/>
          </a:prstGeom>
          <a:noFill/>
          <a:ln w="57150" cap="flat" cmpd="sng">
            <a:solidFill>
              <a:srgbClr val="222D4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2" name="Google Shape;832;p49"/>
          <p:cNvCxnSpPr/>
          <p:nvPr/>
        </p:nvCxnSpPr>
        <p:spPr>
          <a:xfrm rot="10800000" flipH="1">
            <a:off x="2686462" y="1794504"/>
            <a:ext cx="4977900" cy="7800"/>
          </a:xfrm>
          <a:prstGeom prst="straightConnector1">
            <a:avLst/>
          </a:prstGeom>
          <a:noFill/>
          <a:ln w="12700" cap="flat" cmpd="sng">
            <a:solidFill>
              <a:srgbClr val="222D47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33" name="Google Shape;833;p49"/>
          <p:cNvSpPr txBox="1">
            <a:spLocks noGrp="1"/>
          </p:cNvSpPr>
          <p:nvPr>
            <p:ph type="body" idx="1"/>
          </p:nvPr>
        </p:nvSpPr>
        <p:spPr>
          <a:xfrm flipH="1">
            <a:off x="688331" y="202510"/>
            <a:ext cx="77673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834" name="Google Shape;834;p49"/>
          <p:cNvSpPr txBox="1">
            <a:spLocks noGrp="1"/>
          </p:cNvSpPr>
          <p:nvPr>
            <p:ph type="body" idx="2"/>
          </p:nvPr>
        </p:nvSpPr>
        <p:spPr>
          <a:xfrm flipH="1">
            <a:off x="688331" y="558362"/>
            <a:ext cx="7767300" cy="1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does the model tell us?</a:t>
            </a:r>
            <a:endParaRPr/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 txBox="1"/>
          <p:nvPr/>
        </p:nvSpPr>
        <p:spPr>
          <a:xfrm>
            <a:off x="2627784" y="1798404"/>
            <a:ext cx="6167997" cy="30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Borrows $</a:t>
            </a:r>
            <a:r>
              <a:rPr lang="en" b="1" dirty="0"/>
              <a:t>15,000 </a:t>
            </a:r>
            <a:r>
              <a:rPr lang="en" dirty="0"/>
              <a:t>for </a:t>
            </a:r>
            <a:r>
              <a:rPr lang="en" b="1" dirty="0"/>
              <a:t>5</a:t>
            </a:r>
            <a:r>
              <a:rPr lang="en-US" b="1" dirty="0"/>
              <a:t>years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 </a:t>
            </a:r>
            <a:r>
              <a:rPr lang="en" b="1" dirty="0"/>
              <a:t>2-year</a:t>
            </a:r>
            <a:r>
              <a:rPr lang="en" dirty="0"/>
              <a:t> work experience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verified </a:t>
            </a:r>
            <a:r>
              <a:rPr lang="en" dirty="0"/>
              <a:t>annual income $</a:t>
            </a:r>
            <a:r>
              <a:rPr lang="en" b="1" dirty="0"/>
              <a:t>100,000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 </a:t>
            </a:r>
            <a:r>
              <a:rPr lang="en" dirty="0"/>
              <a:t>likelihood of default is </a:t>
            </a:r>
            <a:r>
              <a:rPr lang="en" b="1" dirty="0">
                <a:solidFill>
                  <a:srgbClr val="FA4147"/>
                </a:solidFill>
              </a:rPr>
              <a:t>33.74% &gt; 23%</a:t>
            </a:r>
            <a:r>
              <a:rPr lang="en" b="1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Based on</a:t>
            </a:r>
            <a:r>
              <a:rPr lang="zh-CN" altLang="en-US" b="1" dirty="0"/>
              <a:t> </a:t>
            </a:r>
            <a:r>
              <a:rPr lang="en-US" altLang="zh-CN" b="1" dirty="0"/>
              <a:t>our</a:t>
            </a:r>
            <a:r>
              <a:rPr lang="zh-CN" altLang="en-US" b="1" dirty="0"/>
              <a:t> </a:t>
            </a:r>
            <a:r>
              <a:rPr lang="en-US" altLang="zh-CN" b="1" dirty="0"/>
              <a:t>model, we will </a:t>
            </a:r>
            <a:r>
              <a:rPr lang="en-US" altLang="zh-CN" b="1" dirty="0">
                <a:solidFill>
                  <a:srgbClr val="FA4147"/>
                </a:solidFill>
              </a:rPr>
              <a:t>NOT lend him any loan.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36" name="Google Shape;836;p49"/>
          <p:cNvCxnSpPr/>
          <p:nvPr/>
        </p:nvCxnSpPr>
        <p:spPr>
          <a:xfrm>
            <a:off x="2686462" y="4261249"/>
            <a:ext cx="5034300" cy="1500"/>
          </a:xfrm>
          <a:prstGeom prst="straightConnector1">
            <a:avLst/>
          </a:prstGeom>
          <a:noFill/>
          <a:ln w="57150" cap="flat" cmpd="sng">
            <a:solidFill>
              <a:srgbClr val="222D4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5C0E401-F66B-40ED-A841-39A27622A6D8}"/>
              </a:ext>
            </a:extLst>
          </p:cNvPr>
          <p:cNvSpPr txBox="1"/>
          <p:nvPr/>
        </p:nvSpPr>
        <p:spPr>
          <a:xfrm>
            <a:off x="698696" y="653847"/>
            <a:ext cx="741682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A4147"/>
                </a:solidFill>
              </a:rPr>
              <a:t>Balanced sample: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A4147"/>
                </a:solidFill>
              </a:rPr>
              <a:t>Transform factor to </a:t>
            </a:r>
            <a:r>
              <a:rPr lang="en-US" altLang="zh-CN" sz="2000" dirty="0" err="1">
                <a:solidFill>
                  <a:srgbClr val="FA4147"/>
                </a:solidFill>
              </a:rPr>
              <a:t>numerics</a:t>
            </a:r>
            <a:endParaRPr lang="en-US" altLang="zh-CN" sz="2000" dirty="0">
              <a:solidFill>
                <a:srgbClr val="FA4147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[</a:t>
            </a:r>
            <a:r>
              <a:rPr lang="en-US" sz="1600" dirty="0" err="1"/>
              <a:t>Morgage</a:t>
            </a:r>
            <a:r>
              <a:rPr lang="en-US" sz="1600" dirty="0"/>
              <a:t>, Rent, </a:t>
            </a:r>
            <a:r>
              <a:rPr lang="en-US" sz="1600" dirty="0" err="1"/>
              <a:t>Unkown</a:t>
            </a:r>
            <a:r>
              <a:rPr lang="en-US" sz="1600" dirty="0"/>
              <a:t>]             </a:t>
            </a:r>
            <a:r>
              <a:rPr lang="en-US" sz="1600" b="1" dirty="0"/>
              <a:t>One-hot encoding         </a:t>
            </a:r>
            <a:r>
              <a:rPr lang="en-US" sz="1600" dirty="0"/>
              <a:t>[0,1,0]</a:t>
            </a:r>
          </a:p>
          <a:p>
            <a:endParaRPr lang="en-US" altLang="zh-CN" sz="1600" dirty="0"/>
          </a:p>
          <a:p>
            <a:r>
              <a:rPr lang="en-US" altLang="zh-CN" sz="1600" dirty="0"/>
              <a:t>Income                                    </a:t>
            </a:r>
            <a:r>
              <a:rPr lang="en-US" altLang="zh-CN" sz="1600" b="1" dirty="0"/>
              <a:t> Standardize   </a:t>
            </a:r>
            <a:r>
              <a:rPr lang="en-US" altLang="zh-CN" sz="1600" dirty="0"/>
              <a:t>            (Income-mean)/</a:t>
            </a:r>
            <a:r>
              <a:rPr lang="en-US" altLang="zh-CN" sz="1600" dirty="0" err="1"/>
              <a:t>sd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Credit grade  (A,B,C…)                  </a:t>
            </a:r>
            <a:r>
              <a:rPr lang="en-US" altLang="zh-CN" sz="1600" b="1" dirty="0"/>
              <a:t>Ordinal encoding          </a:t>
            </a:r>
            <a:r>
              <a:rPr lang="en-US" altLang="zh-CN" sz="1600" dirty="0"/>
              <a:t>[1,2,3…]</a:t>
            </a:r>
          </a:p>
          <a:p>
            <a:endParaRPr lang="en-US" sz="16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051615-F7B2-4856-A556-6CF3C323B9A8}"/>
              </a:ext>
            </a:extLst>
          </p:cNvPr>
          <p:cNvSpPr/>
          <p:nvPr/>
        </p:nvSpPr>
        <p:spPr>
          <a:xfrm>
            <a:off x="688369" y="4087864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A4147"/>
                </a:solidFill>
              </a:rPr>
              <a:t>Create</a:t>
            </a:r>
            <a:r>
              <a:rPr lang="zh-CN" altLang="en-US" sz="2000" dirty="0">
                <a:solidFill>
                  <a:srgbClr val="FA4147"/>
                </a:solidFill>
              </a:rPr>
              <a:t> </a:t>
            </a:r>
            <a:r>
              <a:rPr lang="en-US" altLang="zh-CN" sz="2000" dirty="0">
                <a:solidFill>
                  <a:srgbClr val="FA4147"/>
                </a:solidFill>
              </a:rPr>
              <a:t>a new feature: monthly income/monthly debt</a:t>
            </a:r>
            <a:endParaRPr lang="en-US" altLang="zh-CN" sz="1400" dirty="0">
              <a:solidFill>
                <a:srgbClr val="FA414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A4147"/>
                </a:solidFill>
              </a:rPr>
              <a:t>Tune the parameters  </a:t>
            </a:r>
            <a:r>
              <a:rPr lang="en-US" altLang="zh-CN" dirty="0">
                <a:solidFill>
                  <a:srgbClr val="131114"/>
                </a:solidFill>
              </a:rPr>
              <a:t>(penalty='l1’ to prevent overfitting)</a:t>
            </a:r>
            <a:endParaRPr lang="en-US" altLang="zh-CN" sz="3600" dirty="0">
              <a:solidFill>
                <a:srgbClr val="131114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9B96E5C5-9547-426E-B320-F7AA33779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688369" y="202510"/>
            <a:ext cx="7767262" cy="615553"/>
          </a:xfrm>
        </p:spPr>
        <p:txBody>
          <a:bodyPr/>
          <a:lstStyle/>
          <a:p>
            <a:r>
              <a:rPr lang="en-US" dirty="0"/>
              <a:t>Model2: Logistic regression by one-hot encoding</a:t>
            </a:r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7958A6-FB16-4309-9C91-1ED529D06080}"/>
              </a:ext>
            </a:extLst>
          </p:cNvPr>
          <p:cNvGrpSpPr/>
          <p:nvPr/>
        </p:nvGrpSpPr>
        <p:grpSpPr>
          <a:xfrm>
            <a:off x="6300159" y="915566"/>
            <a:ext cx="1276593" cy="1277613"/>
            <a:chOff x="5539242" y="1177360"/>
            <a:chExt cx="2112780" cy="2114470"/>
          </a:xfrm>
        </p:grpSpPr>
        <p:sp>
          <p:nvSpPr>
            <p:cNvPr id="23" name="타원 2">
              <a:extLst>
                <a:ext uri="{FF2B5EF4-FFF2-40B4-BE49-F238E27FC236}">
                  <a16:creationId xmlns:a16="http://schemas.microsoft.com/office/drawing/2014/main" id="{B890D606-08A0-4784-8F68-42E590B90419}"/>
                </a:ext>
              </a:extLst>
            </p:cNvPr>
            <p:cNvSpPr/>
            <p:nvPr/>
          </p:nvSpPr>
          <p:spPr>
            <a:xfrm flipV="1">
              <a:off x="5539242" y="2235440"/>
              <a:ext cx="2112780" cy="1056390"/>
            </a:xfrm>
            <a:custGeom>
              <a:avLst/>
              <a:gdLst/>
              <a:ahLst/>
              <a:cxnLst/>
              <a:rect l="l" t="t" r="r" b="b"/>
              <a:pathLst>
                <a:path w="2520280" h="1260140">
                  <a:moveTo>
                    <a:pt x="1260140" y="0"/>
                  </a:moveTo>
                  <a:cubicBezTo>
                    <a:pt x="1956096" y="0"/>
                    <a:pt x="2520280" y="564184"/>
                    <a:pt x="2520280" y="1260140"/>
                  </a:cubicBezTo>
                  <a:lnTo>
                    <a:pt x="1881004" y="1260140"/>
                  </a:lnTo>
                  <a:cubicBezTo>
                    <a:pt x="1881004" y="917246"/>
                    <a:pt x="1603034" y="639276"/>
                    <a:pt x="1260140" y="639276"/>
                  </a:cubicBezTo>
                  <a:cubicBezTo>
                    <a:pt x="917246" y="639276"/>
                    <a:pt x="639276" y="917246"/>
                    <a:pt x="639276" y="1260140"/>
                  </a:cubicBezTo>
                  <a:lnTo>
                    <a:pt x="0" y="1260140"/>
                  </a:lnTo>
                  <a:cubicBezTo>
                    <a:pt x="0" y="564184"/>
                    <a:pt x="564184" y="0"/>
                    <a:pt x="12601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22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4" name="타원 2">
              <a:extLst>
                <a:ext uri="{FF2B5EF4-FFF2-40B4-BE49-F238E27FC236}">
                  <a16:creationId xmlns:a16="http://schemas.microsoft.com/office/drawing/2014/main" id="{79D212B1-5D4D-4778-966B-3144395780B9}"/>
                </a:ext>
              </a:extLst>
            </p:cNvPr>
            <p:cNvSpPr/>
            <p:nvPr/>
          </p:nvSpPr>
          <p:spPr>
            <a:xfrm>
              <a:off x="5539242" y="1177360"/>
              <a:ext cx="2112780" cy="1056390"/>
            </a:xfrm>
            <a:custGeom>
              <a:avLst/>
              <a:gdLst/>
              <a:ahLst/>
              <a:cxnLst/>
              <a:rect l="l" t="t" r="r" b="b"/>
              <a:pathLst>
                <a:path w="2520280" h="1260140">
                  <a:moveTo>
                    <a:pt x="1260140" y="0"/>
                  </a:moveTo>
                  <a:cubicBezTo>
                    <a:pt x="1956096" y="0"/>
                    <a:pt x="2520280" y="564184"/>
                    <a:pt x="2520280" y="1260140"/>
                  </a:cubicBezTo>
                  <a:lnTo>
                    <a:pt x="1881004" y="1260140"/>
                  </a:lnTo>
                  <a:cubicBezTo>
                    <a:pt x="1881004" y="917246"/>
                    <a:pt x="1603034" y="639276"/>
                    <a:pt x="1260140" y="639276"/>
                  </a:cubicBezTo>
                  <a:cubicBezTo>
                    <a:pt x="917246" y="639276"/>
                    <a:pt x="639276" y="917246"/>
                    <a:pt x="639276" y="1260140"/>
                  </a:cubicBezTo>
                  <a:lnTo>
                    <a:pt x="0" y="1260140"/>
                  </a:lnTo>
                  <a:cubicBezTo>
                    <a:pt x="0" y="564184"/>
                    <a:pt x="564184" y="0"/>
                    <a:pt x="1260140" y="0"/>
                  </a:cubicBezTo>
                  <a:close/>
                </a:path>
              </a:pathLst>
            </a:custGeom>
            <a:solidFill>
              <a:srgbClr val="FA4147"/>
            </a:solidFill>
            <a:ln>
              <a:solidFill>
                <a:srgbClr val="222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27" name="Rectangle 3">
            <a:extLst>
              <a:ext uri="{FF2B5EF4-FFF2-40B4-BE49-F238E27FC236}">
                <a16:creationId xmlns:a16="http://schemas.microsoft.com/office/drawing/2014/main" id="{D39F1A81-A3A8-4E57-9F69-5E82D30D0ED9}"/>
              </a:ext>
            </a:extLst>
          </p:cNvPr>
          <p:cNvSpPr txBox="1">
            <a:spLocks noChangeArrowheads="1"/>
          </p:cNvSpPr>
          <p:nvPr/>
        </p:nvSpPr>
        <p:spPr>
          <a:xfrm>
            <a:off x="6928537" y="1599494"/>
            <a:ext cx="734159" cy="194769"/>
          </a:xfrm>
          <a:prstGeom prst="rect">
            <a:avLst/>
          </a:prstGeom>
          <a:noFill/>
          <a:effectLst/>
        </p:spPr>
        <p:txBody>
          <a:bodyPr wrap="square" lIns="0" tIns="0" rIns="0" bIns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>
            <a:defPPr>
              <a:defRPr lang="ko-KR"/>
            </a:defPPr>
            <a:lvl2pPr marL="0" lvl="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kumimoji="0" sz="1600" b="1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2pPr>
          </a:lstStyle>
          <a:p>
            <a:pPr lvl="1" algn="ctr"/>
            <a:r>
              <a:rPr lang="en-US" altLang="ko-K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56CC9482-0016-4C17-BB5A-8D3FFF8E29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8439299"/>
              </p:ext>
            </p:extLst>
          </p:nvPr>
        </p:nvGraphicFramePr>
        <p:xfrm>
          <a:off x="3437863" y="783359"/>
          <a:ext cx="2598628" cy="1559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Rectangle 3">
            <a:extLst>
              <a:ext uri="{FF2B5EF4-FFF2-40B4-BE49-F238E27FC236}">
                <a16:creationId xmlns:a16="http://schemas.microsoft.com/office/drawing/2014/main" id="{978ABD40-7BDE-416D-853D-32B453C84774}"/>
              </a:ext>
            </a:extLst>
          </p:cNvPr>
          <p:cNvSpPr txBox="1">
            <a:spLocks noChangeArrowheads="1"/>
          </p:cNvSpPr>
          <p:nvPr/>
        </p:nvSpPr>
        <p:spPr>
          <a:xfrm>
            <a:off x="4799782" y="1405124"/>
            <a:ext cx="734159" cy="194769"/>
          </a:xfrm>
          <a:prstGeom prst="rect">
            <a:avLst/>
          </a:prstGeom>
          <a:noFill/>
          <a:effectLst/>
        </p:spPr>
        <p:txBody>
          <a:bodyPr wrap="square" lIns="0" tIns="0" rIns="0" bIns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>
            <a:defPPr>
              <a:defRPr lang="ko-KR"/>
            </a:defPPr>
            <a:lvl2pPr marL="0" lvl="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kumimoji="0" sz="1600" b="1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2pPr>
          </a:lstStyle>
          <a:p>
            <a:pPr lvl="1" algn="ctr"/>
            <a:r>
              <a:rPr lang="en-US" altLang="ko-KR" sz="1400" dirty="0">
                <a:solidFill>
                  <a:srgbClr val="FA4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F9784271-A200-497A-8DED-DDDE31EF4CA1}"/>
              </a:ext>
            </a:extLst>
          </p:cNvPr>
          <p:cNvSpPr txBox="1">
            <a:spLocks noChangeArrowheads="1"/>
          </p:cNvSpPr>
          <p:nvPr/>
        </p:nvSpPr>
        <p:spPr>
          <a:xfrm>
            <a:off x="4065623" y="1051204"/>
            <a:ext cx="734159" cy="194769"/>
          </a:xfrm>
          <a:prstGeom prst="rect">
            <a:avLst/>
          </a:prstGeom>
          <a:noFill/>
          <a:effectLst/>
        </p:spPr>
        <p:txBody>
          <a:bodyPr wrap="square" lIns="0" tIns="0" rIns="0" bIns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>
            <a:defPPr>
              <a:defRPr lang="ko-KR"/>
            </a:defPPr>
            <a:lvl2pPr marL="0" lvl="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kumimoji="0" sz="1600" b="1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2pPr>
          </a:lstStyle>
          <a:p>
            <a:pPr lvl="1" algn="ctr"/>
            <a:r>
              <a:rPr lang="en-US" altLang="ko-K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8F777086-CDBB-43E9-8F66-EDA49C6BE9C1}"/>
              </a:ext>
            </a:extLst>
          </p:cNvPr>
          <p:cNvSpPr txBox="1">
            <a:spLocks noChangeArrowheads="1"/>
          </p:cNvSpPr>
          <p:nvPr/>
        </p:nvSpPr>
        <p:spPr>
          <a:xfrm>
            <a:off x="6289619" y="1108899"/>
            <a:ext cx="734160" cy="194769"/>
          </a:xfrm>
          <a:prstGeom prst="rect">
            <a:avLst/>
          </a:prstGeom>
          <a:noFill/>
          <a:effectLst/>
        </p:spPr>
        <p:txBody>
          <a:bodyPr wrap="square" lIns="0" tIns="0" rIns="0" bIns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>
            <a:defPPr>
              <a:defRPr lang="ko-KR"/>
            </a:defPPr>
            <a:lvl2pPr marL="0" lvl="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kumimoji="0" sz="1600" b="1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2pPr>
          </a:lstStyle>
          <a:p>
            <a:pPr lvl="1" algn="ctr"/>
            <a:r>
              <a:rPr lang="en-US" altLang="ko-KR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1D8036E-08E0-4E7F-9690-2E6B9974D650}"/>
              </a:ext>
            </a:extLst>
          </p:cNvPr>
          <p:cNvSpPr txBox="1">
            <a:spLocks noChangeArrowheads="1"/>
          </p:cNvSpPr>
          <p:nvPr/>
        </p:nvSpPr>
        <p:spPr>
          <a:xfrm>
            <a:off x="6889404" y="1655772"/>
            <a:ext cx="808952" cy="214611"/>
          </a:xfrm>
          <a:prstGeom prst="rect">
            <a:avLst/>
          </a:prstGeom>
          <a:noFill/>
          <a:effectLst/>
        </p:spPr>
        <p:txBody>
          <a:bodyPr wrap="square" lIns="0" tIns="0" rIns="0" bIns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>
            <a:defPPr>
              <a:defRPr lang="ko-KR"/>
            </a:defPPr>
            <a:lvl2pPr marL="0" lvl="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kumimoji="0" sz="1600" b="1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2pPr>
          </a:lstStyle>
          <a:p>
            <a:pPr lvl="1" algn="ctr"/>
            <a:r>
              <a:rPr lang="en-US" altLang="ko-KR" sz="1400" dirty="0">
                <a:solidFill>
                  <a:srgbClr val="FA4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586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689E-E26B-43C3-86B0-79684C5FC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832385" y="267494"/>
            <a:ext cx="7767262" cy="861774"/>
          </a:xfrm>
        </p:spPr>
        <p:txBody>
          <a:bodyPr/>
          <a:lstStyle/>
          <a:p>
            <a:r>
              <a:rPr lang="en-US" sz="2800" dirty="0"/>
              <a:t>Model2  </a:t>
            </a:r>
            <a:r>
              <a:rPr lang="en-US" sz="2800" dirty="0">
                <a:solidFill>
                  <a:srgbClr val="FA4147"/>
                </a:solidFill>
              </a:rPr>
              <a:t>outperformed</a:t>
            </a:r>
            <a:r>
              <a:rPr lang="en-US" sz="2800" dirty="0"/>
              <a:t> Baseline</a:t>
            </a:r>
          </a:p>
          <a:p>
            <a:endParaRPr lang="en-US" sz="2800" u="sn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07AB4E-C97D-4997-98F3-8CC975D00862}"/>
              </a:ext>
            </a:extLst>
          </p:cNvPr>
          <p:cNvGrpSpPr/>
          <p:nvPr/>
        </p:nvGrpSpPr>
        <p:grpSpPr>
          <a:xfrm>
            <a:off x="323528" y="1707654"/>
            <a:ext cx="4078672" cy="2280789"/>
            <a:chOff x="1221727" y="932381"/>
            <a:chExt cx="4078672" cy="2280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43BC22-30ED-4692-95CB-89F6C1BA9A30}"/>
                </a:ext>
              </a:extLst>
            </p:cNvPr>
            <p:cNvSpPr/>
            <p:nvPr/>
          </p:nvSpPr>
          <p:spPr>
            <a:xfrm>
              <a:off x="1565374" y="2843838"/>
              <a:ext cx="19398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Probability &gt; </a:t>
              </a:r>
              <a:r>
                <a:rPr lang="en-US" b="1" dirty="0">
                  <a:solidFill>
                    <a:srgbClr val="002060"/>
                  </a:solidFill>
                </a:rPr>
                <a:t>0.4</a:t>
              </a:r>
              <a:endParaRPr lang="en-US" dirty="0"/>
            </a:p>
          </p:txBody>
        </p:sp>
        <p:pic>
          <p:nvPicPr>
            <p:cNvPr id="10" name="Graphic 9" descr="Walk">
              <a:extLst>
                <a:ext uri="{FF2B5EF4-FFF2-40B4-BE49-F238E27FC236}">
                  <a16:creationId xmlns:a16="http://schemas.microsoft.com/office/drawing/2014/main" id="{1D79F98F-A388-4364-BA62-A95FA5865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21727" y="1521141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Robber">
              <a:extLst>
                <a:ext uri="{FF2B5EF4-FFF2-40B4-BE49-F238E27FC236}">
                  <a16:creationId xmlns:a16="http://schemas.microsoft.com/office/drawing/2014/main" id="{FAEA58DD-B812-4216-B8A5-382549213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47864" y="1086525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ine arrow Clockwise curve">
              <a:extLst>
                <a:ext uri="{FF2B5EF4-FFF2-40B4-BE49-F238E27FC236}">
                  <a16:creationId xmlns:a16="http://schemas.microsoft.com/office/drawing/2014/main" id="{336640BE-0A00-49F3-95A6-0BFBFD359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2110208" y="1119457"/>
              <a:ext cx="1026105" cy="1026105"/>
            </a:xfrm>
            <a:prstGeom prst="rect">
              <a:avLst/>
            </a:prstGeom>
          </p:spPr>
        </p:pic>
        <p:pic>
          <p:nvPicPr>
            <p:cNvPr id="13" name="Graphic 12" descr="Line arrow Clockwise curve">
              <a:extLst>
                <a:ext uri="{FF2B5EF4-FFF2-40B4-BE49-F238E27FC236}">
                  <a16:creationId xmlns:a16="http://schemas.microsoft.com/office/drawing/2014/main" id="{4A03C450-BCB7-4D6D-83A8-E0C6E1882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 flipH="1">
              <a:off x="2164916" y="2043259"/>
              <a:ext cx="908658" cy="9144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9415B6-459E-4A18-B870-C179F380486C}"/>
                </a:ext>
              </a:extLst>
            </p:cNvPr>
            <p:cNvSpPr/>
            <p:nvPr/>
          </p:nvSpPr>
          <p:spPr>
            <a:xfrm>
              <a:off x="1565374" y="932381"/>
              <a:ext cx="19398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Probability &lt; </a:t>
              </a:r>
              <a:r>
                <a:rPr lang="en-US" b="1" dirty="0">
                  <a:solidFill>
                    <a:srgbClr val="002060"/>
                  </a:solidFill>
                </a:rPr>
                <a:t>0.4</a:t>
              </a:r>
              <a:endParaRPr lang="en-US" dirty="0"/>
            </a:p>
          </p:txBody>
        </p:sp>
        <p:pic>
          <p:nvPicPr>
            <p:cNvPr id="15" name="Graphic 14" descr="Crawl">
              <a:extLst>
                <a:ext uri="{FF2B5EF4-FFF2-40B4-BE49-F238E27FC236}">
                  <a16:creationId xmlns:a16="http://schemas.microsoft.com/office/drawing/2014/main" id="{D18D01EB-BB19-4C03-B3AA-DDC518380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47864" y="211455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Winking face with no fill">
              <a:extLst>
                <a:ext uri="{FF2B5EF4-FFF2-40B4-BE49-F238E27FC236}">
                  <a16:creationId xmlns:a16="http://schemas.microsoft.com/office/drawing/2014/main" id="{280F96DC-53C6-4BEF-8493-0A83BEF1E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20973" y="1117047"/>
              <a:ext cx="766717" cy="766717"/>
            </a:xfrm>
            <a:prstGeom prst="rect">
              <a:avLst/>
            </a:prstGeom>
          </p:spPr>
        </p:pic>
        <p:pic>
          <p:nvPicPr>
            <p:cNvPr id="17" name="Graphic 16" descr="Confused face with no fill">
              <a:extLst>
                <a:ext uri="{FF2B5EF4-FFF2-40B4-BE49-F238E27FC236}">
                  <a16:creationId xmlns:a16="http://schemas.microsoft.com/office/drawing/2014/main" id="{FFF84E69-DF30-4E5A-897C-18F1F73B7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533683" y="2188072"/>
              <a:ext cx="766716" cy="766716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1F094B2-BD68-4416-AE5B-2FE6F2C99C03}"/>
              </a:ext>
            </a:extLst>
          </p:cNvPr>
          <p:cNvSpPr/>
          <p:nvPr/>
        </p:nvSpPr>
        <p:spPr>
          <a:xfrm>
            <a:off x="5146555" y="1926162"/>
            <a:ext cx="2483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among 100 defaulted people, we detected 81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386443-0298-4E8B-9591-86982F9F4B97}"/>
              </a:ext>
            </a:extLst>
          </p:cNvPr>
          <p:cNvGrpSpPr/>
          <p:nvPr/>
        </p:nvGrpSpPr>
        <p:grpSpPr>
          <a:xfrm>
            <a:off x="6784634" y="1910472"/>
            <a:ext cx="1971071" cy="1631788"/>
            <a:chOff x="6593483" y="3371688"/>
            <a:chExt cx="1971071" cy="1631788"/>
          </a:xfrm>
        </p:grpSpPr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11541A01-AEE8-4E27-ABB1-2E22EED9A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196194" y="3395685"/>
              <a:ext cx="792088" cy="792088"/>
            </a:xfrm>
            <a:prstGeom prst="rect">
              <a:avLst/>
            </a:prstGeom>
          </p:spPr>
        </p:pic>
        <p:pic>
          <p:nvPicPr>
            <p:cNvPr id="20" name="Graphic 19" descr="Man">
              <a:extLst>
                <a:ext uri="{FF2B5EF4-FFF2-40B4-BE49-F238E27FC236}">
                  <a16:creationId xmlns:a16="http://schemas.microsoft.com/office/drawing/2014/main" id="{FBD08858-83EA-4FE3-BAB8-4E4A51670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182888" y="4187773"/>
              <a:ext cx="792088" cy="792088"/>
            </a:xfrm>
            <a:prstGeom prst="rect">
              <a:avLst/>
            </a:prstGeom>
          </p:spPr>
        </p:pic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503D2C40-B34D-4899-9AFB-A8B72971D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772258" y="4207365"/>
              <a:ext cx="792088" cy="792088"/>
            </a:xfrm>
            <a:prstGeom prst="rect">
              <a:avLst/>
            </a:prstGeom>
          </p:spPr>
        </p:pic>
        <p:pic>
          <p:nvPicPr>
            <p:cNvPr id="22" name="Graphic 21" descr="Man">
              <a:extLst>
                <a:ext uri="{FF2B5EF4-FFF2-40B4-BE49-F238E27FC236}">
                  <a16:creationId xmlns:a16="http://schemas.microsoft.com/office/drawing/2014/main" id="{77F618FF-6D15-4BE1-8E70-14688C7BA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593483" y="4211388"/>
              <a:ext cx="792088" cy="792088"/>
            </a:xfrm>
            <a:prstGeom prst="rect">
              <a:avLst/>
            </a:prstGeom>
          </p:spPr>
        </p:pic>
        <p:pic>
          <p:nvPicPr>
            <p:cNvPr id="27" name="Graphic 26" descr="Man">
              <a:extLst>
                <a:ext uri="{FF2B5EF4-FFF2-40B4-BE49-F238E27FC236}">
                  <a16:creationId xmlns:a16="http://schemas.microsoft.com/office/drawing/2014/main" id="{0032903A-C404-411B-99C0-27BEAE267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772466" y="3371688"/>
              <a:ext cx="792088" cy="792088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80EB20-CEA3-4F5F-B573-B3A0A01D71C4}"/>
              </a:ext>
            </a:extLst>
          </p:cNvPr>
          <p:cNvGrpSpPr/>
          <p:nvPr/>
        </p:nvGrpSpPr>
        <p:grpSpPr>
          <a:xfrm>
            <a:off x="7374039" y="1902165"/>
            <a:ext cx="1381666" cy="1627765"/>
            <a:chOff x="7182888" y="3371688"/>
            <a:chExt cx="1381666" cy="1627765"/>
          </a:xfrm>
          <a:solidFill>
            <a:srgbClr val="92D050"/>
          </a:solidFill>
        </p:grpSpPr>
        <p:pic>
          <p:nvPicPr>
            <p:cNvPr id="38" name="Graphic 37" descr="Man">
              <a:extLst>
                <a:ext uri="{FF2B5EF4-FFF2-40B4-BE49-F238E27FC236}">
                  <a16:creationId xmlns:a16="http://schemas.microsoft.com/office/drawing/2014/main" id="{6D8BDF98-82BA-4A55-8E56-F3B5A23C8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196194" y="3395685"/>
              <a:ext cx="792088" cy="792088"/>
            </a:xfrm>
            <a:prstGeom prst="rect">
              <a:avLst/>
            </a:prstGeom>
          </p:spPr>
        </p:pic>
        <p:pic>
          <p:nvPicPr>
            <p:cNvPr id="39" name="Graphic 38" descr="Man">
              <a:extLst>
                <a:ext uri="{FF2B5EF4-FFF2-40B4-BE49-F238E27FC236}">
                  <a16:creationId xmlns:a16="http://schemas.microsoft.com/office/drawing/2014/main" id="{646CD835-1433-43DF-90A3-DF4EA100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182888" y="4187773"/>
              <a:ext cx="792088" cy="792088"/>
            </a:xfrm>
            <a:prstGeom prst="rect">
              <a:avLst/>
            </a:prstGeom>
          </p:spPr>
        </p:pic>
        <p:pic>
          <p:nvPicPr>
            <p:cNvPr id="40" name="Graphic 39" descr="Man">
              <a:extLst>
                <a:ext uri="{FF2B5EF4-FFF2-40B4-BE49-F238E27FC236}">
                  <a16:creationId xmlns:a16="http://schemas.microsoft.com/office/drawing/2014/main" id="{A667EB7A-7FA8-4145-91BB-B4AD497B4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772258" y="4207365"/>
              <a:ext cx="792088" cy="792088"/>
            </a:xfrm>
            <a:prstGeom prst="rect">
              <a:avLst/>
            </a:prstGeom>
          </p:spPr>
        </p:pic>
        <p:pic>
          <p:nvPicPr>
            <p:cNvPr id="41" name="Graphic 40" descr="Man">
              <a:extLst>
                <a:ext uri="{FF2B5EF4-FFF2-40B4-BE49-F238E27FC236}">
                  <a16:creationId xmlns:a16="http://schemas.microsoft.com/office/drawing/2014/main" id="{2C3CFE9A-C41B-450D-9FE8-E46B37D4F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772466" y="3371688"/>
              <a:ext cx="792088" cy="7920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118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42266"/>
            <a:ext cx="7767262" cy="276999"/>
          </a:xfrm>
        </p:spPr>
        <p:txBody>
          <a:bodyPr/>
          <a:lstStyle/>
          <a:p>
            <a:r>
              <a:rPr lang="en-US" altLang="ko-KR" dirty="0"/>
              <a:t>How Does Lending Club Work?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301270" y="143356"/>
            <a:ext cx="541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284377" y="1444519"/>
            <a:ext cx="1096820" cy="3078426"/>
            <a:chOff x="7545388" y="2330450"/>
            <a:chExt cx="1092201" cy="3065462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7777163" y="5135562"/>
              <a:ext cx="217488" cy="249237"/>
            </a:xfrm>
            <a:custGeom>
              <a:avLst/>
              <a:gdLst>
                <a:gd name="T0" fmla="*/ 123 w 273"/>
                <a:gd name="T1" fmla="*/ 280 h 314"/>
                <a:gd name="T2" fmla="*/ 123 w 273"/>
                <a:gd name="T3" fmla="*/ 280 h 314"/>
                <a:gd name="T4" fmla="*/ 105 w 273"/>
                <a:gd name="T5" fmla="*/ 291 h 314"/>
                <a:gd name="T6" fmla="*/ 89 w 273"/>
                <a:gd name="T7" fmla="*/ 301 h 314"/>
                <a:gd name="T8" fmla="*/ 72 w 273"/>
                <a:gd name="T9" fmla="*/ 308 h 314"/>
                <a:gd name="T10" fmla="*/ 64 w 273"/>
                <a:gd name="T11" fmla="*/ 311 h 314"/>
                <a:gd name="T12" fmla="*/ 56 w 273"/>
                <a:gd name="T13" fmla="*/ 313 h 314"/>
                <a:gd name="T14" fmla="*/ 49 w 273"/>
                <a:gd name="T15" fmla="*/ 314 h 314"/>
                <a:gd name="T16" fmla="*/ 40 w 273"/>
                <a:gd name="T17" fmla="*/ 313 h 314"/>
                <a:gd name="T18" fmla="*/ 33 w 273"/>
                <a:gd name="T19" fmla="*/ 310 h 314"/>
                <a:gd name="T20" fmla="*/ 25 w 273"/>
                <a:gd name="T21" fmla="*/ 307 h 314"/>
                <a:gd name="T22" fmla="*/ 20 w 273"/>
                <a:gd name="T23" fmla="*/ 301 h 314"/>
                <a:gd name="T24" fmla="*/ 13 w 273"/>
                <a:gd name="T25" fmla="*/ 293 h 314"/>
                <a:gd name="T26" fmla="*/ 6 w 273"/>
                <a:gd name="T27" fmla="*/ 282 h 314"/>
                <a:gd name="T28" fmla="*/ 0 w 273"/>
                <a:gd name="T29" fmla="*/ 270 h 314"/>
                <a:gd name="T30" fmla="*/ 0 w 273"/>
                <a:gd name="T31" fmla="*/ 270 h 314"/>
                <a:gd name="T32" fmla="*/ 0 w 273"/>
                <a:gd name="T33" fmla="*/ 242 h 314"/>
                <a:gd name="T34" fmla="*/ 1 w 273"/>
                <a:gd name="T35" fmla="*/ 213 h 314"/>
                <a:gd name="T36" fmla="*/ 4 w 273"/>
                <a:gd name="T37" fmla="*/ 185 h 314"/>
                <a:gd name="T38" fmla="*/ 7 w 273"/>
                <a:gd name="T39" fmla="*/ 170 h 314"/>
                <a:gd name="T40" fmla="*/ 10 w 273"/>
                <a:gd name="T41" fmla="*/ 156 h 314"/>
                <a:gd name="T42" fmla="*/ 10 w 273"/>
                <a:gd name="T43" fmla="*/ 156 h 314"/>
                <a:gd name="T44" fmla="*/ 33 w 273"/>
                <a:gd name="T45" fmla="*/ 113 h 314"/>
                <a:gd name="T46" fmla="*/ 59 w 273"/>
                <a:gd name="T47" fmla="*/ 68 h 314"/>
                <a:gd name="T48" fmla="*/ 98 w 273"/>
                <a:gd name="T49" fmla="*/ 0 h 314"/>
                <a:gd name="T50" fmla="*/ 263 w 273"/>
                <a:gd name="T51" fmla="*/ 15 h 314"/>
                <a:gd name="T52" fmla="*/ 263 w 273"/>
                <a:gd name="T53" fmla="*/ 15 h 314"/>
                <a:gd name="T54" fmla="*/ 268 w 273"/>
                <a:gd name="T55" fmla="*/ 32 h 314"/>
                <a:gd name="T56" fmla="*/ 270 w 273"/>
                <a:gd name="T57" fmla="*/ 47 h 314"/>
                <a:gd name="T58" fmla="*/ 273 w 273"/>
                <a:gd name="T59" fmla="*/ 63 h 314"/>
                <a:gd name="T60" fmla="*/ 273 w 273"/>
                <a:gd name="T61" fmla="*/ 79 h 314"/>
                <a:gd name="T62" fmla="*/ 273 w 273"/>
                <a:gd name="T63" fmla="*/ 112 h 314"/>
                <a:gd name="T64" fmla="*/ 271 w 273"/>
                <a:gd name="T65" fmla="*/ 143 h 314"/>
                <a:gd name="T66" fmla="*/ 271 w 273"/>
                <a:gd name="T67" fmla="*/ 143 h 314"/>
                <a:gd name="T68" fmla="*/ 262 w 273"/>
                <a:gd name="T69" fmla="*/ 154 h 314"/>
                <a:gd name="T70" fmla="*/ 253 w 273"/>
                <a:gd name="T71" fmla="*/ 160 h 314"/>
                <a:gd name="T72" fmla="*/ 245 w 273"/>
                <a:gd name="T73" fmla="*/ 165 h 314"/>
                <a:gd name="T74" fmla="*/ 235 w 273"/>
                <a:gd name="T75" fmla="*/ 166 h 314"/>
                <a:gd name="T76" fmla="*/ 228 w 273"/>
                <a:gd name="T77" fmla="*/ 165 h 314"/>
                <a:gd name="T78" fmla="*/ 220 w 273"/>
                <a:gd name="T79" fmla="*/ 163 h 314"/>
                <a:gd name="T80" fmla="*/ 213 w 273"/>
                <a:gd name="T81" fmla="*/ 159 h 314"/>
                <a:gd name="T82" fmla="*/ 205 w 273"/>
                <a:gd name="T83" fmla="*/ 156 h 314"/>
                <a:gd name="T84" fmla="*/ 205 w 273"/>
                <a:gd name="T85" fmla="*/ 156 h 314"/>
                <a:gd name="T86" fmla="*/ 203 w 273"/>
                <a:gd name="T87" fmla="*/ 177 h 314"/>
                <a:gd name="T88" fmla="*/ 199 w 273"/>
                <a:gd name="T89" fmla="*/ 195 h 314"/>
                <a:gd name="T90" fmla="*/ 192 w 273"/>
                <a:gd name="T91" fmla="*/ 214 h 314"/>
                <a:gd name="T92" fmla="*/ 189 w 273"/>
                <a:gd name="T93" fmla="*/ 222 h 314"/>
                <a:gd name="T94" fmla="*/ 184 w 273"/>
                <a:gd name="T95" fmla="*/ 230 h 314"/>
                <a:gd name="T96" fmla="*/ 179 w 273"/>
                <a:gd name="T97" fmla="*/ 238 h 314"/>
                <a:gd name="T98" fmla="*/ 173 w 273"/>
                <a:gd name="T99" fmla="*/ 245 h 314"/>
                <a:gd name="T100" fmla="*/ 166 w 273"/>
                <a:gd name="T101" fmla="*/ 252 h 314"/>
                <a:gd name="T102" fmla="*/ 159 w 273"/>
                <a:gd name="T103" fmla="*/ 259 h 314"/>
                <a:gd name="T104" fmla="*/ 151 w 273"/>
                <a:gd name="T105" fmla="*/ 265 h 314"/>
                <a:gd name="T106" fmla="*/ 143 w 273"/>
                <a:gd name="T107" fmla="*/ 270 h 314"/>
                <a:gd name="T108" fmla="*/ 133 w 273"/>
                <a:gd name="T109" fmla="*/ 275 h 314"/>
                <a:gd name="T110" fmla="*/ 123 w 273"/>
                <a:gd name="T111" fmla="*/ 280 h 314"/>
                <a:gd name="T112" fmla="*/ 123 w 273"/>
                <a:gd name="T113" fmla="*/ 280 h 314"/>
                <a:gd name="T114" fmla="*/ 123 w 273"/>
                <a:gd name="T115" fmla="*/ 280 h 314"/>
                <a:gd name="T116" fmla="*/ 123 w 273"/>
                <a:gd name="T117" fmla="*/ 28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3" h="314">
                  <a:moveTo>
                    <a:pt x="123" y="280"/>
                  </a:moveTo>
                  <a:lnTo>
                    <a:pt x="123" y="280"/>
                  </a:lnTo>
                  <a:lnTo>
                    <a:pt x="105" y="291"/>
                  </a:lnTo>
                  <a:lnTo>
                    <a:pt x="89" y="301"/>
                  </a:lnTo>
                  <a:lnTo>
                    <a:pt x="72" y="308"/>
                  </a:lnTo>
                  <a:lnTo>
                    <a:pt x="64" y="311"/>
                  </a:lnTo>
                  <a:lnTo>
                    <a:pt x="56" y="313"/>
                  </a:lnTo>
                  <a:lnTo>
                    <a:pt x="49" y="314"/>
                  </a:lnTo>
                  <a:lnTo>
                    <a:pt x="40" y="313"/>
                  </a:lnTo>
                  <a:lnTo>
                    <a:pt x="33" y="310"/>
                  </a:lnTo>
                  <a:lnTo>
                    <a:pt x="25" y="307"/>
                  </a:lnTo>
                  <a:lnTo>
                    <a:pt x="20" y="301"/>
                  </a:lnTo>
                  <a:lnTo>
                    <a:pt x="13" y="293"/>
                  </a:lnTo>
                  <a:lnTo>
                    <a:pt x="6" y="282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42"/>
                  </a:lnTo>
                  <a:lnTo>
                    <a:pt x="1" y="213"/>
                  </a:lnTo>
                  <a:lnTo>
                    <a:pt x="4" y="185"/>
                  </a:lnTo>
                  <a:lnTo>
                    <a:pt x="7" y="170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33" y="113"/>
                  </a:lnTo>
                  <a:lnTo>
                    <a:pt x="59" y="68"/>
                  </a:lnTo>
                  <a:lnTo>
                    <a:pt x="98" y="0"/>
                  </a:lnTo>
                  <a:lnTo>
                    <a:pt x="263" y="15"/>
                  </a:lnTo>
                  <a:lnTo>
                    <a:pt x="263" y="15"/>
                  </a:lnTo>
                  <a:lnTo>
                    <a:pt x="268" y="32"/>
                  </a:lnTo>
                  <a:lnTo>
                    <a:pt x="270" y="47"/>
                  </a:lnTo>
                  <a:lnTo>
                    <a:pt x="273" y="63"/>
                  </a:lnTo>
                  <a:lnTo>
                    <a:pt x="273" y="79"/>
                  </a:lnTo>
                  <a:lnTo>
                    <a:pt x="273" y="112"/>
                  </a:lnTo>
                  <a:lnTo>
                    <a:pt x="271" y="143"/>
                  </a:lnTo>
                  <a:lnTo>
                    <a:pt x="271" y="143"/>
                  </a:lnTo>
                  <a:lnTo>
                    <a:pt x="262" y="154"/>
                  </a:lnTo>
                  <a:lnTo>
                    <a:pt x="253" y="160"/>
                  </a:lnTo>
                  <a:lnTo>
                    <a:pt x="245" y="165"/>
                  </a:lnTo>
                  <a:lnTo>
                    <a:pt x="235" y="166"/>
                  </a:lnTo>
                  <a:lnTo>
                    <a:pt x="228" y="165"/>
                  </a:lnTo>
                  <a:lnTo>
                    <a:pt x="220" y="163"/>
                  </a:lnTo>
                  <a:lnTo>
                    <a:pt x="213" y="159"/>
                  </a:lnTo>
                  <a:lnTo>
                    <a:pt x="205" y="156"/>
                  </a:lnTo>
                  <a:lnTo>
                    <a:pt x="205" y="156"/>
                  </a:lnTo>
                  <a:lnTo>
                    <a:pt x="203" y="177"/>
                  </a:lnTo>
                  <a:lnTo>
                    <a:pt x="199" y="195"/>
                  </a:lnTo>
                  <a:lnTo>
                    <a:pt x="192" y="214"/>
                  </a:lnTo>
                  <a:lnTo>
                    <a:pt x="189" y="222"/>
                  </a:lnTo>
                  <a:lnTo>
                    <a:pt x="184" y="230"/>
                  </a:lnTo>
                  <a:lnTo>
                    <a:pt x="179" y="238"/>
                  </a:lnTo>
                  <a:lnTo>
                    <a:pt x="173" y="245"/>
                  </a:lnTo>
                  <a:lnTo>
                    <a:pt x="166" y="252"/>
                  </a:lnTo>
                  <a:lnTo>
                    <a:pt x="159" y="259"/>
                  </a:lnTo>
                  <a:lnTo>
                    <a:pt x="151" y="265"/>
                  </a:lnTo>
                  <a:lnTo>
                    <a:pt x="143" y="270"/>
                  </a:lnTo>
                  <a:lnTo>
                    <a:pt x="133" y="275"/>
                  </a:lnTo>
                  <a:lnTo>
                    <a:pt x="123" y="280"/>
                  </a:lnTo>
                  <a:lnTo>
                    <a:pt x="123" y="280"/>
                  </a:lnTo>
                  <a:close/>
                  <a:moveTo>
                    <a:pt x="123" y="280"/>
                  </a:moveTo>
                  <a:lnTo>
                    <a:pt x="123" y="28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7777163" y="5135562"/>
              <a:ext cx="217488" cy="249237"/>
            </a:xfrm>
            <a:custGeom>
              <a:avLst/>
              <a:gdLst>
                <a:gd name="T0" fmla="*/ 123 w 273"/>
                <a:gd name="T1" fmla="*/ 280 h 314"/>
                <a:gd name="T2" fmla="*/ 123 w 273"/>
                <a:gd name="T3" fmla="*/ 280 h 314"/>
                <a:gd name="T4" fmla="*/ 105 w 273"/>
                <a:gd name="T5" fmla="*/ 291 h 314"/>
                <a:gd name="T6" fmla="*/ 89 w 273"/>
                <a:gd name="T7" fmla="*/ 301 h 314"/>
                <a:gd name="T8" fmla="*/ 72 w 273"/>
                <a:gd name="T9" fmla="*/ 308 h 314"/>
                <a:gd name="T10" fmla="*/ 64 w 273"/>
                <a:gd name="T11" fmla="*/ 311 h 314"/>
                <a:gd name="T12" fmla="*/ 56 w 273"/>
                <a:gd name="T13" fmla="*/ 313 h 314"/>
                <a:gd name="T14" fmla="*/ 49 w 273"/>
                <a:gd name="T15" fmla="*/ 314 h 314"/>
                <a:gd name="T16" fmla="*/ 40 w 273"/>
                <a:gd name="T17" fmla="*/ 313 h 314"/>
                <a:gd name="T18" fmla="*/ 33 w 273"/>
                <a:gd name="T19" fmla="*/ 310 h 314"/>
                <a:gd name="T20" fmla="*/ 25 w 273"/>
                <a:gd name="T21" fmla="*/ 307 h 314"/>
                <a:gd name="T22" fmla="*/ 20 w 273"/>
                <a:gd name="T23" fmla="*/ 301 h 314"/>
                <a:gd name="T24" fmla="*/ 13 w 273"/>
                <a:gd name="T25" fmla="*/ 293 h 314"/>
                <a:gd name="T26" fmla="*/ 6 w 273"/>
                <a:gd name="T27" fmla="*/ 282 h 314"/>
                <a:gd name="T28" fmla="*/ 0 w 273"/>
                <a:gd name="T29" fmla="*/ 270 h 314"/>
                <a:gd name="T30" fmla="*/ 0 w 273"/>
                <a:gd name="T31" fmla="*/ 270 h 314"/>
                <a:gd name="T32" fmla="*/ 0 w 273"/>
                <a:gd name="T33" fmla="*/ 242 h 314"/>
                <a:gd name="T34" fmla="*/ 1 w 273"/>
                <a:gd name="T35" fmla="*/ 213 h 314"/>
                <a:gd name="T36" fmla="*/ 4 w 273"/>
                <a:gd name="T37" fmla="*/ 185 h 314"/>
                <a:gd name="T38" fmla="*/ 7 w 273"/>
                <a:gd name="T39" fmla="*/ 170 h 314"/>
                <a:gd name="T40" fmla="*/ 10 w 273"/>
                <a:gd name="T41" fmla="*/ 156 h 314"/>
                <a:gd name="T42" fmla="*/ 10 w 273"/>
                <a:gd name="T43" fmla="*/ 156 h 314"/>
                <a:gd name="T44" fmla="*/ 33 w 273"/>
                <a:gd name="T45" fmla="*/ 113 h 314"/>
                <a:gd name="T46" fmla="*/ 59 w 273"/>
                <a:gd name="T47" fmla="*/ 68 h 314"/>
                <a:gd name="T48" fmla="*/ 98 w 273"/>
                <a:gd name="T49" fmla="*/ 0 h 314"/>
                <a:gd name="T50" fmla="*/ 263 w 273"/>
                <a:gd name="T51" fmla="*/ 15 h 314"/>
                <a:gd name="T52" fmla="*/ 263 w 273"/>
                <a:gd name="T53" fmla="*/ 15 h 314"/>
                <a:gd name="T54" fmla="*/ 268 w 273"/>
                <a:gd name="T55" fmla="*/ 32 h 314"/>
                <a:gd name="T56" fmla="*/ 270 w 273"/>
                <a:gd name="T57" fmla="*/ 47 h 314"/>
                <a:gd name="T58" fmla="*/ 273 w 273"/>
                <a:gd name="T59" fmla="*/ 63 h 314"/>
                <a:gd name="T60" fmla="*/ 273 w 273"/>
                <a:gd name="T61" fmla="*/ 79 h 314"/>
                <a:gd name="T62" fmla="*/ 273 w 273"/>
                <a:gd name="T63" fmla="*/ 112 h 314"/>
                <a:gd name="T64" fmla="*/ 271 w 273"/>
                <a:gd name="T65" fmla="*/ 143 h 314"/>
                <a:gd name="T66" fmla="*/ 271 w 273"/>
                <a:gd name="T67" fmla="*/ 143 h 314"/>
                <a:gd name="T68" fmla="*/ 262 w 273"/>
                <a:gd name="T69" fmla="*/ 154 h 314"/>
                <a:gd name="T70" fmla="*/ 253 w 273"/>
                <a:gd name="T71" fmla="*/ 160 h 314"/>
                <a:gd name="T72" fmla="*/ 245 w 273"/>
                <a:gd name="T73" fmla="*/ 165 h 314"/>
                <a:gd name="T74" fmla="*/ 235 w 273"/>
                <a:gd name="T75" fmla="*/ 166 h 314"/>
                <a:gd name="T76" fmla="*/ 228 w 273"/>
                <a:gd name="T77" fmla="*/ 165 h 314"/>
                <a:gd name="T78" fmla="*/ 220 w 273"/>
                <a:gd name="T79" fmla="*/ 163 h 314"/>
                <a:gd name="T80" fmla="*/ 213 w 273"/>
                <a:gd name="T81" fmla="*/ 159 h 314"/>
                <a:gd name="T82" fmla="*/ 205 w 273"/>
                <a:gd name="T83" fmla="*/ 156 h 314"/>
                <a:gd name="T84" fmla="*/ 205 w 273"/>
                <a:gd name="T85" fmla="*/ 156 h 314"/>
                <a:gd name="T86" fmla="*/ 203 w 273"/>
                <a:gd name="T87" fmla="*/ 177 h 314"/>
                <a:gd name="T88" fmla="*/ 199 w 273"/>
                <a:gd name="T89" fmla="*/ 195 h 314"/>
                <a:gd name="T90" fmla="*/ 192 w 273"/>
                <a:gd name="T91" fmla="*/ 214 h 314"/>
                <a:gd name="T92" fmla="*/ 189 w 273"/>
                <a:gd name="T93" fmla="*/ 222 h 314"/>
                <a:gd name="T94" fmla="*/ 184 w 273"/>
                <a:gd name="T95" fmla="*/ 230 h 314"/>
                <a:gd name="T96" fmla="*/ 179 w 273"/>
                <a:gd name="T97" fmla="*/ 238 h 314"/>
                <a:gd name="T98" fmla="*/ 173 w 273"/>
                <a:gd name="T99" fmla="*/ 245 h 314"/>
                <a:gd name="T100" fmla="*/ 166 w 273"/>
                <a:gd name="T101" fmla="*/ 252 h 314"/>
                <a:gd name="T102" fmla="*/ 159 w 273"/>
                <a:gd name="T103" fmla="*/ 259 h 314"/>
                <a:gd name="T104" fmla="*/ 151 w 273"/>
                <a:gd name="T105" fmla="*/ 265 h 314"/>
                <a:gd name="T106" fmla="*/ 143 w 273"/>
                <a:gd name="T107" fmla="*/ 270 h 314"/>
                <a:gd name="T108" fmla="*/ 133 w 273"/>
                <a:gd name="T109" fmla="*/ 275 h 314"/>
                <a:gd name="T110" fmla="*/ 123 w 273"/>
                <a:gd name="T111" fmla="*/ 280 h 314"/>
                <a:gd name="T112" fmla="*/ 123 w 273"/>
                <a:gd name="T113" fmla="*/ 28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3" h="314">
                  <a:moveTo>
                    <a:pt x="123" y="280"/>
                  </a:moveTo>
                  <a:lnTo>
                    <a:pt x="123" y="280"/>
                  </a:lnTo>
                  <a:lnTo>
                    <a:pt x="105" y="291"/>
                  </a:lnTo>
                  <a:lnTo>
                    <a:pt x="89" y="301"/>
                  </a:lnTo>
                  <a:lnTo>
                    <a:pt x="72" y="308"/>
                  </a:lnTo>
                  <a:lnTo>
                    <a:pt x="64" y="311"/>
                  </a:lnTo>
                  <a:lnTo>
                    <a:pt x="56" y="313"/>
                  </a:lnTo>
                  <a:lnTo>
                    <a:pt x="49" y="314"/>
                  </a:lnTo>
                  <a:lnTo>
                    <a:pt x="40" y="313"/>
                  </a:lnTo>
                  <a:lnTo>
                    <a:pt x="33" y="310"/>
                  </a:lnTo>
                  <a:lnTo>
                    <a:pt x="25" y="307"/>
                  </a:lnTo>
                  <a:lnTo>
                    <a:pt x="20" y="301"/>
                  </a:lnTo>
                  <a:lnTo>
                    <a:pt x="13" y="293"/>
                  </a:lnTo>
                  <a:lnTo>
                    <a:pt x="6" y="282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42"/>
                  </a:lnTo>
                  <a:lnTo>
                    <a:pt x="1" y="213"/>
                  </a:lnTo>
                  <a:lnTo>
                    <a:pt x="4" y="185"/>
                  </a:lnTo>
                  <a:lnTo>
                    <a:pt x="7" y="170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33" y="113"/>
                  </a:lnTo>
                  <a:lnTo>
                    <a:pt x="59" y="68"/>
                  </a:lnTo>
                  <a:lnTo>
                    <a:pt x="98" y="0"/>
                  </a:lnTo>
                  <a:lnTo>
                    <a:pt x="263" y="15"/>
                  </a:lnTo>
                  <a:lnTo>
                    <a:pt x="263" y="15"/>
                  </a:lnTo>
                  <a:lnTo>
                    <a:pt x="268" y="32"/>
                  </a:lnTo>
                  <a:lnTo>
                    <a:pt x="270" y="47"/>
                  </a:lnTo>
                  <a:lnTo>
                    <a:pt x="273" y="63"/>
                  </a:lnTo>
                  <a:lnTo>
                    <a:pt x="273" y="79"/>
                  </a:lnTo>
                  <a:lnTo>
                    <a:pt x="273" y="112"/>
                  </a:lnTo>
                  <a:lnTo>
                    <a:pt x="271" y="143"/>
                  </a:lnTo>
                  <a:lnTo>
                    <a:pt x="271" y="143"/>
                  </a:lnTo>
                  <a:lnTo>
                    <a:pt x="262" y="154"/>
                  </a:lnTo>
                  <a:lnTo>
                    <a:pt x="253" y="160"/>
                  </a:lnTo>
                  <a:lnTo>
                    <a:pt x="245" y="165"/>
                  </a:lnTo>
                  <a:lnTo>
                    <a:pt x="235" y="166"/>
                  </a:lnTo>
                  <a:lnTo>
                    <a:pt x="228" y="165"/>
                  </a:lnTo>
                  <a:lnTo>
                    <a:pt x="220" y="163"/>
                  </a:lnTo>
                  <a:lnTo>
                    <a:pt x="213" y="159"/>
                  </a:lnTo>
                  <a:lnTo>
                    <a:pt x="205" y="156"/>
                  </a:lnTo>
                  <a:lnTo>
                    <a:pt x="205" y="156"/>
                  </a:lnTo>
                  <a:lnTo>
                    <a:pt x="203" y="177"/>
                  </a:lnTo>
                  <a:lnTo>
                    <a:pt x="199" y="195"/>
                  </a:lnTo>
                  <a:lnTo>
                    <a:pt x="192" y="214"/>
                  </a:lnTo>
                  <a:lnTo>
                    <a:pt x="189" y="222"/>
                  </a:lnTo>
                  <a:lnTo>
                    <a:pt x="184" y="230"/>
                  </a:lnTo>
                  <a:lnTo>
                    <a:pt x="179" y="238"/>
                  </a:lnTo>
                  <a:lnTo>
                    <a:pt x="173" y="245"/>
                  </a:lnTo>
                  <a:lnTo>
                    <a:pt x="166" y="252"/>
                  </a:lnTo>
                  <a:lnTo>
                    <a:pt x="159" y="259"/>
                  </a:lnTo>
                  <a:lnTo>
                    <a:pt x="151" y="265"/>
                  </a:lnTo>
                  <a:lnTo>
                    <a:pt x="143" y="270"/>
                  </a:lnTo>
                  <a:lnTo>
                    <a:pt x="133" y="275"/>
                  </a:lnTo>
                  <a:lnTo>
                    <a:pt x="123" y="280"/>
                  </a:lnTo>
                  <a:lnTo>
                    <a:pt x="123" y="28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7875588" y="5357812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7777163" y="5135562"/>
              <a:ext cx="217488" cy="249237"/>
            </a:xfrm>
            <a:custGeom>
              <a:avLst/>
              <a:gdLst>
                <a:gd name="T0" fmla="*/ 123 w 273"/>
                <a:gd name="T1" fmla="*/ 280 h 314"/>
                <a:gd name="T2" fmla="*/ 123 w 273"/>
                <a:gd name="T3" fmla="*/ 280 h 314"/>
                <a:gd name="T4" fmla="*/ 105 w 273"/>
                <a:gd name="T5" fmla="*/ 291 h 314"/>
                <a:gd name="T6" fmla="*/ 89 w 273"/>
                <a:gd name="T7" fmla="*/ 301 h 314"/>
                <a:gd name="T8" fmla="*/ 72 w 273"/>
                <a:gd name="T9" fmla="*/ 308 h 314"/>
                <a:gd name="T10" fmla="*/ 64 w 273"/>
                <a:gd name="T11" fmla="*/ 311 h 314"/>
                <a:gd name="T12" fmla="*/ 56 w 273"/>
                <a:gd name="T13" fmla="*/ 313 h 314"/>
                <a:gd name="T14" fmla="*/ 49 w 273"/>
                <a:gd name="T15" fmla="*/ 314 h 314"/>
                <a:gd name="T16" fmla="*/ 40 w 273"/>
                <a:gd name="T17" fmla="*/ 313 h 314"/>
                <a:gd name="T18" fmla="*/ 33 w 273"/>
                <a:gd name="T19" fmla="*/ 310 h 314"/>
                <a:gd name="T20" fmla="*/ 25 w 273"/>
                <a:gd name="T21" fmla="*/ 307 h 314"/>
                <a:gd name="T22" fmla="*/ 20 w 273"/>
                <a:gd name="T23" fmla="*/ 301 h 314"/>
                <a:gd name="T24" fmla="*/ 13 w 273"/>
                <a:gd name="T25" fmla="*/ 293 h 314"/>
                <a:gd name="T26" fmla="*/ 6 w 273"/>
                <a:gd name="T27" fmla="*/ 282 h 314"/>
                <a:gd name="T28" fmla="*/ 0 w 273"/>
                <a:gd name="T29" fmla="*/ 270 h 314"/>
                <a:gd name="T30" fmla="*/ 0 w 273"/>
                <a:gd name="T31" fmla="*/ 270 h 314"/>
                <a:gd name="T32" fmla="*/ 0 w 273"/>
                <a:gd name="T33" fmla="*/ 242 h 314"/>
                <a:gd name="T34" fmla="*/ 1 w 273"/>
                <a:gd name="T35" fmla="*/ 213 h 314"/>
                <a:gd name="T36" fmla="*/ 4 w 273"/>
                <a:gd name="T37" fmla="*/ 185 h 314"/>
                <a:gd name="T38" fmla="*/ 7 w 273"/>
                <a:gd name="T39" fmla="*/ 170 h 314"/>
                <a:gd name="T40" fmla="*/ 10 w 273"/>
                <a:gd name="T41" fmla="*/ 156 h 314"/>
                <a:gd name="T42" fmla="*/ 10 w 273"/>
                <a:gd name="T43" fmla="*/ 156 h 314"/>
                <a:gd name="T44" fmla="*/ 33 w 273"/>
                <a:gd name="T45" fmla="*/ 113 h 314"/>
                <a:gd name="T46" fmla="*/ 59 w 273"/>
                <a:gd name="T47" fmla="*/ 68 h 314"/>
                <a:gd name="T48" fmla="*/ 98 w 273"/>
                <a:gd name="T49" fmla="*/ 0 h 314"/>
                <a:gd name="T50" fmla="*/ 263 w 273"/>
                <a:gd name="T51" fmla="*/ 15 h 314"/>
                <a:gd name="T52" fmla="*/ 263 w 273"/>
                <a:gd name="T53" fmla="*/ 15 h 314"/>
                <a:gd name="T54" fmla="*/ 268 w 273"/>
                <a:gd name="T55" fmla="*/ 32 h 314"/>
                <a:gd name="T56" fmla="*/ 270 w 273"/>
                <a:gd name="T57" fmla="*/ 47 h 314"/>
                <a:gd name="T58" fmla="*/ 273 w 273"/>
                <a:gd name="T59" fmla="*/ 63 h 314"/>
                <a:gd name="T60" fmla="*/ 273 w 273"/>
                <a:gd name="T61" fmla="*/ 79 h 314"/>
                <a:gd name="T62" fmla="*/ 273 w 273"/>
                <a:gd name="T63" fmla="*/ 112 h 314"/>
                <a:gd name="T64" fmla="*/ 271 w 273"/>
                <a:gd name="T65" fmla="*/ 143 h 314"/>
                <a:gd name="T66" fmla="*/ 271 w 273"/>
                <a:gd name="T67" fmla="*/ 143 h 314"/>
                <a:gd name="T68" fmla="*/ 262 w 273"/>
                <a:gd name="T69" fmla="*/ 154 h 314"/>
                <a:gd name="T70" fmla="*/ 253 w 273"/>
                <a:gd name="T71" fmla="*/ 160 h 314"/>
                <a:gd name="T72" fmla="*/ 245 w 273"/>
                <a:gd name="T73" fmla="*/ 165 h 314"/>
                <a:gd name="T74" fmla="*/ 235 w 273"/>
                <a:gd name="T75" fmla="*/ 166 h 314"/>
                <a:gd name="T76" fmla="*/ 228 w 273"/>
                <a:gd name="T77" fmla="*/ 165 h 314"/>
                <a:gd name="T78" fmla="*/ 220 w 273"/>
                <a:gd name="T79" fmla="*/ 163 h 314"/>
                <a:gd name="T80" fmla="*/ 213 w 273"/>
                <a:gd name="T81" fmla="*/ 159 h 314"/>
                <a:gd name="T82" fmla="*/ 205 w 273"/>
                <a:gd name="T83" fmla="*/ 156 h 314"/>
                <a:gd name="T84" fmla="*/ 205 w 273"/>
                <a:gd name="T85" fmla="*/ 156 h 314"/>
                <a:gd name="T86" fmla="*/ 203 w 273"/>
                <a:gd name="T87" fmla="*/ 177 h 314"/>
                <a:gd name="T88" fmla="*/ 199 w 273"/>
                <a:gd name="T89" fmla="*/ 195 h 314"/>
                <a:gd name="T90" fmla="*/ 192 w 273"/>
                <a:gd name="T91" fmla="*/ 214 h 314"/>
                <a:gd name="T92" fmla="*/ 189 w 273"/>
                <a:gd name="T93" fmla="*/ 222 h 314"/>
                <a:gd name="T94" fmla="*/ 184 w 273"/>
                <a:gd name="T95" fmla="*/ 230 h 314"/>
                <a:gd name="T96" fmla="*/ 179 w 273"/>
                <a:gd name="T97" fmla="*/ 238 h 314"/>
                <a:gd name="T98" fmla="*/ 173 w 273"/>
                <a:gd name="T99" fmla="*/ 245 h 314"/>
                <a:gd name="T100" fmla="*/ 166 w 273"/>
                <a:gd name="T101" fmla="*/ 252 h 314"/>
                <a:gd name="T102" fmla="*/ 159 w 273"/>
                <a:gd name="T103" fmla="*/ 259 h 314"/>
                <a:gd name="T104" fmla="*/ 151 w 273"/>
                <a:gd name="T105" fmla="*/ 265 h 314"/>
                <a:gd name="T106" fmla="*/ 143 w 273"/>
                <a:gd name="T107" fmla="*/ 270 h 314"/>
                <a:gd name="T108" fmla="*/ 133 w 273"/>
                <a:gd name="T109" fmla="*/ 275 h 314"/>
                <a:gd name="T110" fmla="*/ 123 w 273"/>
                <a:gd name="T111" fmla="*/ 280 h 314"/>
                <a:gd name="T112" fmla="*/ 123 w 273"/>
                <a:gd name="T113" fmla="*/ 28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3" h="314">
                  <a:moveTo>
                    <a:pt x="123" y="280"/>
                  </a:moveTo>
                  <a:lnTo>
                    <a:pt x="123" y="280"/>
                  </a:lnTo>
                  <a:lnTo>
                    <a:pt x="105" y="291"/>
                  </a:lnTo>
                  <a:lnTo>
                    <a:pt x="89" y="301"/>
                  </a:lnTo>
                  <a:lnTo>
                    <a:pt x="72" y="308"/>
                  </a:lnTo>
                  <a:lnTo>
                    <a:pt x="64" y="311"/>
                  </a:lnTo>
                  <a:lnTo>
                    <a:pt x="56" y="313"/>
                  </a:lnTo>
                  <a:lnTo>
                    <a:pt x="49" y="314"/>
                  </a:lnTo>
                  <a:lnTo>
                    <a:pt x="40" y="313"/>
                  </a:lnTo>
                  <a:lnTo>
                    <a:pt x="33" y="310"/>
                  </a:lnTo>
                  <a:lnTo>
                    <a:pt x="25" y="307"/>
                  </a:lnTo>
                  <a:lnTo>
                    <a:pt x="20" y="301"/>
                  </a:lnTo>
                  <a:lnTo>
                    <a:pt x="13" y="293"/>
                  </a:lnTo>
                  <a:lnTo>
                    <a:pt x="6" y="282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42"/>
                  </a:lnTo>
                  <a:lnTo>
                    <a:pt x="1" y="213"/>
                  </a:lnTo>
                  <a:lnTo>
                    <a:pt x="4" y="185"/>
                  </a:lnTo>
                  <a:lnTo>
                    <a:pt x="7" y="170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33" y="113"/>
                  </a:lnTo>
                  <a:lnTo>
                    <a:pt x="59" y="68"/>
                  </a:lnTo>
                  <a:lnTo>
                    <a:pt x="98" y="0"/>
                  </a:lnTo>
                  <a:lnTo>
                    <a:pt x="263" y="15"/>
                  </a:lnTo>
                  <a:lnTo>
                    <a:pt x="263" y="15"/>
                  </a:lnTo>
                  <a:lnTo>
                    <a:pt x="268" y="32"/>
                  </a:lnTo>
                  <a:lnTo>
                    <a:pt x="270" y="47"/>
                  </a:lnTo>
                  <a:lnTo>
                    <a:pt x="273" y="63"/>
                  </a:lnTo>
                  <a:lnTo>
                    <a:pt x="273" y="79"/>
                  </a:lnTo>
                  <a:lnTo>
                    <a:pt x="273" y="112"/>
                  </a:lnTo>
                  <a:lnTo>
                    <a:pt x="271" y="143"/>
                  </a:lnTo>
                  <a:lnTo>
                    <a:pt x="271" y="143"/>
                  </a:lnTo>
                  <a:lnTo>
                    <a:pt x="262" y="154"/>
                  </a:lnTo>
                  <a:lnTo>
                    <a:pt x="253" y="160"/>
                  </a:lnTo>
                  <a:lnTo>
                    <a:pt x="245" y="165"/>
                  </a:lnTo>
                  <a:lnTo>
                    <a:pt x="235" y="166"/>
                  </a:lnTo>
                  <a:lnTo>
                    <a:pt x="228" y="165"/>
                  </a:lnTo>
                  <a:lnTo>
                    <a:pt x="220" y="163"/>
                  </a:lnTo>
                  <a:lnTo>
                    <a:pt x="213" y="159"/>
                  </a:lnTo>
                  <a:lnTo>
                    <a:pt x="205" y="156"/>
                  </a:lnTo>
                  <a:lnTo>
                    <a:pt x="205" y="156"/>
                  </a:lnTo>
                  <a:lnTo>
                    <a:pt x="203" y="177"/>
                  </a:lnTo>
                  <a:lnTo>
                    <a:pt x="199" y="195"/>
                  </a:lnTo>
                  <a:lnTo>
                    <a:pt x="192" y="214"/>
                  </a:lnTo>
                  <a:lnTo>
                    <a:pt x="189" y="222"/>
                  </a:lnTo>
                  <a:lnTo>
                    <a:pt x="184" y="230"/>
                  </a:lnTo>
                  <a:lnTo>
                    <a:pt x="179" y="238"/>
                  </a:lnTo>
                  <a:lnTo>
                    <a:pt x="173" y="245"/>
                  </a:lnTo>
                  <a:lnTo>
                    <a:pt x="166" y="252"/>
                  </a:lnTo>
                  <a:lnTo>
                    <a:pt x="159" y="259"/>
                  </a:lnTo>
                  <a:lnTo>
                    <a:pt x="151" y="265"/>
                  </a:lnTo>
                  <a:lnTo>
                    <a:pt x="143" y="270"/>
                  </a:lnTo>
                  <a:lnTo>
                    <a:pt x="133" y="275"/>
                  </a:lnTo>
                  <a:lnTo>
                    <a:pt x="123" y="280"/>
                  </a:lnTo>
                  <a:lnTo>
                    <a:pt x="123" y="280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7875588" y="5357812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8178801" y="5146675"/>
              <a:ext cx="284163" cy="249237"/>
            </a:xfrm>
            <a:custGeom>
              <a:avLst/>
              <a:gdLst>
                <a:gd name="T0" fmla="*/ 7 w 357"/>
                <a:gd name="T1" fmla="*/ 0 h 314"/>
                <a:gd name="T2" fmla="*/ 1 w 357"/>
                <a:gd name="T3" fmla="*/ 59 h 314"/>
                <a:gd name="T4" fmla="*/ 0 w 357"/>
                <a:gd name="T5" fmla="*/ 90 h 314"/>
                <a:gd name="T6" fmla="*/ 6 w 357"/>
                <a:gd name="T7" fmla="*/ 121 h 314"/>
                <a:gd name="T8" fmla="*/ 11 w 357"/>
                <a:gd name="T9" fmla="*/ 128 h 314"/>
                <a:gd name="T10" fmla="*/ 21 w 357"/>
                <a:gd name="T11" fmla="*/ 143 h 314"/>
                <a:gd name="T12" fmla="*/ 29 w 357"/>
                <a:gd name="T13" fmla="*/ 150 h 314"/>
                <a:gd name="T14" fmla="*/ 39 w 357"/>
                <a:gd name="T15" fmla="*/ 156 h 314"/>
                <a:gd name="T16" fmla="*/ 57 w 357"/>
                <a:gd name="T17" fmla="*/ 158 h 314"/>
                <a:gd name="T18" fmla="*/ 80 w 357"/>
                <a:gd name="T19" fmla="*/ 159 h 314"/>
                <a:gd name="T20" fmla="*/ 112 w 357"/>
                <a:gd name="T21" fmla="*/ 156 h 314"/>
                <a:gd name="T22" fmla="*/ 111 w 357"/>
                <a:gd name="T23" fmla="*/ 167 h 314"/>
                <a:gd name="T24" fmla="*/ 114 w 357"/>
                <a:gd name="T25" fmla="*/ 189 h 314"/>
                <a:gd name="T26" fmla="*/ 121 w 357"/>
                <a:gd name="T27" fmla="*/ 209 h 314"/>
                <a:gd name="T28" fmla="*/ 133 w 357"/>
                <a:gd name="T29" fmla="*/ 227 h 314"/>
                <a:gd name="T30" fmla="*/ 150 w 357"/>
                <a:gd name="T31" fmla="*/ 242 h 314"/>
                <a:gd name="T32" fmla="*/ 180 w 357"/>
                <a:gd name="T33" fmla="*/ 264 h 314"/>
                <a:gd name="T34" fmla="*/ 227 w 357"/>
                <a:gd name="T35" fmla="*/ 288 h 314"/>
                <a:gd name="T36" fmla="*/ 254 w 357"/>
                <a:gd name="T37" fmla="*/ 300 h 314"/>
                <a:gd name="T38" fmla="*/ 298 w 357"/>
                <a:gd name="T39" fmla="*/ 313 h 314"/>
                <a:gd name="T40" fmla="*/ 317 w 357"/>
                <a:gd name="T41" fmla="*/ 314 h 314"/>
                <a:gd name="T42" fmla="*/ 331 w 357"/>
                <a:gd name="T43" fmla="*/ 311 h 314"/>
                <a:gd name="T44" fmla="*/ 342 w 357"/>
                <a:gd name="T45" fmla="*/ 304 h 314"/>
                <a:gd name="T46" fmla="*/ 352 w 357"/>
                <a:gd name="T47" fmla="*/ 295 h 314"/>
                <a:gd name="T48" fmla="*/ 357 w 357"/>
                <a:gd name="T49" fmla="*/ 282 h 314"/>
                <a:gd name="T50" fmla="*/ 357 w 357"/>
                <a:gd name="T51" fmla="*/ 275 h 314"/>
                <a:gd name="T52" fmla="*/ 355 w 357"/>
                <a:gd name="T53" fmla="*/ 253 h 314"/>
                <a:gd name="T54" fmla="*/ 341 w 357"/>
                <a:gd name="T55" fmla="*/ 220 h 314"/>
                <a:gd name="T56" fmla="*/ 320 w 357"/>
                <a:gd name="T57" fmla="*/ 182 h 314"/>
                <a:gd name="T58" fmla="*/ 268 w 357"/>
                <a:gd name="T59" fmla="*/ 106 h 314"/>
                <a:gd name="T60" fmla="*/ 231 w 357"/>
                <a:gd name="T61" fmla="*/ 51 h 314"/>
                <a:gd name="T62" fmla="*/ 215 w 357"/>
                <a:gd name="T63" fmla="*/ 20 h 314"/>
                <a:gd name="T64" fmla="*/ 7 w 357"/>
                <a:gd name="T65" fmla="*/ 0 h 314"/>
                <a:gd name="T66" fmla="*/ 7 w 357"/>
                <a:gd name="T67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7" h="314">
                  <a:moveTo>
                    <a:pt x="7" y="0"/>
                  </a:moveTo>
                  <a:lnTo>
                    <a:pt x="7" y="0"/>
                  </a:lnTo>
                  <a:lnTo>
                    <a:pt x="3" y="29"/>
                  </a:lnTo>
                  <a:lnTo>
                    <a:pt x="1" y="59"/>
                  </a:lnTo>
                  <a:lnTo>
                    <a:pt x="0" y="75"/>
                  </a:lnTo>
                  <a:lnTo>
                    <a:pt x="0" y="90"/>
                  </a:lnTo>
                  <a:lnTo>
                    <a:pt x="2" y="105"/>
                  </a:lnTo>
                  <a:lnTo>
                    <a:pt x="6" y="121"/>
                  </a:lnTo>
                  <a:lnTo>
                    <a:pt x="6" y="121"/>
                  </a:lnTo>
                  <a:lnTo>
                    <a:pt x="11" y="128"/>
                  </a:lnTo>
                  <a:lnTo>
                    <a:pt x="16" y="136"/>
                  </a:lnTo>
                  <a:lnTo>
                    <a:pt x="21" y="143"/>
                  </a:lnTo>
                  <a:lnTo>
                    <a:pt x="24" y="146"/>
                  </a:lnTo>
                  <a:lnTo>
                    <a:pt x="29" y="150"/>
                  </a:lnTo>
                  <a:lnTo>
                    <a:pt x="34" y="153"/>
                  </a:lnTo>
                  <a:lnTo>
                    <a:pt x="39" y="156"/>
                  </a:lnTo>
                  <a:lnTo>
                    <a:pt x="47" y="157"/>
                  </a:lnTo>
                  <a:lnTo>
                    <a:pt x="57" y="158"/>
                  </a:lnTo>
                  <a:lnTo>
                    <a:pt x="67" y="159"/>
                  </a:lnTo>
                  <a:lnTo>
                    <a:pt x="80" y="159"/>
                  </a:lnTo>
                  <a:lnTo>
                    <a:pt x="95" y="158"/>
                  </a:lnTo>
                  <a:lnTo>
                    <a:pt x="112" y="156"/>
                  </a:lnTo>
                  <a:lnTo>
                    <a:pt x="112" y="156"/>
                  </a:lnTo>
                  <a:lnTo>
                    <a:pt x="111" y="167"/>
                  </a:lnTo>
                  <a:lnTo>
                    <a:pt x="111" y="179"/>
                  </a:lnTo>
                  <a:lnTo>
                    <a:pt x="114" y="189"/>
                  </a:lnTo>
                  <a:lnTo>
                    <a:pt x="117" y="199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3" y="227"/>
                  </a:lnTo>
                  <a:lnTo>
                    <a:pt x="140" y="235"/>
                  </a:lnTo>
                  <a:lnTo>
                    <a:pt x="150" y="242"/>
                  </a:lnTo>
                  <a:lnTo>
                    <a:pt x="159" y="250"/>
                  </a:lnTo>
                  <a:lnTo>
                    <a:pt x="180" y="264"/>
                  </a:lnTo>
                  <a:lnTo>
                    <a:pt x="203" y="277"/>
                  </a:lnTo>
                  <a:lnTo>
                    <a:pt x="227" y="288"/>
                  </a:lnTo>
                  <a:lnTo>
                    <a:pt x="227" y="288"/>
                  </a:lnTo>
                  <a:lnTo>
                    <a:pt x="254" y="300"/>
                  </a:lnTo>
                  <a:lnTo>
                    <a:pt x="278" y="308"/>
                  </a:lnTo>
                  <a:lnTo>
                    <a:pt x="298" y="313"/>
                  </a:lnTo>
                  <a:lnTo>
                    <a:pt x="307" y="314"/>
                  </a:lnTo>
                  <a:lnTo>
                    <a:pt x="317" y="314"/>
                  </a:lnTo>
                  <a:lnTo>
                    <a:pt x="324" y="313"/>
                  </a:lnTo>
                  <a:lnTo>
                    <a:pt x="331" y="311"/>
                  </a:lnTo>
                  <a:lnTo>
                    <a:pt x="338" y="308"/>
                  </a:lnTo>
                  <a:lnTo>
                    <a:pt x="342" y="304"/>
                  </a:lnTo>
                  <a:lnTo>
                    <a:pt x="347" y="301"/>
                  </a:lnTo>
                  <a:lnTo>
                    <a:pt x="352" y="295"/>
                  </a:lnTo>
                  <a:lnTo>
                    <a:pt x="355" y="289"/>
                  </a:lnTo>
                  <a:lnTo>
                    <a:pt x="357" y="282"/>
                  </a:lnTo>
                  <a:lnTo>
                    <a:pt x="357" y="282"/>
                  </a:lnTo>
                  <a:lnTo>
                    <a:pt x="357" y="275"/>
                  </a:lnTo>
                  <a:lnTo>
                    <a:pt x="357" y="268"/>
                  </a:lnTo>
                  <a:lnTo>
                    <a:pt x="355" y="253"/>
                  </a:lnTo>
                  <a:lnTo>
                    <a:pt x="349" y="237"/>
                  </a:lnTo>
                  <a:lnTo>
                    <a:pt x="341" y="220"/>
                  </a:lnTo>
                  <a:lnTo>
                    <a:pt x="332" y="201"/>
                  </a:lnTo>
                  <a:lnTo>
                    <a:pt x="320" y="182"/>
                  </a:lnTo>
                  <a:lnTo>
                    <a:pt x="295" y="144"/>
                  </a:lnTo>
                  <a:lnTo>
                    <a:pt x="268" y="106"/>
                  </a:lnTo>
                  <a:lnTo>
                    <a:pt x="242" y="69"/>
                  </a:lnTo>
                  <a:lnTo>
                    <a:pt x="231" y="51"/>
                  </a:lnTo>
                  <a:lnTo>
                    <a:pt x="222" y="35"/>
                  </a:lnTo>
                  <a:lnTo>
                    <a:pt x="215" y="20"/>
                  </a:lnTo>
                  <a:lnTo>
                    <a:pt x="210" y="5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7" y="0"/>
                  </a:move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8178801" y="5146675"/>
              <a:ext cx="284163" cy="249237"/>
            </a:xfrm>
            <a:custGeom>
              <a:avLst/>
              <a:gdLst>
                <a:gd name="T0" fmla="*/ 7 w 357"/>
                <a:gd name="T1" fmla="*/ 0 h 314"/>
                <a:gd name="T2" fmla="*/ 1 w 357"/>
                <a:gd name="T3" fmla="*/ 59 h 314"/>
                <a:gd name="T4" fmla="*/ 0 w 357"/>
                <a:gd name="T5" fmla="*/ 90 h 314"/>
                <a:gd name="T6" fmla="*/ 6 w 357"/>
                <a:gd name="T7" fmla="*/ 121 h 314"/>
                <a:gd name="T8" fmla="*/ 11 w 357"/>
                <a:gd name="T9" fmla="*/ 128 h 314"/>
                <a:gd name="T10" fmla="*/ 21 w 357"/>
                <a:gd name="T11" fmla="*/ 143 h 314"/>
                <a:gd name="T12" fmla="*/ 29 w 357"/>
                <a:gd name="T13" fmla="*/ 150 h 314"/>
                <a:gd name="T14" fmla="*/ 39 w 357"/>
                <a:gd name="T15" fmla="*/ 156 h 314"/>
                <a:gd name="T16" fmla="*/ 57 w 357"/>
                <a:gd name="T17" fmla="*/ 158 h 314"/>
                <a:gd name="T18" fmla="*/ 80 w 357"/>
                <a:gd name="T19" fmla="*/ 159 h 314"/>
                <a:gd name="T20" fmla="*/ 112 w 357"/>
                <a:gd name="T21" fmla="*/ 156 h 314"/>
                <a:gd name="T22" fmla="*/ 111 w 357"/>
                <a:gd name="T23" fmla="*/ 167 h 314"/>
                <a:gd name="T24" fmla="*/ 114 w 357"/>
                <a:gd name="T25" fmla="*/ 189 h 314"/>
                <a:gd name="T26" fmla="*/ 121 w 357"/>
                <a:gd name="T27" fmla="*/ 209 h 314"/>
                <a:gd name="T28" fmla="*/ 133 w 357"/>
                <a:gd name="T29" fmla="*/ 227 h 314"/>
                <a:gd name="T30" fmla="*/ 150 w 357"/>
                <a:gd name="T31" fmla="*/ 242 h 314"/>
                <a:gd name="T32" fmla="*/ 180 w 357"/>
                <a:gd name="T33" fmla="*/ 264 h 314"/>
                <a:gd name="T34" fmla="*/ 227 w 357"/>
                <a:gd name="T35" fmla="*/ 288 h 314"/>
                <a:gd name="T36" fmla="*/ 254 w 357"/>
                <a:gd name="T37" fmla="*/ 300 h 314"/>
                <a:gd name="T38" fmla="*/ 298 w 357"/>
                <a:gd name="T39" fmla="*/ 313 h 314"/>
                <a:gd name="T40" fmla="*/ 317 w 357"/>
                <a:gd name="T41" fmla="*/ 314 h 314"/>
                <a:gd name="T42" fmla="*/ 331 w 357"/>
                <a:gd name="T43" fmla="*/ 311 h 314"/>
                <a:gd name="T44" fmla="*/ 342 w 357"/>
                <a:gd name="T45" fmla="*/ 304 h 314"/>
                <a:gd name="T46" fmla="*/ 352 w 357"/>
                <a:gd name="T47" fmla="*/ 295 h 314"/>
                <a:gd name="T48" fmla="*/ 357 w 357"/>
                <a:gd name="T49" fmla="*/ 282 h 314"/>
                <a:gd name="T50" fmla="*/ 357 w 357"/>
                <a:gd name="T51" fmla="*/ 275 h 314"/>
                <a:gd name="T52" fmla="*/ 355 w 357"/>
                <a:gd name="T53" fmla="*/ 253 h 314"/>
                <a:gd name="T54" fmla="*/ 341 w 357"/>
                <a:gd name="T55" fmla="*/ 220 h 314"/>
                <a:gd name="T56" fmla="*/ 320 w 357"/>
                <a:gd name="T57" fmla="*/ 182 h 314"/>
                <a:gd name="T58" fmla="*/ 268 w 357"/>
                <a:gd name="T59" fmla="*/ 106 h 314"/>
                <a:gd name="T60" fmla="*/ 231 w 357"/>
                <a:gd name="T61" fmla="*/ 51 h 314"/>
                <a:gd name="T62" fmla="*/ 215 w 357"/>
                <a:gd name="T63" fmla="*/ 20 h 314"/>
                <a:gd name="T64" fmla="*/ 7 w 357"/>
                <a:gd name="T6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7" h="314">
                  <a:moveTo>
                    <a:pt x="7" y="0"/>
                  </a:moveTo>
                  <a:lnTo>
                    <a:pt x="7" y="0"/>
                  </a:lnTo>
                  <a:lnTo>
                    <a:pt x="3" y="29"/>
                  </a:lnTo>
                  <a:lnTo>
                    <a:pt x="1" y="59"/>
                  </a:lnTo>
                  <a:lnTo>
                    <a:pt x="0" y="75"/>
                  </a:lnTo>
                  <a:lnTo>
                    <a:pt x="0" y="90"/>
                  </a:lnTo>
                  <a:lnTo>
                    <a:pt x="2" y="105"/>
                  </a:lnTo>
                  <a:lnTo>
                    <a:pt x="6" y="121"/>
                  </a:lnTo>
                  <a:lnTo>
                    <a:pt x="6" y="121"/>
                  </a:lnTo>
                  <a:lnTo>
                    <a:pt x="11" y="128"/>
                  </a:lnTo>
                  <a:lnTo>
                    <a:pt x="16" y="136"/>
                  </a:lnTo>
                  <a:lnTo>
                    <a:pt x="21" y="143"/>
                  </a:lnTo>
                  <a:lnTo>
                    <a:pt x="24" y="146"/>
                  </a:lnTo>
                  <a:lnTo>
                    <a:pt x="29" y="150"/>
                  </a:lnTo>
                  <a:lnTo>
                    <a:pt x="34" y="153"/>
                  </a:lnTo>
                  <a:lnTo>
                    <a:pt x="39" y="156"/>
                  </a:lnTo>
                  <a:lnTo>
                    <a:pt x="47" y="157"/>
                  </a:lnTo>
                  <a:lnTo>
                    <a:pt x="57" y="158"/>
                  </a:lnTo>
                  <a:lnTo>
                    <a:pt x="67" y="159"/>
                  </a:lnTo>
                  <a:lnTo>
                    <a:pt x="80" y="159"/>
                  </a:lnTo>
                  <a:lnTo>
                    <a:pt x="95" y="158"/>
                  </a:lnTo>
                  <a:lnTo>
                    <a:pt x="112" y="156"/>
                  </a:lnTo>
                  <a:lnTo>
                    <a:pt x="112" y="156"/>
                  </a:lnTo>
                  <a:lnTo>
                    <a:pt x="111" y="167"/>
                  </a:lnTo>
                  <a:lnTo>
                    <a:pt x="111" y="179"/>
                  </a:lnTo>
                  <a:lnTo>
                    <a:pt x="114" y="189"/>
                  </a:lnTo>
                  <a:lnTo>
                    <a:pt x="117" y="199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3" y="227"/>
                  </a:lnTo>
                  <a:lnTo>
                    <a:pt x="140" y="235"/>
                  </a:lnTo>
                  <a:lnTo>
                    <a:pt x="150" y="242"/>
                  </a:lnTo>
                  <a:lnTo>
                    <a:pt x="159" y="250"/>
                  </a:lnTo>
                  <a:lnTo>
                    <a:pt x="180" y="264"/>
                  </a:lnTo>
                  <a:lnTo>
                    <a:pt x="203" y="277"/>
                  </a:lnTo>
                  <a:lnTo>
                    <a:pt x="227" y="288"/>
                  </a:lnTo>
                  <a:lnTo>
                    <a:pt x="227" y="288"/>
                  </a:lnTo>
                  <a:lnTo>
                    <a:pt x="254" y="300"/>
                  </a:lnTo>
                  <a:lnTo>
                    <a:pt x="278" y="308"/>
                  </a:lnTo>
                  <a:lnTo>
                    <a:pt x="298" y="313"/>
                  </a:lnTo>
                  <a:lnTo>
                    <a:pt x="307" y="314"/>
                  </a:lnTo>
                  <a:lnTo>
                    <a:pt x="317" y="314"/>
                  </a:lnTo>
                  <a:lnTo>
                    <a:pt x="324" y="313"/>
                  </a:lnTo>
                  <a:lnTo>
                    <a:pt x="331" y="311"/>
                  </a:lnTo>
                  <a:lnTo>
                    <a:pt x="338" y="308"/>
                  </a:lnTo>
                  <a:lnTo>
                    <a:pt x="342" y="304"/>
                  </a:lnTo>
                  <a:lnTo>
                    <a:pt x="347" y="301"/>
                  </a:lnTo>
                  <a:lnTo>
                    <a:pt x="352" y="295"/>
                  </a:lnTo>
                  <a:lnTo>
                    <a:pt x="355" y="289"/>
                  </a:lnTo>
                  <a:lnTo>
                    <a:pt x="357" y="282"/>
                  </a:lnTo>
                  <a:lnTo>
                    <a:pt x="357" y="282"/>
                  </a:lnTo>
                  <a:lnTo>
                    <a:pt x="357" y="275"/>
                  </a:lnTo>
                  <a:lnTo>
                    <a:pt x="357" y="268"/>
                  </a:lnTo>
                  <a:lnTo>
                    <a:pt x="355" y="253"/>
                  </a:lnTo>
                  <a:lnTo>
                    <a:pt x="349" y="237"/>
                  </a:lnTo>
                  <a:lnTo>
                    <a:pt x="341" y="220"/>
                  </a:lnTo>
                  <a:lnTo>
                    <a:pt x="332" y="201"/>
                  </a:lnTo>
                  <a:lnTo>
                    <a:pt x="320" y="182"/>
                  </a:lnTo>
                  <a:lnTo>
                    <a:pt x="295" y="144"/>
                  </a:lnTo>
                  <a:lnTo>
                    <a:pt x="268" y="106"/>
                  </a:lnTo>
                  <a:lnTo>
                    <a:pt x="242" y="69"/>
                  </a:lnTo>
                  <a:lnTo>
                    <a:pt x="231" y="51"/>
                  </a:lnTo>
                  <a:lnTo>
                    <a:pt x="222" y="35"/>
                  </a:lnTo>
                  <a:lnTo>
                    <a:pt x="215" y="20"/>
                  </a:lnTo>
                  <a:lnTo>
                    <a:pt x="210" y="5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8185151" y="5146675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8178801" y="5146675"/>
              <a:ext cx="284163" cy="249237"/>
            </a:xfrm>
            <a:custGeom>
              <a:avLst/>
              <a:gdLst>
                <a:gd name="T0" fmla="*/ 7 w 357"/>
                <a:gd name="T1" fmla="*/ 0 h 314"/>
                <a:gd name="T2" fmla="*/ 1 w 357"/>
                <a:gd name="T3" fmla="*/ 59 h 314"/>
                <a:gd name="T4" fmla="*/ 0 w 357"/>
                <a:gd name="T5" fmla="*/ 90 h 314"/>
                <a:gd name="T6" fmla="*/ 6 w 357"/>
                <a:gd name="T7" fmla="*/ 121 h 314"/>
                <a:gd name="T8" fmla="*/ 11 w 357"/>
                <a:gd name="T9" fmla="*/ 128 h 314"/>
                <a:gd name="T10" fmla="*/ 21 w 357"/>
                <a:gd name="T11" fmla="*/ 143 h 314"/>
                <a:gd name="T12" fmla="*/ 29 w 357"/>
                <a:gd name="T13" fmla="*/ 150 h 314"/>
                <a:gd name="T14" fmla="*/ 39 w 357"/>
                <a:gd name="T15" fmla="*/ 156 h 314"/>
                <a:gd name="T16" fmla="*/ 57 w 357"/>
                <a:gd name="T17" fmla="*/ 158 h 314"/>
                <a:gd name="T18" fmla="*/ 80 w 357"/>
                <a:gd name="T19" fmla="*/ 159 h 314"/>
                <a:gd name="T20" fmla="*/ 112 w 357"/>
                <a:gd name="T21" fmla="*/ 156 h 314"/>
                <a:gd name="T22" fmla="*/ 111 w 357"/>
                <a:gd name="T23" fmla="*/ 167 h 314"/>
                <a:gd name="T24" fmla="*/ 114 w 357"/>
                <a:gd name="T25" fmla="*/ 189 h 314"/>
                <a:gd name="T26" fmla="*/ 121 w 357"/>
                <a:gd name="T27" fmla="*/ 209 h 314"/>
                <a:gd name="T28" fmla="*/ 133 w 357"/>
                <a:gd name="T29" fmla="*/ 227 h 314"/>
                <a:gd name="T30" fmla="*/ 150 w 357"/>
                <a:gd name="T31" fmla="*/ 242 h 314"/>
                <a:gd name="T32" fmla="*/ 180 w 357"/>
                <a:gd name="T33" fmla="*/ 264 h 314"/>
                <a:gd name="T34" fmla="*/ 227 w 357"/>
                <a:gd name="T35" fmla="*/ 288 h 314"/>
                <a:gd name="T36" fmla="*/ 254 w 357"/>
                <a:gd name="T37" fmla="*/ 300 h 314"/>
                <a:gd name="T38" fmla="*/ 298 w 357"/>
                <a:gd name="T39" fmla="*/ 313 h 314"/>
                <a:gd name="T40" fmla="*/ 317 w 357"/>
                <a:gd name="T41" fmla="*/ 314 h 314"/>
                <a:gd name="T42" fmla="*/ 331 w 357"/>
                <a:gd name="T43" fmla="*/ 311 h 314"/>
                <a:gd name="T44" fmla="*/ 342 w 357"/>
                <a:gd name="T45" fmla="*/ 304 h 314"/>
                <a:gd name="T46" fmla="*/ 352 w 357"/>
                <a:gd name="T47" fmla="*/ 295 h 314"/>
                <a:gd name="T48" fmla="*/ 357 w 357"/>
                <a:gd name="T49" fmla="*/ 282 h 314"/>
                <a:gd name="T50" fmla="*/ 357 w 357"/>
                <a:gd name="T51" fmla="*/ 275 h 314"/>
                <a:gd name="T52" fmla="*/ 355 w 357"/>
                <a:gd name="T53" fmla="*/ 253 h 314"/>
                <a:gd name="T54" fmla="*/ 341 w 357"/>
                <a:gd name="T55" fmla="*/ 220 h 314"/>
                <a:gd name="T56" fmla="*/ 320 w 357"/>
                <a:gd name="T57" fmla="*/ 182 h 314"/>
                <a:gd name="T58" fmla="*/ 268 w 357"/>
                <a:gd name="T59" fmla="*/ 106 h 314"/>
                <a:gd name="T60" fmla="*/ 231 w 357"/>
                <a:gd name="T61" fmla="*/ 51 h 314"/>
                <a:gd name="T62" fmla="*/ 215 w 357"/>
                <a:gd name="T63" fmla="*/ 20 h 314"/>
                <a:gd name="T64" fmla="*/ 7 w 357"/>
                <a:gd name="T6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7" h="314">
                  <a:moveTo>
                    <a:pt x="7" y="0"/>
                  </a:moveTo>
                  <a:lnTo>
                    <a:pt x="7" y="0"/>
                  </a:lnTo>
                  <a:lnTo>
                    <a:pt x="3" y="29"/>
                  </a:lnTo>
                  <a:lnTo>
                    <a:pt x="1" y="59"/>
                  </a:lnTo>
                  <a:lnTo>
                    <a:pt x="0" y="75"/>
                  </a:lnTo>
                  <a:lnTo>
                    <a:pt x="0" y="90"/>
                  </a:lnTo>
                  <a:lnTo>
                    <a:pt x="2" y="105"/>
                  </a:lnTo>
                  <a:lnTo>
                    <a:pt x="6" y="121"/>
                  </a:lnTo>
                  <a:lnTo>
                    <a:pt x="6" y="121"/>
                  </a:lnTo>
                  <a:lnTo>
                    <a:pt x="11" y="128"/>
                  </a:lnTo>
                  <a:lnTo>
                    <a:pt x="16" y="136"/>
                  </a:lnTo>
                  <a:lnTo>
                    <a:pt x="21" y="143"/>
                  </a:lnTo>
                  <a:lnTo>
                    <a:pt x="24" y="146"/>
                  </a:lnTo>
                  <a:lnTo>
                    <a:pt x="29" y="150"/>
                  </a:lnTo>
                  <a:lnTo>
                    <a:pt x="34" y="153"/>
                  </a:lnTo>
                  <a:lnTo>
                    <a:pt x="39" y="156"/>
                  </a:lnTo>
                  <a:lnTo>
                    <a:pt x="47" y="157"/>
                  </a:lnTo>
                  <a:lnTo>
                    <a:pt x="57" y="158"/>
                  </a:lnTo>
                  <a:lnTo>
                    <a:pt x="67" y="159"/>
                  </a:lnTo>
                  <a:lnTo>
                    <a:pt x="80" y="159"/>
                  </a:lnTo>
                  <a:lnTo>
                    <a:pt x="95" y="158"/>
                  </a:lnTo>
                  <a:lnTo>
                    <a:pt x="112" y="156"/>
                  </a:lnTo>
                  <a:lnTo>
                    <a:pt x="112" y="156"/>
                  </a:lnTo>
                  <a:lnTo>
                    <a:pt x="111" y="167"/>
                  </a:lnTo>
                  <a:lnTo>
                    <a:pt x="111" y="179"/>
                  </a:lnTo>
                  <a:lnTo>
                    <a:pt x="114" y="189"/>
                  </a:lnTo>
                  <a:lnTo>
                    <a:pt x="117" y="199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3" y="227"/>
                  </a:lnTo>
                  <a:lnTo>
                    <a:pt x="140" y="235"/>
                  </a:lnTo>
                  <a:lnTo>
                    <a:pt x="150" y="242"/>
                  </a:lnTo>
                  <a:lnTo>
                    <a:pt x="159" y="250"/>
                  </a:lnTo>
                  <a:lnTo>
                    <a:pt x="180" y="264"/>
                  </a:lnTo>
                  <a:lnTo>
                    <a:pt x="203" y="277"/>
                  </a:lnTo>
                  <a:lnTo>
                    <a:pt x="227" y="288"/>
                  </a:lnTo>
                  <a:lnTo>
                    <a:pt x="227" y="288"/>
                  </a:lnTo>
                  <a:lnTo>
                    <a:pt x="254" y="300"/>
                  </a:lnTo>
                  <a:lnTo>
                    <a:pt x="278" y="308"/>
                  </a:lnTo>
                  <a:lnTo>
                    <a:pt x="298" y="313"/>
                  </a:lnTo>
                  <a:lnTo>
                    <a:pt x="307" y="314"/>
                  </a:lnTo>
                  <a:lnTo>
                    <a:pt x="317" y="314"/>
                  </a:lnTo>
                  <a:lnTo>
                    <a:pt x="324" y="313"/>
                  </a:lnTo>
                  <a:lnTo>
                    <a:pt x="331" y="311"/>
                  </a:lnTo>
                  <a:lnTo>
                    <a:pt x="338" y="308"/>
                  </a:lnTo>
                  <a:lnTo>
                    <a:pt x="342" y="304"/>
                  </a:lnTo>
                  <a:lnTo>
                    <a:pt x="347" y="301"/>
                  </a:lnTo>
                  <a:lnTo>
                    <a:pt x="352" y="295"/>
                  </a:lnTo>
                  <a:lnTo>
                    <a:pt x="355" y="289"/>
                  </a:lnTo>
                  <a:lnTo>
                    <a:pt x="357" y="282"/>
                  </a:lnTo>
                  <a:lnTo>
                    <a:pt x="357" y="282"/>
                  </a:lnTo>
                  <a:lnTo>
                    <a:pt x="357" y="275"/>
                  </a:lnTo>
                  <a:lnTo>
                    <a:pt x="357" y="268"/>
                  </a:lnTo>
                  <a:lnTo>
                    <a:pt x="355" y="253"/>
                  </a:lnTo>
                  <a:lnTo>
                    <a:pt x="349" y="237"/>
                  </a:lnTo>
                  <a:lnTo>
                    <a:pt x="341" y="220"/>
                  </a:lnTo>
                  <a:lnTo>
                    <a:pt x="332" y="201"/>
                  </a:lnTo>
                  <a:lnTo>
                    <a:pt x="320" y="182"/>
                  </a:lnTo>
                  <a:lnTo>
                    <a:pt x="295" y="144"/>
                  </a:lnTo>
                  <a:lnTo>
                    <a:pt x="268" y="106"/>
                  </a:lnTo>
                  <a:lnTo>
                    <a:pt x="242" y="69"/>
                  </a:lnTo>
                  <a:lnTo>
                    <a:pt x="231" y="51"/>
                  </a:lnTo>
                  <a:lnTo>
                    <a:pt x="222" y="35"/>
                  </a:lnTo>
                  <a:lnTo>
                    <a:pt x="215" y="20"/>
                  </a:lnTo>
                  <a:lnTo>
                    <a:pt x="210" y="5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8185151" y="5146675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7770813" y="3543300"/>
              <a:ext cx="623888" cy="1671637"/>
            </a:xfrm>
            <a:custGeom>
              <a:avLst/>
              <a:gdLst>
                <a:gd name="T0" fmla="*/ 502 w 786"/>
                <a:gd name="T1" fmla="*/ 2043 h 2106"/>
                <a:gd name="T2" fmla="*/ 495 w 786"/>
                <a:gd name="T3" fmla="*/ 1961 h 2106"/>
                <a:gd name="T4" fmla="*/ 510 w 786"/>
                <a:gd name="T5" fmla="*/ 1905 h 2106"/>
                <a:gd name="T6" fmla="*/ 530 w 786"/>
                <a:gd name="T7" fmla="*/ 1846 h 2106"/>
                <a:gd name="T8" fmla="*/ 531 w 786"/>
                <a:gd name="T9" fmla="*/ 1728 h 2106"/>
                <a:gd name="T10" fmla="*/ 508 w 786"/>
                <a:gd name="T11" fmla="*/ 1536 h 2106"/>
                <a:gd name="T12" fmla="*/ 495 w 786"/>
                <a:gd name="T13" fmla="*/ 1426 h 2106"/>
                <a:gd name="T14" fmla="*/ 474 w 786"/>
                <a:gd name="T15" fmla="*/ 1299 h 2106"/>
                <a:gd name="T16" fmla="*/ 475 w 786"/>
                <a:gd name="T17" fmla="*/ 1173 h 2106"/>
                <a:gd name="T18" fmla="*/ 443 w 786"/>
                <a:gd name="T19" fmla="*/ 1093 h 2106"/>
                <a:gd name="T20" fmla="*/ 420 w 786"/>
                <a:gd name="T21" fmla="*/ 964 h 2106"/>
                <a:gd name="T22" fmla="*/ 414 w 786"/>
                <a:gd name="T23" fmla="*/ 783 h 2106"/>
                <a:gd name="T24" fmla="*/ 413 w 786"/>
                <a:gd name="T25" fmla="*/ 678 h 2106"/>
                <a:gd name="T26" fmla="*/ 390 w 786"/>
                <a:gd name="T27" fmla="*/ 865 h 2106"/>
                <a:gd name="T28" fmla="*/ 354 w 786"/>
                <a:gd name="T29" fmla="*/ 1131 h 2106"/>
                <a:gd name="T30" fmla="*/ 326 w 786"/>
                <a:gd name="T31" fmla="*/ 1499 h 2106"/>
                <a:gd name="T32" fmla="*/ 311 w 786"/>
                <a:gd name="T33" fmla="*/ 1613 h 2106"/>
                <a:gd name="T34" fmla="*/ 314 w 786"/>
                <a:gd name="T35" fmla="*/ 1810 h 2106"/>
                <a:gd name="T36" fmla="*/ 313 w 786"/>
                <a:gd name="T37" fmla="*/ 1982 h 2106"/>
                <a:gd name="T38" fmla="*/ 300 w 786"/>
                <a:gd name="T39" fmla="*/ 2034 h 2106"/>
                <a:gd name="T40" fmla="*/ 286 w 786"/>
                <a:gd name="T41" fmla="*/ 2106 h 2106"/>
                <a:gd name="T42" fmla="*/ 157 w 786"/>
                <a:gd name="T43" fmla="*/ 2092 h 2106"/>
                <a:gd name="T44" fmla="*/ 67 w 786"/>
                <a:gd name="T45" fmla="*/ 2062 h 2106"/>
                <a:gd name="T46" fmla="*/ 75 w 786"/>
                <a:gd name="T47" fmla="*/ 1932 h 2106"/>
                <a:gd name="T48" fmla="*/ 74 w 786"/>
                <a:gd name="T49" fmla="*/ 1889 h 2106"/>
                <a:gd name="T50" fmla="*/ 56 w 786"/>
                <a:gd name="T51" fmla="*/ 1850 h 2106"/>
                <a:gd name="T52" fmla="*/ 52 w 786"/>
                <a:gd name="T53" fmla="*/ 1749 h 2106"/>
                <a:gd name="T54" fmla="*/ 61 w 786"/>
                <a:gd name="T55" fmla="*/ 1577 h 2106"/>
                <a:gd name="T56" fmla="*/ 47 w 786"/>
                <a:gd name="T57" fmla="*/ 1203 h 2106"/>
                <a:gd name="T58" fmla="*/ 53 w 786"/>
                <a:gd name="T59" fmla="*/ 983 h 2106"/>
                <a:gd name="T60" fmla="*/ 19 w 786"/>
                <a:gd name="T61" fmla="*/ 823 h 2106"/>
                <a:gd name="T62" fmla="*/ 3 w 786"/>
                <a:gd name="T63" fmla="*/ 680 h 2106"/>
                <a:gd name="T64" fmla="*/ 2 w 786"/>
                <a:gd name="T65" fmla="*/ 490 h 2106"/>
                <a:gd name="T66" fmla="*/ 33 w 786"/>
                <a:gd name="T67" fmla="*/ 216 h 2106"/>
                <a:gd name="T68" fmla="*/ 51 w 786"/>
                <a:gd name="T69" fmla="*/ 6 h 2106"/>
                <a:gd name="T70" fmla="*/ 390 w 786"/>
                <a:gd name="T71" fmla="*/ 22 h 2106"/>
                <a:gd name="T72" fmla="*/ 557 w 786"/>
                <a:gd name="T73" fmla="*/ 19 h 2106"/>
                <a:gd name="T74" fmla="*/ 730 w 786"/>
                <a:gd name="T75" fmla="*/ 0 h 2106"/>
                <a:gd name="T76" fmla="*/ 754 w 786"/>
                <a:gd name="T77" fmla="*/ 257 h 2106"/>
                <a:gd name="T78" fmla="*/ 783 w 786"/>
                <a:gd name="T79" fmla="*/ 592 h 2106"/>
                <a:gd name="T80" fmla="*/ 783 w 786"/>
                <a:gd name="T81" fmla="*/ 857 h 2106"/>
                <a:gd name="T82" fmla="*/ 766 w 786"/>
                <a:gd name="T83" fmla="*/ 1014 h 2106"/>
                <a:gd name="T84" fmla="*/ 764 w 786"/>
                <a:gd name="T85" fmla="*/ 1086 h 2106"/>
                <a:gd name="T86" fmla="*/ 763 w 786"/>
                <a:gd name="T87" fmla="*/ 1253 h 2106"/>
                <a:gd name="T88" fmla="*/ 752 w 786"/>
                <a:gd name="T89" fmla="*/ 2081 h 2106"/>
                <a:gd name="T90" fmla="*/ 713 w 786"/>
                <a:gd name="T91" fmla="*/ 2092 h 2106"/>
                <a:gd name="T92" fmla="*/ 586 w 786"/>
                <a:gd name="T93" fmla="*/ 2099 h 2106"/>
                <a:gd name="T94" fmla="*/ 511 w 786"/>
                <a:gd name="T95" fmla="*/ 2099 h 2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6" h="2106">
                  <a:moveTo>
                    <a:pt x="511" y="2099"/>
                  </a:moveTo>
                  <a:lnTo>
                    <a:pt x="511" y="2099"/>
                  </a:lnTo>
                  <a:lnTo>
                    <a:pt x="507" y="2071"/>
                  </a:lnTo>
                  <a:lnTo>
                    <a:pt x="502" y="2043"/>
                  </a:lnTo>
                  <a:lnTo>
                    <a:pt x="497" y="2016"/>
                  </a:lnTo>
                  <a:lnTo>
                    <a:pt x="495" y="1988"/>
                  </a:lnTo>
                  <a:lnTo>
                    <a:pt x="495" y="1974"/>
                  </a:lnTo>
                  <a:lnTo>
                    <a:pt x="495" y="1961"/>
                  </a:lnTo>
                  <a:lnTo>
                    <a:pt x="497" y="1947"/>
                  </a:lnTo>
                  <a:lnTo>
                    <a:pt x="500" y="1933"/>
                  </a:lnTo>
                  <a:lnTo>
                    <a:pt x="504" y="1919"/>
                  </a:lnTo>
                  <a:lnTo>
                    <a:pt x="510" y="1905"/>
                  </a:lnTo>
                  <a:lnTo>
                    <a:pt x="517" y="1891"/>
                  </a:lnTo>
                  <a:lnTo>
                    <a:pt x="525" y="1877"/>
                  </a:lnTo>
                  <a:lnTo>
                    <a:pt x="525" y="1877"/>
                  </a:lnTo>
                  <a:lnTo>
                    <a:pt x="530" y="1846"/>
                  </a:lnTo>
                  <a:lnTo>
                    <a:pt x="531" y="1816"/>
                  </a:lnTo>
                  <a:lnTo>
                    <a:pt x="532" y="1786"/>
                  </a:lnTo>
                  <a:lnTo>
                    <a:pt x="532" y="1757"/>
                  </a:lnTo>
                  <a:lnTo>
                    <a:pt x="531" y="1728"/>
                  </a:lnTo>
                  <a:lnTo>
                    <a:pt x="529" y="1700"/>
                  </a:lnTo>
                  <a:lnTo>
                    <a:pt x="523" y="1644"/>
                  </a:lnTo>
                  <a:lnTo>
                    <a:pt x="516" y="1590"/>
                  </a:lnTo>
                  <a:lnTo>
                    <a:pt x="508" y="1536"/>
                  </a:lnTo>
                  <a:lnTo>
                    <a:pt x="500" y="1482"/>
                  </a:lnTo>
                  <a:lnTo>
                    <a:pt x="497" y="1454"/>
                  </a:lnTo>
                  <a:lnTo>
                    <a:pt x="495" y="1426"/>
                  </a:lnTo>
                  <a:lnTo>
                    <a:pt x="495" y="1426"/>
                  </a:lnTo>
                  <a:lnTo>
                    <a:pt x="487" y="1394"/>
                  </a:lnTo>
                  <a:lnTo>
                    <a:pt x="481" y="1363"/>
                  </a:lnTo>
                  <a:lnTo>
                    <a:pt x="477" y="1331"/>
                  </a:lnTo>
                  <a:lnTo>
                    <a:pt x="474" y="1299"/>
                  </a:lnTo>
                  <a:lnTo>
                    <a:pt x="472" y="1268"/>
                  </a:lnTo>
                  <a:lnTo>
                    <a:pt x="472" y="1235"/>
                  </a:lnTo>
                  <a:lnTo>
                    <a:pt x="473" y="1204"/>
                  </a:lnTo>
                  <a:lnTo>
                    <a:pt x="475" y="1173"/>
                  </a:lnTo>
                  <a:lnTo>
                    <a:pt x="475" y="1173"/>
                  </a:lnTo>
                  <a:lnTo>
                    <a:pt x="463" y="1147"/>
                  </a:lnTo>
                  <a:lnTo>
                    <a:pt x="451" y="1120"/>
                  </a:lnTo>
                  <a:lnTo>
                    <a:pt x="443" y="1093"/>
                  </a:lnTo>
                  <a:lnTo>
                    <a:pt x="435" y="1062"/>
                  </a:lnTo>
                  <a:lnTo>
                    <a:pt x="429" y="1030"/>
                  </a:lnTo>
                  <a:lnTo>
                    <a:pt x="424" y="997"/>
                  </a:lnTo>
                  <a:lnTo>
                    <a:pt x="420" y="964"/>
                  </a:lnTo>
                  <a:lnTo>
                    <a:pt x="417" y="929"/>
                  </a:lnTo>
                  <a:lnTo>
                    <a:pt x="415" y="893"/>
                  </a:lnTo>
                  <a:lnTo>
                    <a:pt x="414" y="857"/>
                  </a:lnTo>
                  <a:lnTo>
                    <a:pt x="414" y="783"/>
                  </a:lnTo>
                  <a:lnTo>
                    <a:pt x="413" y="632"/>
                  </a:lnTo>
                  <a:lnTo>
                    <a:pt x="413" y="632"/>
                  </a:lnTo>
                  <a:lnTo>
                    <a:pt x="413" y="655"/>
                  </a:lnTo>
                  <a:lnTo>
                    <a:pt x="413" y="678"/>
                  </a:lnTo>
                  <a:lnTo>
                    <a:pt x="409" y="726"/>
                  </a:lnTo>
                  <a:lnTo>
                    <a:pt x="405" y="772"/>
                  </a:lnTo>
                  <a:lnTo>
                    <a:pt x="398" y="819"/>
                  </a:lnTo>
                  <a:lnTo>
                    <a:pt x="390" y="865"/>
                  </a:lnTo>
                  <a:lnTo>
                    <a:pt x="379" y="912"/>
                  </a:lnTo>
                  <a:lnTo>
                    <a:pt x="359" y="1006"/>
                  </a:lnTo>
                  <a:lnTo>
                    <a:pt x="359" y="1006"/>
                  </a:lnTo>
                  <a:lnTo>
                    <a:pt x="354" y="1131"/>
                  </a:lnTo>
                  <a:lnTo>
                    <a:pt x="345" y="1255"/>
                  </a:lnTo>
                  <a:lnTo>
                    <a:pt x="336" y="1377"/>
                  </a:lnTo>
                  <a:lnTo>
                    <a:pt x="326" y="1499"/>
                  </a:lnTo>
                  <a:lnTo>
                    <a:pt x="326" y="1499"/>
                  </a:lnTo>
                  <a:lnTo>
                    <a:pt x="322" y="1516"/>
                  </a:lnTo>
                  <a:lnTo>
                    <a:pt x="319" y="1535"/>
                  </a:lnTo>
                  <a:lnTo>
                    <a:pt x="313" y="1573"/>
                  </a:lnTo>
                  <a:lnTo>
                    <a:pt x="311" y="1613"/>
                  </a:lnTo>
                  <a:lnTo>
                    <a:pt x="309" y="1652"/>
                  </a:lnTo>
                  <a:lnTo>
                    <a:pt x="309" y="1692"/>
                  </a:lnTo>
                  <a:lnTo>
                    <a:pt x="311" y="1732"/>
                  </a:lnTo>
                  <a:lnTo>
                    <a:pt x="314" y="1810"/>
                  </a:lnTo>
                  <a:lnTo>
                    <a:pt x="318" y="1884"/>
                  </a:lnTo>
                  <a:lnTo>
                    <a:pt x="318" y="1919"/>
                  </a:lnTo>
                  <a:lnTo>
                    <a:pt x="316" y="1952"/>
                  </a:lnTo>
                  <a:lnTo>
                    <a:pt x="313" y="1982"/>
                  </a:lnTo>
                  <a:lnTo>
                    <a:pt x="311" y="1996"/>
                  </a:lnTo>
                  <a:lnTo>
                    <a:pt x="308" y="2010"/>
                  </a:lnTo>
                  <a:lnTo>
                    <a:pt x="305" y="2023"/>
                  </a:lnTo>
                  <a:lnTo>
                    <a:pt x="300" y="2034"/>
                  </a:lnTo>
                  <a:lnTo>
                    <a:pt x="296" y="2046"/>
                  </a:lnTo>
                  <a:lnTo>
                    <a:pt x="290" y="2056"/>
                  </a:lnTo>
                  <a:lnTo>
                    <a:pt x="286" y="2106"/>
                  </a:lnTo>
                  <a:lnTo>
                    <a:pt x="286" y="2106"/>
                  </a:lnTo>
                  <a:lnTo>
                    <a:pt x="249" y="2105"/>
                  </a:lnTo>
                  <a:lnTo>
                    <a:pt x="215" y="2101"/>
                  </a:lnTo>
                  <a:lnTo>
                    <a:pt x="185" y="2098"/>
                  </a:lnTo>
                  <a:lnTo>
                    <a:pt x="157" y="2092"/>
                  </a:lnTo>
                  <a:lnTo>
                    <a:pt x="132" y="2085"/>
                  </a:lnTo>
                  <a:lnTo>
                    <a:pt x="109" y="2078"/>
                  </a:lnTo>
                  <a:lnTo>
                    <a:pt x="87" y="2070"/>
                  </a:lnTo>
                  <a:lnTo>
                    <a:pt x="67" y="2062"/>
                  </a:lnTo>
                  <a:lnTo>
                    <a:pt x="67" y="2062"/>
                  </a:lnTo>
                  <a:lnTo>
                    <a:pt x="68" y="2017"/>
                  </a:lnTo>
                  <a:lnTo>
                    <a:pt x="71" y="1974"/>
                  </a:lnTo>
                  <a:lnTo>
                    <a:pt x="75" y="1932"/>
                  </a:lnTo>
                  <a:lnTo>
                    <a:pt x="81" y="1891"/>
                  </a:lnTo>
                  <a:lnTo>
                    <a:pt x="81" y="1891"/>
                  </a:lnTo>
                  <a:lnTo>
                    <a:pt x="77" y="1890"/>
                  </a:lnTo>
                  <a:lnTo>
                    <a:pt x="74" y="1889"/>
                  </a:lnTo>
                  <a:lnTo>
                    <a:pt x="69" y="1883"/>
                  </a:lnTo>
                  <a:lnTo>
                    <a:pt x="63" y="1874"/>
                  </a:lnTo>
                  <a:lnTo>
                    <a:pt x="60" y="1863"/>
                  </a:lnTo>
                  <a:lnTo>
                    <a:pt x="56" y="1850"/>
                  </a:lnTo>
                  <a:lnTo>
                    <a:pt x="54" y="1833"/>
                  </a:lnTo>
                  <a:lnTo>
                    <a:pt x="53" y="1815"/>
                  </a:lnTo>
                  <a:lnTo>
                    <a:pt x="52" y="1795"/>
                  </a:lnTo>
                  <a:lnTo>
                    <a:pt x="52" y="1749"/>
                  </a:lnTo>
                  <a:lnTo>
                    <a:pt x="53" y="1696"/>
                  </a:lnTo>
                  <a:lnTo>
                    <a:pt x="56" y="1638"/>
                  </a:lnTo>
                  <a:lnTo>
                    <a:pt x="61" y="1577"/>
                  </a:lnTo>
                  <a:lnTo>
                    <a:pt x="61" y="1577"/>
                  </a:lnTo>
                  <a:lnTo>
                    <a:pt x="55" y="1427"/>
                  </a:lnTo>
                  <a:lnTo>
                    <a:pt x="52" y="1352"/>
                  </a:lnTo>
                  <a:lnTo>
                    <a:pt x="49" y="1277"/>
                  </a:lnTo>
                  <a:lnTo>
                    <a:pt x="47" y="1203"/>
                  </a:lnTo>
                  <a:lnTo>
                    <a:pt x="47" y="1129"/>
                  </a:lnTo>
                  <a:lnTo>
                    <a:pt x="49" y="1055"/>
                  </a:lnTo>
                  <a:lnTo>
                    <a:pt x="53" y="983"/>
                  </a:lnTo>
                  <a:lnTo>
                    <a:pt x="53" y="983"/>
                  </a:lnTo>
                  <a:lnTo>
                    <a:pt x="42" y="942"/>
                  </a:lnTo>
                  <a:lnTo>
                    <a:pt x="33" y="901"/>
                  </a:lnTo>
                  <a:lnTo>
                    <a:pt x="26" y="862"/>
                  </a:lnTo>
                  <a:lnTo>
                    <a:pt x="19" y="823"/>
                  </a:lnTo>
                  <a:lnTo>
                    <a:pt x="13" y="786"/>
                  </a:lnTo>
                  <a:lnTo>
                    <a:pt x="9" y="750"/>
                  </a:lnTo>
                  <a:lnTo>
                    <a:pt x="5" y="714"/>
                  </a:lnTo>
                  <a:lnTo>
                    <a:pt x="3" y="680"/>
                  </a:lnTo>
                  <a:lnTo>
                    <a:pt x="1" y="647"/>
                  </a:lnTo>
                  <a:lnTo>
                    <a:pt x="0" y="614"/>
                  </a:lnTo>
                  <a:lnTo>
                    <a:pt x="0" y="550"/>
                  </a:lnTo>
                  <a:lnTo>
                    <a:pt x="2" y="490"/>
                  </a:lnTo>
                  <a:lnTo>
                    <a:pt x="6" y="432"/>
                  </a:lnTo>
                  <a:lnTo>
                    <a:pt x="12" y="376"/>
                  </a:lnTo>
                  <a:lnTo>
                    <a:pt x="19" y="322"/>
                  </a:lnTo>
                  <a:lnTo>
                    <a:pt x="33" y="216"/>
                  </a:lnTo>
                  <a:lnTo>
                    <a:pt x="39" y="164"/>
                  </a:lnTo>
                  <a:lnTo>
                    <a:pt x="45" y="112"/>
                  </a:lnTo>
                  <a:lnTo>
                    <a:pt x="48" y="59"/>
                  </a:lnTo>
                  <a:lnTo>
                    <a:pt x="51" y="6"/>
                  </a:lnTo>
                  <a:lnTo>
                    <a:pt x="51" y="6"/>
                  </a:lnTo>
                  <a:lnTo>
                    <a:pt x="222" y="15"/>
                  </a:lnTo>
                  <a:lnTo>
                    <a:pt x="306" y="20"/>
                  </a:lnTo>
                  <a:lnTo>
                    <a:pt x="390" y="22"/>
                  </a:lnTo>
                  <a:lnTo>
                    <a:pt x="431" y="22"/>
                  </a:lnTo>
                  <a:lnTo>
                    <a:pt x="473" y="22"/>
                  </a:lnTo>
                  <a:lnTo>
                    <a:pt x="515" y="21"/>
                  </a:lnTo>
                  <a:lnTo>
                    <a:pt x="557" y="19"/>
                  </a:lnTo>
                  <a:lnTo>
                    <a:pt x="600" y="16"/>
                  </a:lnTo>
                  <a:lnTo>
                    <a:pt x="641" y="12"/>
                  </a:lnTo>
                  <a:lnTo>
                    <a:pt x="685" y="7"/>
                  </a:lnTo>
                  <a:lnTo>
                    <a:pt x="730" y="0"/>
                  </a:lnTo>
                  <a:lnTo>
                    <a:pt x="730" y="0"/>
                  </a:lnTo>
                  <a:lnTo>
                    <a:pt x="734" y="63"/>
                  </a:lnTo>
                  <a:lnTo>
                    <a:pt x="740" y="127"/>
                  </a:lnTo>
                  <a:lnTo>
                    <a:pt x="754" y="257"/>
                  </a:lnTo>
                  <a:lnTo>
                    <a:pt x="767" y="390"/>
                  </a:lnTo>
                  <a:lnTo>
                    <a:pt x="774" y="458"/>
                  </a:lnTo>
                  <a:lnTo>
                    <a:pt x="778" y="525"/>
                  </a:lnTo>
                  <a:lnTo>
                    <a:pt x="783" y="592"/>
                  </a:lnTo>
                  <a:lnTo>
                    <a:pt x="785" y="660"/>
                  </a:lnTo>
                  <a:lnTo>
                    <a:pt x="786" y="726"/>
                  </a:lnTo>
                  <a:lnTo>
                    <a:pt x="785" y="792"/>
                  </a:lnTo>
                  <a:lnTo>
                    <a:pt x="783" y="857"/>
                  </a:lnTo>
                  <a:lnTo>
                    <a:pt x="778" y="921"/>
                  </a:lnTo>
                  <a:lnTo>
                    <a:pt x="775" y="952"/>
                  </a:lnTo>
                  <a:lnTo>
                    <a:pt x="770" y="983"/>
                  </a:lnTo>
                  <a:lnTo>
                    <a:pt x="766" y="1014"/>
                  </a:lnTo>
                  <a:lnTo>
                    <a:pt x="760" y="1044"/>
                  </a:lnTo>
                  <a:lnTo>
                    <a:pt x="760" y="1044"/>
                  </a:lnTo>
                  <a:lnTo>
                    <a:pt x="762" y="1065"/>
                  </a:lnTo>
                  <a:lnTo>
                    <a:pt x="764" y="1086"/>
                  </a:lnTo>
                  <a:lnTo>
                    <a:pt x="767" y="1127"/>
                  </a:lnTo>
                  <a:lnTo>
                    <a:pt x="768" y="1169"/>
                  </a:lnTo>
                  <a:lnTo>
                    <a:pt x="766" y="1211"/>
                  </a:lnTo>
                  <a:lnTo>
                    <a:pt x="763" y="1253"/>
                  </a:lnTo>
                  <a:lnTo>
                    <a:pt x="760" y="1295"/>
                  </a:lnTo>
                  <a:lnTo>
                    <a:pt x="752" y="1378"/>
                  </a:lnTo>
                  <a:lnTo>
                    <a:pt x="752" y="2081"/>
                  </a:lnTo>
                  <a:lnTo>
                    <a:pt x="752" y="2081"/>
                  </a:lnTo>
                  <a:lnTo>
                    <a:pt x="745" y="2085"/>
                  </a:lnTo>
                  <a:lnTo>
                    <a:pt x="735" y="2088"/>
                  </a:lnTo>
                  <a:lnTo>
                    <a:pt x="725" y="2091"/>
                  </a:lnTo>
                  <a:lnTo>
                    <a:pt x="713" y="2092"/>
                  </a:lnTo>
                  <a:lnTo>
                    <a:pt x="687" y="2096"/>
                  </a:lnTo>
                  <a:lnTo>
                    <a:pt x="655" y="2098"/>
                  </a:lnTo>
                  <a:lnTo>
                    <a:pt x="622" y="2099"/>
                  </a:lnTo>
                  <a:lnTo>
                    <a:pt x="586" y="2099"/>
                  </a:lnTo>
                  <a:lnTo>
                    <a:pt x="511" y="2099"/>
                  </a:lnTo>
                  <a:lnTo>
                    <a:pt x="511" y="2099"/>
                  </a:lnTo>
                  <a:close/>
                  <a:moveTo>
                    <a:pt x="511" y="2099"/>
                  </a:moveTo>
                  <a:lnTo>
                    <a:pt x="511" y="2099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7770813" y="3543300"/>
              <a:ext cx="623888" cy="1671637"/>
            </a:xfrm>
            <a:custGeom>
              <a:avLst/>
              <a:gdLst>
                <a:gd name="T0" fmla="*/ 507 w 786"/>
                <a:gd name="T1" fmla="*/ 2071 h 2106"/>
                <a:gd name="T2" fmla="*/ 495 w 786"/>
                <a:gd name="T3" fmla="*/ 1988 h 2106"/>
                <a:gd name="T4" fmla="*/ 497 w 786"/>
                <a:gd name="T5" fmla="*/ 1947 h 2106"/>
                <a:gd name="T6" fmla="*/ 510 w 786"/>
                <a:gd name="T7" fmla="*/ 1905 h 2106"/>
                <a:gd name="T8" fmla="*/ 525 w 786"/>
                <a:gd name="T9" fmla="*/ 1877 h 2106"/>
                <a:gd name="T10" fmla="*/ 532 w 786"/>
                <a:gd name="T11" fmla="*/ 1786 h 2106"/>
                <a:gd name="T12" fmla="*/ 529 w 786"/>
                <a:gd name="T13" fmla="*/ 1700 h 2106"/>
                <a:gd name="T14" fmla="*/ 508 w 786"/>
                <a:gd name="T15" fmla="*/ 1536 h 2106"/>
                <a:gd name="T16" fmla="*/ 495 w 786"/>
                <a:gd name="T17" fmla="*/ 1426 h 2106"/>
                <a:gd name="T18" fmla="*/ 481 w 786"/>
                <a:gd name="T19" fmla="*/ 1363 h 2106"/>
                <a:gd name="T20" fmla="*/ 472 w 786"/>
                <a:gd name="T21" fmla="*/ 1268 h 2106"/>
                <a:gd name="T22" fmla="*/ 475 w 786"/>
                <a:gd name="T23" fmla="*/ 1173 h 2106"/>
                <a:gd name="T24" fmla="*/ 451 w 786"/>
                <a:gd name="T25" fmla="*/ 1120 h 2106"/>
                <a:gd name="T26" fmla="*/ 429 w 786"/>
                <a:gd name="T27" fmla="*/ 1030 h 2106"/>
                <a:gd name="T28" fmla="*/ 417 w 786"/>
                <a:gd name="T29" fmla="*/ 929 h 2106"/>
                <a:gd name="T30" fmla="*/ 414 w 786"/>
                <a:gd name="T31" fmla="*/ 783 h 2106"/>
                <a:gd name="T32" fmla="*/ 413 w 786"/>
                <a:gd name="T33" fmla="*/ 655 h 2106"/>
                <a:gd name="T34" fmla="*/ 405 w 786"/>
                <a:gd name="T35" fmla="*/ 772 h 2106"/>
                <a:gd name="T36" fmla="*/ 379 w 786"/>
                <a:gd name="T37" fmla="*/ 912 h 2106"/>
                <a:gd name="T38" fmla="*/ 354 w 786"/>
                <a:gd name="T39" fmla="*/ 1131 h 2106"/>
                <a:gd name="T40" fmla="*/ 326 w 786"/>
                <a:gd name="T41" fmla="*/ 1499 h 2106"/>
                <a:gd name="T42" fmla="*/ 319 w 786"/>
                <a:gd name="T43" fmla="*/ 1535 h 2106"/>
                <a:gd name="T44" fmla="*/ 309 w 786"/>
                <a:gd name="T45" fmla="*/ 1652 h 2106"/>
                <a:gd name="T46" fmla="*/ 314 w 786"/>
                <a:gd name="T47" fmla="*/ 1810 h 2106"/>
                <a:gd name="T48" fmla="*/ 316 w 786"/>
                <a:gd name="T49" fmla="*/ 1952 h 2106"/>
                <a:gd name="T50" fmla="*/ 308 w 786"/>
                <a:gd name="T51" fmla="*/ 2010 h 2106"/>
                <a:gd name="T52" fmla="*/ 296 w 786"/>
                <a:gd name="T53" fmla="*/ 2046 h 2106"/>
                <a:gd name="T54" fmla="*/ 286 w 786"/>
                <a:gd name="T55" fmla="*/ 2106 h 2106"/>
                <a:gd name="T56" fmla="*/ 185 w 786"/>
                <a:gd name="T57" fmla="*/ 2098 h 2106"/>
                <a:gd name="T58" fmla="*/ 109 w 786"/>
                <a:gd name="T59" fmla="*/ 2078 h 2106"/>
                <a:gd name="T60" fmla="*/ 67 w 786"/>
                <a:gd name="T61" fmla="*/ 2062 h 2106"/>
                <a:gd name="T62" fmla="*/ 75 w 786"/>
                <a:gd name="T63" fmla="*/ 1932 h 2106"/>
                <a:gd name="T64" fmla="*/ 77 w 786"/>
                <a:gd name="T65" fmla="*/ 1890 h 2106"/>
                <a:gd name="T66" fmla="*/ 63 w 786"/>
                <a:gd name="T67" fmla="*/ 1874 h 2106"/>
                <a:gd name="T68" fmla="*/ 54 w 786"/>
                <a:gd name="T69" fmla="*/ 1833 h 2106"/>
                <a:gd name="T70" fmla="*/ 52 w 786"/>
                <a:gd name="T71" fmla="*/ 1749 h 2106"/>
                <a:gd name="T72" fmla="*/ 61 w 786"/>
                <a:gd name="T73" fmla="*/ 1577 h 2106"/>
                <a:gd name="T74" fmla="*/ 52 w 786"/>
                <a:gd name="T75" fmla="*/ 1352 h 2106"/>
                <a:gd name="T76" fmla="*/ 47 w 786"/>
                <a:gd name="T77" fmla="*/ 1129 h 2106"/>
                <a:gd name="T78" fmla="*/ 53 w 786"/>
                <a:gd name="T79" fmla="*/ 983 h 2106"/>
                <a:gd name="T80" fmla="*/ 26 w 786"/>
                <a:gd name="T81" fmla="*/ 862 h 2106"/>
                <a:gd name="T82" fmla="*/ 9 w 786"/>
                <a:gd name="T83" fmla="*/ 750 h 2106"/>
                <a:gd name="T84" fmla="*/ 1 w 786"/>
                <a:gd name="T85" fmla="*/ 647 h 2106"/>
                <a:gd name="T86" fmla="*/ 2 w 786"/>
                <a:gd name="T87" fmla="*/ 490 h 2106"/>
                <a:gd name="T88" fmla="*/ 19 w 786"/>
                <a:gd name="T89" fmla="*/ 322 h 2106"/>
                <a:gd name="T90" fmla="*/ 45 w 786"/>
                <a:gd name="T91" fmla="*/ 112 h 2106"/>
                <a:gd name="T92" fmla="*/ 51 w 786"/>
                <a:gd name="T93" fmla="*/ 6 h 2106"/>
                <a:gd name="T94" fmla="*/ 390 w 786"/>
                <a:gd name="T95" fmla="*/ 22 h 2106"/>
                <a:gd name="T96" fmla="*/ 515 w 786"/>
                <a:gd name="T97" fmla="*/ 21 h 2106"/>
                <a:gd name="T98" fmla="*/ 641 w 786"/>
                <a:gd name="T99" fmla="*/ 12 h 2106"/>
                <a:gd name="T100" fmla="*/ 730 w 786"/>
                <a:gd name="T101" fmla="*/ 0 h 2106"/>
                <a:gd name="T102" fmla="*/ 754 w 786"/>
                <a:gd name="T103" fmla="*/ 257 h 2106"/>
                <a:gd name="T104" fmla="*/ 778 w 786"/>
                <a:gd name="T105" fmla="*/ 525 h 2106"/>
                <a:gd name="T106" fmla="*/ 786 w 786"/>
                <a:gd name="T107" fmla="*/ 726 h 2106"/>
                <a:gd name="T108" fmla="*/ 778 w 786"/>
                <a:gd name="T109" fmla="*/ 921 h 2106"/>
                <a:gd name="T110" fmla="*/ 766 w 786"/>
                <a:gd name="T111" fmla="*/ 1014 h 2106"/>
                <a:gd name="T112" fmla="*/ 762 w 786"/>
                <a:gd name="T113" fmla="*/ 1065 h 2106"/>
                <a:gd name="T114" fmla="*/ 768 w 786"/>
                <a:gd name="T115" fmla="*/ 1169 h 2106"/>
                <a:gd name="T116" fmla="*/ 760 w 786"/>
                <a:gd name="T117" fmla="*/ 1295 h 2106"/>
                <a:gd name="T118" fmla="*/ 752 w 786"/>
                <a:gd name="T119" fmla="*/ 2081 h 2106"/>
                <a:gd name="T120" fmla="*/ 725 w 786"/>
                <a:gd name="T121" fmla="*/ 2091 h 2106"/>
                <a:gd name="T122" fmla="*/ 655 w 786"/>
                <a:gd name="T123" fmla="*/ 2098 h 2106"/>
                <a:gd name="T124" fmla="*/ 511 w 786"/>
                <a:gd name="T125" fmla="*/ 2099 h 2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6" h="2106">
                  <a:moveTo>
                    <a:pt x="511" y="2099"/>
                  </a:moveTo>
                  <a:lnTo>
                    <a:pt x="511" y="2099"/>
                  </a:lnTo>
                  <a:lnTo>
                    <a:pt x="507" y="2071"/>
                  </a:lnTo>
                  <a:lnTo>
                    <a:pt x="502" y="2043"/>
                  </a:lnTo>
                  <a:lnTo>
                    <a:pt x="497" y="2016"/>
                  </a:lnTo>
                  <a:lnTo>
                    <a:pt x="495" y="1988"/>
                  </a:lnTo>
                  <a:lnTo>
                    <a:pt x="495" y="1974"/>
                  </a:lnTo>
                  <a:lnTo>
                    <a:pt x="495" y="1961"/>
                  </a:lnTo>
                  <a:lnTo>
                    <a:pt x="497" y="1947"/>
                  </a:lnTo>
                  <a:lnTo>
                    <a:pt x="500" y="1933"/>
                  </a:lnTo>
                  <a:lnTo>
                    <a:pt x="504" y="1919"/>
                  </a:lnTo>
                  <a:lnTo>
                    <a:pt x="510" y="1905"/>
                  </a:lnTo>
                  <a:lnTo>
                    <a:pt x="517" y="1891"/>
                  </a:lnTo>
                  <a:lnTo>
                    <a:pt x="525" y="1877"/>
                  </a:lnTo>
                  <a:lnTo>
                    <a:pt x="525" y="1877"/>
                  </a:lnTo>
                  <a:lnTo>
                    <a:pt x="530" y="1846"/>
                  </a:lnTo>
                  <a:lnTo>
                    <a:pt x="531" y="1816"/>
                  </a:lnTo>
                  <a:lnTo>
                    <a:pt x="532" y="1786"/>
                  </a:lnTo>
                  <a:lnTo>
                    <a:pt x="532" y="1757"/>
                  </a:lnTo>
                  <a:lnTo>
                    <a:pt x="531" y="1728"/>
                  </a:lnTo>
                  <a:lnTo>
                    <a:pt x="529" y="1700"/>
                  </a:lnTo>
                  <a:lnTo>
                    <a:pt x="523" y="1644"/>
                  </a:lnTo>
                  <a:lnTo>
                    <a:pt x="516" y="1590"/>
                  </a:lnTo>
                  <a:lnTo>
                    <a:pt x="508" y="1536"/>
                  </a:lnTo>
                  <a:lnTo>
                    <a:pt x="500" y="1482"/>
                  </a:lnTo>
                  <a:lnTo>
                    <a:pt x="497" y="1454"/>
                  </a:lnTo>
                  <a:lnTo>
                    <a:pt x="495" y="1426"/>
                  </a:lnTo>
                  <a:lnTo>
                    <a:pt x="495" y="1426"/>
                  </a:lnTo>
                  <a:lnTo>
                    <a:pt x="487" y="1394"/>
                  </a:lnTo>
                  <a:lnTo>
                    <a:pt x="481" y="1363"/>
                  </a:lnTo>
                  <a:lnTo>
                    <a:pt x="477" y="1331"/>
                  </a:lnTo>
                  <a:lnTo>
                    <a:pt x="474" y="1299"/>
                  </a:lnTo>
                  <a:lnTo>
                    <a:pt x="472" y="1268"/>
                  </a:lnTo>
                  <a:lnTo>
                    <a:pt x="472" y="1235"/>
                  </a:lnTo>
                  <a:lnTo>
                    <a:pt x="473" y="1204"/>
                  </a:lnTo>
                  <a:lnTo>
                    <a:pt x="475" y="1173"/>
                  </a:lnTo>
                  <a:lnTo>
                    <a:pt x="475" y="1173"/>
                  </a:lnTo>
                  <a:lnTo>
                    <a:pt x="463" y="1147"/>
                  </a:lnTo>
                  <a:lnTo>
                    <a:pt x="451" y="1120"/>
                  </a:lnTo>
                  <a:lnTo>
                    <a:pt x="443" y="1093"/>
                  </a:lnTo>
                  <a:lnTo>
                    <a:pt x="435" y="1062"/>
                  </a:lnTo>
                  <a:lnTo>
                    <a:pt x="429" y="1030"/>
                  </a:lnTo>
                  <a:lnTo>
                    <a:pt x="424" y="997"/>
                  </a:lnTo>
                  <a:lnTo>
                    <a:pt x="420" y="964"/>
                  </a:lnTo>
                  <a:lnTo>
                    <a:pt x="417" y="929"/>
                  </a:lnTo>
                  <a:lnTo>
                    <a:pt x="415" y="893"/>
                  </a:lnTo>
                  <a:lnTo>
                    <a:pt x="414" y="857"/>
                  </a:lnTo>
                  <a:lnTo>
                    <a:pt x="414" y="783"/>
                  </a:lnTo>
                  <a:lnTo>
                    <a:pt x="413" y="632"/>
                  </a:lnTo>
                  <a:lnTo>
                    <a:pt x="413" y="632"/>
                  </a:lnTo>
                  <a:lnTo>
                    <a:pt x="413" y="655"/>
                  </a:lnTo>
                  <a:lnTo>
                    <a:pt x="413" y="678"/>
                  </a:lnTo>
                  <a:lnTo>
                    <a:pt x="409" y="726"/>
                  </a:lnTo>
                  <a:lnTo>
                    <a:pt x="405" y="772"/>
                  </a:lnTo>
                  <a:lnTo>
                    <a:pt x="398" y="819"/>
                  </a:lnTo>
                  <a:lnTo>
                    <a:pt x="390" y="865"/>
                  </a:lnTo>
                  <a:lnTo>
                    <a:pt x="379" y="912"/>
                  </a:lnTo>
                  <a:lnTo>
                    <a:pt x="359" y="1006"/>
                  </a:lnTo>
                  <a:lnTo>
                    <a:pt x="359" y="1006"/>
                  </a:lnTo>
                  <a:lnTo>
                    <a:pt x="354" y="1131"/>
                  </a:lnTo>
                  <a:lnTo>
                    <a:pt x="345" y="1255"/>
                  </a:lnTo>
                  <a:lnTo>
                    <a:pt x="336" y="1377"/>
                  </a:lnTo>
                  <a:lnTo>
                    <a:pt x="326" y="1499"/>
                  </a:lnTo>
                  <a:lnTo>
                    <a:pt x="326" y="1499"/>
                  </a:lnTo>
                  <a:lnTo>
                    <a:pt x="322" y="1516"/>
                  </a:lnTo>
                  <a:lnTo>
                    <a:pt x="319" y="1535"/>
                  </a:lnTo>
                  <a:lnTo>
                    <a:pt x="313" y="1573"/>
                  </a:lnTo>
                  <a:lnTo>
                    <a:pt x="311" y="1613"/>
                  </a:lnTo>
                  <a:lnTo>
                    <a:pt x="309" y="1652"/>
                  </a:lnTo>
                  <a:lnTo>
                    <a:pt x="309" y="1692"/>
                  </a:lnTo>
                  <a:lnTo>
                    <a:pt x="311" y="1732"/>
                  </a:lnTo>
                  <a:lnTo>
                    <a:pt x="314" y="1810"/>
                  </a:lnTo>
                  <a:lnTo>
                    <a:pt x="318" y="1884"/>
                  </a:lnTo>
                  <a:lnTo>
                    <a:pt x="318" y="1919"/>
                  </a:lnTo>
                  <a:lnTo>
                    <a:pt x="316" y="1952"/>
                  </a:lnTo>
                  <a:lnTo>
                    <a:pt x="313" y="1982"/>
                  </a:lnTo>
                  <a:lnTo>
                    <a:pt x="311" y="1996"/>
                  </a:lnTo>
                  <a:lnTo>
                    <a:pt x="308" y="2010"/>
                  </a:lnTo>
                  <a:lnTo>
                    <a:pt x="305" y="2023"/>
                  </a:lnTo>
                  <a:lnTo>
                    <a:pt x="300" y="2034"/>
                  </a:lnTo>
                  <a:lnTo>
                    <a:pt x="296" y="2046"/>
                  </a:lnTo>
                  <a:lnTo>
                    <a:pt x="290" y="2056"/>
                  </a:lnTo>
                  <a:lnTo>
                    <a:pt x="286" y="2106"/>
                  </a:lnTo>
                  <a:lnTo>
                    <a:pt x="286" y="2106"/>
                  </a:lnTo>
                  <a:lnTo>
                    <a:pt x="249" y="2105"/>
                  </a:lnTo>
                  <a:lnTo>
                    <a:pt x="215" y="2101"/>
                  </a:lnTo>
                  <a:lnTo>
                    <a:pt x="185" y="2098"/>
                  </a:lnTo>
                  <a:lnTo>
                    <a:pt x="157" y="2092"/>
                  </a:lnTo>
                  <a:lnTo>
                    <a:pt x="132" y="2085"/>
                  </a:lnTo>
                  <a:lnTo>
                    <a:pt x="109" y="2078"/>
                  </a:lnTo>
                  <a:lnTo>
                    <a:pt x="87" y="2070"/>
                  </a:lnTo>
                  <a:lnTo>
                    <a:pt x="67" y="2062"/>
                  </a:lnTo>
                  <a:lnTo>
                    <a:pt x="67" y="2062"/>
                  </a:lnTo>
                  <a:lnTo>
                    <a:pt x="68" y="2017"/>
                  </a:lnTo>
                  <a:lnTo>
                    <a:pt x="71" y="1974"/>
                  </a:lnTo>
                  <a:lnTo>
                    <a:pt x="75" y="1932"/>
                  </a:lnTo>
                  <a:lnTo>
                    <a:pt x="81" y="1891"/>
                  </a:lnTo>
                  <a:lnTo>
                    <a:pt x="81" y="1891"/>
                  </a:lnTo>
                  <a:lnTo>
                    <a:pt x="77" y="1890"/>
                  </a:lnTo>
                  <a:lnTo>
                    <a:pt x="74" y="1889"/>
                  </a:lnTo>
                  <a:lnTo>
                    <a:pt x="69" y="1883"/>
                  </a:lnTo>
                  <a:lnTo>
                    <a:pt x="63" y="1874"/>
                  </a:lnTo>
                  <a:lnTo>
                    <a:pt x="60" y="1863"/>
                  </a:lnTo>
                  <a:lnTo>
                    <a:pt x="56" y="1850"/>
                  </a:lnTo>
                  <a:lnTo>
                    <a:pt x="54" y="1833"/>
                  </a:lnTo>
                  <a:lnTo>
                    <a:pt x="53" y="1815"/>
                  </a:lnTo>
                  <a:lnTo>
                    <a:pt x="52" y="1795"/>
                  </a:lnTo>
                  <a:lnTo>
                    <a:pt x="52" y="1749"/>
                  </a:lnTo>
                  <a:lnTo>
                    <a:pt x="53" y="1696"/>
                  </a:lnTo>
                  <a:lnTo>
                    <a:pt x="56" y="1638"/>
                  </a:lnTo>
                  <a:lnTo>
                    <a:pt x="61" y="1577"/>
                  </a:lnTo>
                  <a:lnTo>
                    <a:pt x="61" y="1577"/>
                  </a:lnTo>
                  <a:lnTo>
                    <a:pt x="55" y="1427"/>
                  </a:lnTo>
                  <a:lnTo>
                    <a:pt x="52" y="1352"/>
                  </a:lnTo>
                  <a:lnTo>
                    <a:pt x="49" y="1277"/>
                  </a:lnTo>
                  <a:lnTo>
                    <a:pt x="47" y="1203"/>
                  </a:lnTo>
                  <a:lnTo>
                    <a:pt x="47" y="1129"/>
                  </a:lnTo>
                  <a:lnTo>
                    <a:pt x="49" y="1055"/>
                  </a:lnTo>
                  <a:lnTo>
                    <a:pt x="53" y="983"/>
                  </a:lnTo>
                  <a:lnTo>
                    <a:pt x="53" y="983"/>
                  </a:lnTo>
                  <a:lnTo>
                    <a:pt x="42" y="942"/>
                  </a:lnTo>
                  <a:lnTo>
                    <a:pt x="33" y="901"/>
                  </a:lnTo>
                  <a:lnTo>
                    <a:pt x="26" y="862"/>
                  </a:lnTo>
                  <a:lnTo>
                    <a:pt x="19" y="823"/>
                  </a:lnTo>
                  <a:lnTo>
                    <a:pt x="13" y="786"/>
                  </a:lnTo>
                  <a:lnTo>
                    <a:pt x="9" y="750"/>
                  </a:lnTo>
                  <a:lnTo>
                    <a:pt x="5" y="714"/>
                  </a:lnTo>
                  <a:lnTo>
                    <a:pt x="3" y="680"/>
                  </a:lnTo>
                  <a:lnTo>
                    <a:pt x="1" y="647"/>
                  </a:lnTo>
                  <a:lnTo>
                    <a:pt x="0" y="614"/>
                  </a:lnTo>
                  <a:lnTo>
                    <a:pt x="0" y="550"/>
                  </a:lnTo>
                  <a:lnTo>
                    <a:pt x="2" y="490"/>
                  </a:lnTo>
                  <a:lnTo>
                    <a:pt x="6" y="432"/>
                  </a:lnTo>
                  <a:lnTo>
                    <a:pt x="12" y="376"/>
                  </a:lnTo>
                  <a:lnTo>
                    <a:pt x="19" y="322"/>
                  </a:lnTo>
                  <a:lnTo>
                    <a:pt x="33" y="216"/>
                  </a:lnTo>
                  <a:lnTo>
                    <a:pt x="39" y="164"/>
                  </a:lnTo>
                  <a:lnTo>
                    <a:pt x="45" y="112"/>
                  </a:lnTo>
                  <a:lnTo>
                    <a:pt x="48" y="59"/>
                  </a:lnTo>
                  <a:lnTo>
                    <a:pt x="51" y="6"/>
                  </a:lnTo>
                  <a:lnTo>
                    <a:pt x="51" y="6"/>
                  </a:lnTo>
                  <a:lnTo>
                    <a:pt x="222" y="15"/>
                  </a:lnTo>
                  <a:lnTo>
                    <a:pt x="306" y="20"/>
                  </a:lnTo>
                  <a:lnTo>
                    <a:pt x="390" y="22"/>
                  </a:lnTo>
                  <a:lnTo>
                    <a:pt x="431" y="22"/>
                  </a:lnTo>
                  <a:lnTo>
                    <a:pt x="473" y="22"/>
                  </a:lnTo>
                  <a:lnTo>
                    <a:pt x="515" y="21"/>
                  </a:lnTo>
                  <a:lnTo>
                    <a:pt x="557" y="19"/>
                  </a:lnTo>
                  <a:lnTo>
                    <a:pt x="600" y="16"/>
                  </a:lnTo>
                  <a:lnTo>
                    <a:pt x="641" y="12"/>
                  </a:lnTo>
                  <a:lnTo>
                    <a:pt x="685" y="7"/>
                  </a:lnTo>
                  <a:lnTo>
                    <a:pt x="730" y="0"/>
                  </a:lnTo>
                  <a:lnTo>
                    <a:pt x="730" y="0"/>
                  </a:lnTo>
                  <a:lnTo>
                    <a:pt x="734" y="63"/>
                  </a:lnTo>
                  <a:lnTo>
                    <a:pt x="740" y="127"/>
                  </a:lnTo>
                  <a:lnTo>
                    <a:pt x="754" y="257"/>
                  </a:lnTo>
                  <a:lnTo>
                    <a:pt x="767" y="390"/>
                  </a:lnTo>
                  <a:lnTo>
                    <a:pt x="774" y="458"/>
                  </a:lnTo>
                  <a:lnTo>
                    <a:pt x="778" y="525"/>
                  </a:lnTo>
                  <a:lnTo>
                    <a:pt x="783" y="592"/>
                  </a:lnTo>
                  <a:lnTo>
                    <a:pt x="785" y="660"/>
                  </a:lnTo>
                  <a:lnTo>
                    <a:pt x="786" y="726"/>
                  </a:lnTo>
                  <a:lnTo>
                    <a:pt x="785" y="792"/>
                  </a:lnTo>
                  <a:lnTo>
                    <a:pt x="783" y="857"/>
                  </a:lnTo>
                  <a:lnTo>
                    <a:pt x="778" y="921"/>
                  </a:lnTo>
                  <a:lnTo>
                    <a:pt x="775" y="952"/>
                  </a:lnTo>
                  <a:lnTo>
                    <a:pt x="770" y="983"/>
                  </a:lnTo>
                  <a:lnTo>
                    <a:pt x="766" y="1014"/>
                  </a:lnTo>
                  <a:lnTo>
                    <a:pt x="760" y="1044"/>
                  </a:lnTo>
                  <a:lnTo>
                    <a:pt x="760" y="1044"/>
                  </a:lnTo>
                  <a:lnTo>
                    <a:pt x="762" y="1065"/>
                  </a:lnTo>
                  <a:lnTo>
                    <a:pt x="764" y="1086"/>
                  </a:lnTo>
                  <a:lnTo>
                    <a:pt x="767" y="1127"/>
                  </a:lnTo>
                  <a:lnTo>
                    <a:pt x="768" y="1169"/>
                  </a:lnTo>
                  <a:lnTo>
                    <a:pt x="766" y="1211"/>
                  </a:lnTo>
                  <a:lnTo>
                    <a:pt x="763" y="1253"/>
                  </a:lnTo>
                  <a:lnTo>
                    <a:pt x="760" y="1295"/>
                  </a:lnTo>
                  <a:lnTo>
                    <a:pt x="752" y="1378"/>
                  </a:lnTo>
                  <a:lnTo>
                    <a:pt x="752" y="2081"/>
                  </a:lnTo>
                  <a:lnTo>
                    <a:pt x="752" y="2081"/>
                  </a:lnTo>
                  <a:lnTo>
                    <a:pt x="745" y="2085"/>
                  </a:lnTo>
                  <a:lnTo>
                    <a:pt x="735" y="2088"/>
                  </a:lnTo>
                  <a:lnTo>
                    <a:pt x="725" y="2091"/>
                  </a:lnTo>
                  <a:lnTo>
                    <a:pt x="713" y="2092"/>
                  </a:lnTo>
                  <a:lnTo>
                    <a:pt x="687" y="2096"/>
                  </a:lnTo>
                  <a:lnTo>
                    <a:pt x="655" y="2098"/>
                  </a:lnTo>
                  <a:lnTo>
                    <a:pt x="622" y="2099"/>
                  </a:lnTo>
                  <a:lnTo>
                    <a:pt x="586" y="2099"/>
                  </a:lnTo>
                  <a:lnTo>
                    <a:pt x="511" y="2099"/>
                  </a:lnTo>
                  <a:lnTo>
                    <a:pt x="511" y="209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8177213" y="5210175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7770813" y="3543300"/>
              <a:ext cx="623888" cy="1671637"/>
            </a:xfrm>
            <a:custGeom>
              <a:avLst/>
              <a:gdLst>
                <a:gd name="T0" fmla="*/ 507 w 786"/>
                <a:gd name="T1" fmla="*/ 2071 h 2106"/>
                <a:gd name="T2" fmla="*/ 495 w 786"/>
                <a:gd name="T3" fmla="*/ 1988 h 2106"/>
                <a:gd name="T4" fmla="*/ 497 w 786"/>
                <a:gd name="T5" fmla="*/ 1947 h 2106"/>
                <a:gd name="T6" fmla="*/ 510 w 786"/>
                <a:gd name="T7" fmla="*/ 1905 h 2106"/>
                <a:gd name="T8" fmla="*/ 525 w 786"/>
                <a:gd name="T9" fmla="*/ 1877 h 2106"/>
                <a:gd name="T10" fmla="*/ 532 w 786"/>
                <a:gd name="T11" fmla="*/ 1786 h 2106"/>
                <a:gd name="T12" fmla="*/ 529 w 786"/>
                <a:gd name="T13" fmla="*/ 1700 h 2106"/>
                <a:gd name="T14" fmla="*/ 508 w 786"/>
                <a:gd name="T15" fmla="*/ 1536 h 2106"/>
                <a:gd name="T16" fmla="*/ 495 w 786"/>
                <a:gd name="T17" fmla="*/ 1426 h 2106"/>
                <a:gd name="T18" fmla="*/ 481 w 786"/>
                <a:gd name="T19" fmla="*/ 1363 h 2106"/>
                <a:gd name="T20" fmla="*/ 472 w 786"/>
                <a:gd name="T21" fmla="*/ 1268 h 2106"/>
                <a:gd name="T22" fmla="*/ 475 w 786"/>
                <a:gd name="T23" fmla="*/ 1173 h 2106"/>
                <a:gd name="T24" fmla="*/ 451 w 786"/>
                <a:gd name="T25" fmla="*/ 1120 h 2106"/>
                <a:gd name="T26" fmla="*/ 429 w 786"/>
                <a:gd name="T27" fmla="*/ 1030 h 2106"/>
                <a:gd name="T28" fmla="*/ 417 w 786"/>
                <a:gd name="T29" fmla="*/ 929 h 2106"/>
                <a:gd name="T30" fmla="*/ 414 w 786"/>
                <a:gd name="T31" fmla="*/ 783 h 2106"/>
                <a:gd name="T32" fmla="*/ 413 w 786"/>
                <a:gd name="T33" fmla="*/ 655 h 2106"/>
                <a:gd name="T34" fmla="*/ 405 w 786"/>
                <a:gd name="T35" fmla="*/ 772 h 2106"/>
                <a:gd name="T36" fmla="*/ 379 w 786"/>
                <a:gd name="T37" fmla="*/ 912 h 2106"/>
                <a:gd name="T38" fmla="*/ 354 w 786"/>
                <a:gd name="T39" fmla="*/ 1131 h 2106"/>
                <a:gd name="T40" fmla="*/ 326 w 786"/>
                <a:gd name="T41" fmla="*/ 1499 h 2106"/>
                <a:gd name="T42" fmla="*/ 319 w 786"/>
                <a:gd name="T43" fmla="*/ 1535 h 2106"/>
                <a:gd name="T44" fmla="*/ 309 w 786"/>
                <a:gd name="T45" fmla="*/ 1652 h 2106"/>
                <a:gd name="T46" fmla="*/ 314 w 786"/>
                <a:gd name="T47" fmla="*/ 1810 h 2106"/>
                <a:gd name="T48" fmla="*/ 316 w 786"/>
                <a:gd name="T49" fmla="*/ 1952 h 2106"/>
                <a:gd name="T50" fmla="*/ 308 w 786"/>
                <a:gd name="T51" fmla="*/ 2010 h 2106"/>
                <a:gd name="T52" fmla="*/ 296 w 786"/>
                <a:gd name="T53" fmla="*/ 2046 h 2106"/>
                <a:gd name="T54" fmla="*/ 286 w 786"/>
                <a:gd name="T55" fmla="*/ 2106 h 2106"/>
                <a:gd name="T56" fmla="*/ 185 w 786"/>
                <a:gd name="T57" fmla="*/ 2098 h 2106"/>
                <a:gd name="T58" fmla="*/ 109 w 786"/>
                <a:gd name="T59" fmla="*/ 2078 h 2106"/>
                <a:gd name="T60" fmla="*/ 67 w 786"/>
                <a:gd name="T61" fmla="*/ 2062 h 2106"/>
                <a:gd name="T62" fmla="*/ 75 w 786"/>
                <a:gd name="T63" fmla="*/ 1932 h 2106"/>
                <a:gd name="T64" fmla="*/ 77 w 786"/>
                <a:gd name="T65" fmla="*/ 1890 h 2106"/>
                <a:gd name="T66" fmla="*/ 63 w 786"/>
                <a:gd name="T67" fmla="*/ 1874 h 2106"/>
                <a:gd name="T68" fmla="*/ 54 w 786"/>
                <a:gd name="T69" fmla="*/ 1833 h 2106"/>
                <a:gd name="T70" fmla="*/ 52 w 786"/>
                <a:gd name="T71" fmla="*/ 1749 h 2106"/>
                <a:gd name="T72" fmla="*/ 61 w 786"/>
                <a:gd name="T73" fmla="*/ 1577 h 2106"/>
                <a:gd name="T74" fmla="*/ 52 w 786"/>
                <a:gd name="T75" fmla="*/ 1352 h 2106"/>
                <a:gd name="T76" fmla="*/ 47 w 786"/>
                <a:gd name="T77" fmla="*/ 1129 h 2106"/>
                <a:gd name="T78" fmla="*/ 53 w 786"/>
                <a:gd name="T79" fmla="*/ 983 h 2106"/>
                <a:gd name="T80" fmla="*/ 26 w 786"/>
                <a:gd name="T81" fmla="*/ 862 h 2106"/>
                <a:gd name="T82" fmla="*/ 9 w 786"/>
                <a:gd name="T83" fmla="*/ 750 h 2106"/>
                <a:gd name="T84" fmla="*/ 1 w 786"/>
                <a:gd name="T85" fmla="*/ 647 h 2106"/>
                <a:gd name="T86" fmla="*/ 2 w 786"/>
                <a:gd name="T87" fmla="*/ 490 h 2106"/>
                <a:gd name="T88" fmla="*/ 19 w 786"/>
                <a:gd name="T89" fmla="*/ 322 h 2106"/>
                <a:gd name="T90" fmla="*/ 45 w 786"/>
                <a:gd name="T91" fmla="*/ 112 h 2106"/>
                <a:gd name="T92" fmla="*/ 51 w 786"/>
                <a:gd name="T93" fmla="*/ 6 h 2106"/>
                <a:gd name="T94" fmla="*/ 390 w 786"/>
                <a:gd name="T95" fmla="*/ 22 h 2106"/>
                <a:gd name="T96" fmla="*/ 515 w 786"/>
                <a:gd name="T97" fmla="*/ 21 h 2106"/>
                <a:gd name="T98" fmla="*/ 641 w 786"/>
                <a:gd name="T99" fmla="*/ 12 h 2106"/>
                <a:gd name="T100" fmla="*/ 730 w 786"/>
                <a:gd name="T101" fmla="*/ 0 h 2106"/>
                <a:gd name="T102" fmla="*/ 754 w 786"/>
                <a:gd name="T103" fmla="*/ 257 h 2106"/>
                <a:gd name="T104" fmla="*/ 778 w 786"/>
                <a:gd name="T105" fmla="*/ 525 h 2106"/>
                <a:gd name="T106" fmla="*/ 786 w 786"/>
                <a:gd name="T107" fmla="*/ 726 h 2106"/>
                <a:gd name="T108" fmla="*/ 778 w 786"/>
                <a:gd name="T109" fmla="*/ 921 h 2106"/>
                <a:gd name="T110" fmla="*/ 766 w 786"/>
                <a:gd name="T111" fmla="*/ 1014 h 2106"/>
                <a:gd name="T112" fmla="*/ 762 w 786"/>
                <a:gd name="T113" fmla="*/ 1065 h 2106"/>
                <a:gd name="T114" fmla="*/ 768 w 786"/>
                <a:gd name="T115" fmla="*/ 1169 h 2106"/>
                <a:gd name="T116" fmla="*/ 760 w 786"/>
                <a:gd name="T117" fmla="*/ 1295 h 2106"/>
                <a:gd name="T118" fmla="*/ 752 w 786"/>
                <a:gd name="T119" fmla="*/ 2081 h 2106"/>
                <a:gd name="T120" fmla="*/ 725 w 786"/>
                <a:gd name="T121" fmla="*/ 2091 h 2106"/>
                <a:gd name="T122" fmla="*/ 655 w 786"/>
                <a:gd name="T123" fmla="*/ 2098 h 2106"/>
                <a:gd name="T124" fmla="*/ 511 w 786"/>
                <a:gd name="T125" fmla="*/ 2099 h 2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6" h="2106">
                  <a:moveTo>
                    <a:pt x="511" y="2099"/>
                  </a:moveTo>
                  <a:lnTo>
                    <a:pt x="511" y="2099"/>
                  </a:lnTo>
                  <a:lnTo>
                    <a:pt x="507" y="2071"/>
                  </a:lnTo>
                  <a:lnTo>
                    <a:pt x="502" y="2043"/>
                  </a:lnTo>
                  <a:lnTo>
                    <a:pt x="497" y="2016"/>
                  </a:lnTo>
                  <a:lnTo>
                    <a:pt x="495" y="1988"/>
                  </a:lnTo>
                  <a:lnTo>
                    <a:pt x="495" y="1974"/>
                  </a:lnTo>
                  <a:lnTo>
                    <a:pt x="495" y="1961"/>
                  </a:lnTo>
                  <a:lnTo>
                    <a:pt x="497" y="1947"/>
                  </a:lnTo>
                  <a:lnTo>
                    <a:pt x="500" y="1933"/>
                  </a:lnTo>
                  <a:lnTo>
                    <a:pt x="504" y="1919"/>
                  </a:lnTo>
                  <a:lnTo>
                    <a:pt x="510" y="1905"/>
                  </a:lnTo>
                  <a:lnTo>
                    <a:pt x="517" y="1891"/>
                  </a:lnTo>
                  <a:lnTo>
                    <a:pt x="525" y="1877"/>
                  </a:lnTo>
                  <a:lnTo>
                    <a:pt x="525" y="1877"/>
                  </a:lnTo>
                  <a:lnTo>
                    <a:pt x="530" y="1846"/>
                  </a:lnTo>
                  <a:lnTo>
                    <a:pt x="531" y="1816"/>
                  </a:lnTo>
                  <a:lnTo>
                    <a:pt x="532" y="1786"/>
                  </a:lnTo>
                  <a:lnTo>
                    <a:pt x="532" y="1757"/>
                  </a:lnTo>
                  <a:lnTo>
                    <a:pt x="531" y="1728"/>
                  </a:lnTo>
                  <a:lnTo>
                    <a:pt x="529" y="1700"/>
                  </a:lnTo>
                  <a:lnTo>
                    <a:pt x="523" y="1644"/>
                  </a:lnTo>
                  <a:lnTo>
                    <a:pt x="516" y="1590"/>
                  </a:lnTo>
                  <a:lnTo>
                    <a:pt x="508" y="1536"/>
                  </a:lnTo>
                  <a:lnTo>
                    <a:pt x="500" y="1482"/>
                  </a:lnTo>
                  <a:lnTo>
                    <a:pt x="497" y="1454"/>
                  </a:lnTo>
                  <a:lnTo>
                    <a:pt x="495" y="1426"/>
                  </a:lnTo>
                  <a:lnTo>
                    <a:pt x="495" y="1426"/>
                  </a:lnTo>
                  <a:lnTo>
                    <a:pt x="487" y="1394"/>
                  </a:lnTo>
                  <a:lnTo>
                    <a:pt x="481" y="1363"/>
                  </a:lnTo>
                  <a:lnTo>
                    <a:pt x="477" y="1331"/>
                  </a:lnTo>
                  <a:lnTo>
                    <a:pt x="474" y="1299"/>
                  </a:lnTo>
                  <a:lnTo>
                    <a:pt x="472" y="1268"/>
                  </a:lnTo>
                  <a:lnTo>
                    <a:pt x="472" y="1235"/>
                  </a:lnTo>
                  <a:lnTo>
                    <a:pt x="473" y="1204"/>
                  </a:lnTo>
                  <a:lnTo>
                    <a:pt x="475" y="1173"/>
                  </a:lnTo>
                  <a:lnTo>
                    <a:pt x="475" y="1173"/>
                  </a:lnTo>
                  <a:lnTo>
                    <a:pt x="463" y="1147"/>
                  </a:lnTo>
                  <a:lnTo>
                    <a:pt x="451" y="1120"/>
                  </a:lnTo>
                  <a:lnTo>
                    <a:pt x="443" y="1093"/>
                  </a:lnTo>
                  <a:lnTo>
                    <a:pt x="435" y="1062"/>
                  </a:lnTo>
                  <a:lnTo>
                    <a:pt x="429" y="1030"/>
                  </a:lnTo>
                  <a:lnTo>
                    <a:pt x="424" y="997"/>
                  </a:lnTo>
                  <a:lnTo>
                    <a:pt x="420" y="964"/>
                  </a:lnTo>
                  <a:lnTo>
                    <a:pt x="417" y="929"/>
                  </a:lnTo>
                  <a:lnTo>
                    <a:pt x="415" y="893"/>
                  </a:lnTo>
                  <a:lnTo>
                    <a:pt x="414" y="857"/>
                  </a:lnTo>
                  <a:lnTo>
                    <a:pt x="414" y="783"/>
                  </a:lnTo>
                  <a:lnTo>
                    <a:pt x="413" y="632"/>
                  </a:lnTo>
                  <a:lnTo>
                    <a:pt x="413" y="632"/>
                  </a:lnTo>
                  <a:lnTo>
                    <a:pt x="413" y="655"/>
                  </a:lnTo>
                  <a:lnTo>
                    <a:pt x="413" y="678"/>
                  </a:lnTo>
                  <a:lnTo>
                    <a:pt x="409" y="726"/>
                  </a:lnTo>
                  <a:lnTo>
                    <a:pt x="405" y="772"/>
                  </a:lnTo>
                  <a:lnTo>
                    <a:pt x="398" y="819"/>
                  </a:lnTo>
                  <a:lnTo>
                    <a:pt x="390" y="865"/>
                  </a:lnTo>
                  <a:lnTo>
                    <a:pt x="379" y="912"/>
                  </a:lnTo>
                  <a:lnTo>
                    <a:pt x="359" y="1006"/>
                  </a:lnTo>
                  <a:lnTo>
                    <a:pt x="359" y="1006"/>
                  </a:lnTo>
                  <a:lnTo>
                    <a:pt x="354" y="1131"/>
                  </a:lnTo>
                  <a:lnTo>
                    <a:pt x="345" y="1255"/>
                  </a:lnTo>
                  <a:lnTo>
                    <a:pt x="336" y="1377"/>
                  </a:lnTo>
                  <a:lnTo>
                    <a:pt x="326" y="1499"/>
                  </a:lnTo>
                  <a:lnTo>
                    <a:pt x="326" y="1499"/>
                  </a:lnTo>
                  <a:lnTo>
                    <a:pt x="322" y="1516"/>
                  </a:lnTo>
                  <a:lnTo>
                    <a:pt x="319" y="1535"/>
                  </a:lnTo>
                  <a:lnTo>
                    <a:pt x="313" y="1573"/>
                  </a:lnTo>
                  <a:lnTo>
                    <a:pt x="311" y="1613"/>
                  </a:lnTo>
                  <a:lnTo>
                    <a:pt x="309" y="1652"/>
                  </a:lnTo>
                  <a:lnTo>
                    <a:pt x="309" y="1692"/>
                  </a:lnTo>
                  <a:lnTo>
                    <a:pt x="311" y="1732"/>
                  </a:lnTo>
                  <a:lnTo>
                    <a:pt x="314" y="1810"/>
                  </a:lnTo>
                  <a:lnTo>
                    <a:pt x="318" y="1884"/>
                  </a:lnTo>
                  <a:lnTo>
                    <a:pt x="318" y="1919"/>
                  </a:lnTo>
                  <a:lnTo>
                    <a:pt x="316" y="1952"/>
                  </a:lnTo>
                  <a:lnTo>
                    <a:pt x="313" y="1982"/>
                  </a:lnTo>
                  <a:lnTo>
                    <a:pt x="311" y="1996"/>
                  </a:lnTo>
                  <a:lnTo>
                    <a:pt x="308" y="2010"/>
                  </a:lnTo>
                  <a:lnTo>
                    <a:pt x="305" y="2023"/>
                  </a:lnTo>
                  <a:lnTo>
                    <a:pt x="300" y="2034"/>
                  </a:lnTo>
                  <a:lnTo>
                    <a:pt x="296" y="2046"/>
                  </a:lnTo>
                  <a:lnTo>
                    <a:pt x="290" y="2056"/>
                  </a:lnTo>
                  <a:lnTo>
                    <a:pt x="286" y="2106"/>
                  </a:lnTo>
                  <a:lnTo>
                    <a:pt x="286" y="2106"/>
                  </a:lnTo>
                  <a:lnTo>
                    <a:pt x="249" y="2105"/>
                  </a:lnTo>
                  <a:lnTo>
                    <a:pt x="215" y="2101"/>
                  </a:lnTo>
                  <a:lnTo>
                    <a:pt x="185" y="2098"/>
                  </a:lnTo>
                  <a:lnTo>
                    <a:pt x="157" y="2092"/>
                  </a:lnTo>
                  <a:lnTo>
                    <a:pt x="132" y="2085"/>
                  </a:lnTo>
                  <a:lnTo>
                    <a:pt x="109" y="2078"/>
                  </a:lnTo>
                  <a:lnTo>
                    <a:pt x="87" y="2070"/>
                  </a:lnTo>
                  <a:lnTo>
                    <a:pt x="67" y="2062"/>
                  </a:lnTo>
                  <a:lnTo>
                    <a:pt x="67" y="2062"/>
                  </a:lnTo>
                  <a:lnTo>
                    <a:pt x="68" y="2017"/>
                  </a:lnTo>
                  <a:lnTo>
                    <a:pt x="71" y="1974"/>
                  </a:lnTo>
                  <a:lnTo>
                    <a:pt x="75" y="1932"/>
                  </a:lnTo>
                  <a:lnTo>
                    <a:pt x="81" y="1891"/>
                  </a:lnTo>
                  <a:lnTo>
                    <a:pt x="81" y="1891"/>
                  </a:lnTo>
                  <a:lnTo>
                    <a:pt x="77" y="1890"/>
                  </a:lnTo>
                  <a:lnTo>
                    <a:pt x="74" y="1889"/>
                  </a:lnTo>
                  <a:lnTo>
                    <a:pt x="69" y="1883"/>
                  </a:lnTo>
                  <a:lnTo>
                    <a:pt x="63" y="1874"/>
                  </a:lnTo>
                  <a:lnTo>
                    <a:pt x="60" y="1863"/>
                  </a:lnTo>
                  <a:lnTo>
                    <a:pt x="56" y="1850"/>
                  </a:lnTo>
                  <a:lnTo>
                    <a:pt x="54" y="1833"/>
                  </a:lnTo>
                  <a:lnTo>
                    <a:pt x="53" y="1815"/>
                  </a:lnTo>
                  <a:lnTo>
                    <a:pt x="52" y="1795"/>
                  </a:lnTo>
                  <a:lnTo>
                    <a:pt x="52" y="1749"/>
                  </a:lnTo>
                  <a:lnTo>
                    <a:pt x="53" y="1696"/>
                  </a:lnTo>
                  <a:lnTo>
                    <a:pt x="56" y="1638"/>
                  </a:lnTo>
                  <a:lnTo>
                    <a:pt x="61" y="1577"/>
                  </a:lnTo>
                  <a:lnTo>
                    <a:pt x="61" y="1577"/>
                  </a:lnTo>
                  <a:lnTo>
                    <a:pt x="55" y="1427"/>
                  </a:lnTo>
                  <a:lnTo>
                    <a:pt x="52" y="1352"/>
                  </a:lnTo>
                  <a:lnTo>
                    <a:pt x="49" y="1277"/>
                  </a:lnTo>
                  <a:lnTo>
                    <a:pt x="47" y="1203"/>
                  </a:lnTo>
                  <a:lnTo>
                    <a:pt x="47" y="1129"/>
                  </a:lnTo>
                  <a:lnTo>
                    <a:pt x="49" y="1055"/>
                  </a:lnTo>
                  <a:lnTo>
                    <a:pt x="53" y="983"/>
                  </a:lnTo>
                  <a:lnTo>
                    <a:pt x="53" y="983"/>
                  </a:lnTo>
                  <a:lnTo>
                    <a:pt x="42" y="942"/>
                  </a:lnTo>
                  <a:lnTo>
                    <a:pt x="33" y="901"/>
                  </a:lnTo>
                  <a:lnTo>
                    <a:pt x="26" y="862"/>
                  </a:lnTo>
                  <a:lnTo>
                    <a:pt x="19" y="823"/>
                  </a:lnTo>
                  <a:lnTo>
                    <a:pt x="13" y="786"/>
                  </a:lnTo>
                  <a:lnTo>
                    <a:pt x="9" y="750"/>
                  </a:lnTo>
                  <a:lnTo>
                    <a:pt x="5" y="714"/>
                  </a:lnTo>
                  <a:lnTo>
                    <a:pt x="3" y="680"/>
                  </a:lnTo>
                  <a:lnTo>
                    <a:pt x="1" y="647"/>
                  </a:lnTo>
                  <a:lnTo>
                    <a:pt x="0" y="614"/>
                  </a:lnTo>
                  <a:lnTo>
                    <a:pt x="0" y="550"/>
                  </a:lnTo>
                  <a:lnTo>
                    <a:pt x="2" y="490"/>
                  </a:lnTo>
                  <a:lnTo>
                    <a:pt x="6" y="432"/>
                  </a:lnTo>
                  <a:lnTo>
                    <a:pt x="12" y="376"/>
                  </a:lnTo>
                  <a:lnTo>
                    <a:pt x="19" y="322"/>
                  </a:lnTo>
                  <a:lnTo>
                    <a:pt x="33" y="216"/>
                  </a:lnTo>
                  <a:lnTo>
                    <a:pt x="39" y="164"/>
                  </a:lnTo>
                  <a:lnTo>
                    <a:pt x="45" y="112"/>
                  </a:lnTo>
                  <a:lnTo>
                    <a:pt x="48" y="59"/>
                  </a:lnTo>
                  <a:lnTo>
                    <a:pt x="51" y="6"/>
                  </a:lnTo>
                  <a:lnTo>
                    <a:pt x="51" y="6"/>
                  </a:lnTo>
                  <a:lnTo>
                    <a:pt x="222" y="15"/>
                  </a:lnTo>
                  <a:lnTo>
                    <a:pt x="306" y="20"/>
                  </a:lnTo>
                  <a:lnTo>
                    <a:pt x="390" y="22"/>
                  </a:lnTo>
                  <a:lnTo>
                    <a:pt x="431" y="22"/>
                  </a:lnTo>
                  <a:lnTo>
                    <a:pt x="473" y="22"/>
                  </a:lnTo>
                  <a:lnTo>
                    <a:pt x="515" y="21"/>
                  </a:lnTo>
                  <a:lnTo>
                    <a:pt x="557" y="19"/>
                  </a:lnTo>
                  <a:lnTo>
                    <a:pt x="600" y="16"/>
                  </a:lnTo>
                  <a:lnTo>
                    <a:pt x="641" y="12"/>
                  </a:lnTo>
                  <a:lnTo>
                    <a:pt x="685" y="7"/>
                  </a:lnTo>
                  <a:lnTo>
                    <a:pt x="730" y="0"/>
                  </a:lnTo>
                  <a:lnTo>
                    <a:pt x="730" y="0"/>
                  </a:lnTo>
                  <a:lnTo>
                    <a:pt x="734" y="63"/>
                  </a:lnTo>
                  <a:lnTo>
                    <a:pt x="740" y="127"/>
                  </a:lnTo>
                  <a:lnTo>
                    <a:pt x="754" y="257"/>
                  </a:lnTo>
                  <a:lnTo>
                    <a:pt x="767" y="390"/>
                  </a:lnTo>
                  <a:lnTo>
                    <a:pt x="774" y="458"/>
                  </a:lnTo>
                  <a:lnTo>
                    <a:pt x="778" y="525"/>
                  </a:lnTo>
                  <a:lnTo>
                    <a:pt x="783" y="592"/>
                  </a:lnTo>
                  <a:lnTo>
                    <a:pt x="785" y="660"/>
                  </a:lnTo>
                  <a:lnTo>
                    <a:pt x="786" y="726"/>
                  </a:lnTo>
                  <a:lnTo>
                    <a:pt x="785" y="792"/>
                  </a:lnTo>
                  <a:lnTo>
                    <a:pt x="783" y="857"/>
                  </a:lnTo>
                  <a:lnTo>
                    <a:pt x="778" y="921"/>
                  </a:lnTo>
                  <a:lnTo>
                    <a:pt x="775" y="952"/>
                  </a:lnTo>
                  <a:lnTo>
                    <a:pt x="770" y="983"/>
                  </a:lnTo>
                  <a:lnTo>
                    <a:pt x="766" y="1014"/>
                  </a:lnTo>
                  <a:lnTo>
                    <a:pt x="760" y="1044"/>
                  </a:lnTo>
                  <a:lnTo>
                    <a:pt x="760" y="1044"/>
                  </a:lnTo>
                  <a:lnTo>
                    <a:pt x="762" y="1065"/>
                  </a:lnTo>
                  <a:lnTo>
                    <a:pt x="764" y="1086"/>
                  </a:lnTo>
                  <a:lnTo>
                    <a:pt x="767" y="1127"/>
                  </a:lnTo>
                  <a:lnTo>
                    <a:pt x="768" y="1169"/>
                  </a:lnTo>
                  <a:lnTo>
                    <a:pt x="766" y="1211"/>
                  </a:lnTo>
                  <a:lnTo>
                    <a:pt x="763" y="1253"/>
                  </a:lnTo>
                  <a:lnTo>
                    <a:pt x="760" y="1295"/>
                  </a:lnTo>
                  <a:lnTo>
                    <a:pt x="752" y="1378"/>
                  </a:lnTo>
                  <a:lnTo>
                    <a:pt x="752" y="2081"/>
                  </a:lnTo>
                  <a:lnTo>
                    <a:pt x="752" y="2081"/>
                  </a:lnTo>
                  <a:lnTo>
                    <a:pt x="745" y="2085"/>
                  </a:lnTo>
                  <a:lnTo>
                    <a:pt x="735" y="2088"/>
                  </a:lnTo>
                  <a:lnTo>
                    <a:pt x="725" y="2091"/>
                  </a:lnTo>
                  <a:lnTo>
                    <a:pt x="713" y="2092"/>
                  </a:lnTo>
                  <a:lnTo>
                    <a:pt x="687" y="2096"/>
                  </a:lnTo>
                  <a:lnTo>
                    <a:pt x="655" y="2098"/>
                  </a:lnTo>
                  <a:lnTo>
                    <a:pt x="622" y="2099"/>
                  </a:lnTo>
                  <a:lnTo>
                    <a:pt x="586" y="2099"/>
                  </a:lnTo>
                  <a:lnTo>
                    <a:pt x="511" y="2099"/>
                  </a:lnTo>
                  <a:lnTo>
                    <a:pt x="511" y="2099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8177213" y="5210175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7896226" y="2800350"/>
              <a:ext cx="379413" cy="788987"/>
            </a:xfrm>
            <a:custGeom>
              <a:avLst/>
              <a:gdLst>
                <a:gd name="T0" fmla="*/ 54 w 479"/>
                <a:gd name="T1" fmla="*/ 39 h 995"/>
                <a:gd name="T2" fmla="*/ 54 w 479"/>
                <a:gd name="T3" fmla="*/ 39 h 995"/>
                <a:gd name="T4" fmla="*/ 83 w 479"/>
                <a:gd name="T5" fmla="*/ 36 h 995"/>
                <a:gd name="T6" fmla="*/ 115 w 479"/>
                <a:gd name="T7" fmla="*/ 35 h 995"/>
                <a:gd name="T8" fmla="*/ 185 w 479"/>
                <a:gd name="T9" fmla="*/ 34 h 995"/>
                <a:gd name="T10" fmla="*/ 259 w 479"/>
                <a:gd name="T11" fmla="*/ 34 h 995"/>
                <a:gd name="T12" fmla="*/ 332 w 479"/>
                <a:gd name="T13" fmla="*/ 33 h 995"/>
                <a:gd name="T14" fmla="*/ 374 w 479"/>
                <a:gd name="T15" fmla="*/ 0 h 995"/>
                <a:gd name="T16" fmla="*/ 411 w 479"/>
                <a:gd name="T17" fmla="*/ 52 h 995"/>
                <a:gd name="T18" fmla="*/ 479 w 479"/>
                <a:gd name="T19" fmla="*/ 964 h 995"/>
                <a:gd name="T20" fmla="*/ 479 w 479"/>
                <a:gd name="T21" fmla="*/ 964 h 995"/>
                <a:gd name="T22" fmla="*/ 448 w 479"/>
                <a:gd name="T23" fmla="*/ 975 h 995"/>
                <a:gd name="T24" fmla="*/ 417 w 479"/>
                <a:gd name="T25" fmla="*/ 984 h 995"/>
                <a:gd name="T26" fmla="*/ 387 w 479"/>
                <a:gd name="T27" fmla="*/ 989 h 995"/>
                <a:gd name="T28" fmla="*/ 357 w 479"/>
                <a:gd name="T29" fmla="*/ 992 h 995"/>
                <a:gd name="T30" fmla="*/ 340 w 479"/>
                <a:gd name="T31" fmla="*/ 993 h 995"/>
                <a:gd name="T32" fmla="*/ 325 w 479"/>
                <a:gd name="T33" fmla="*/ 992 h 995"/>
                <a:gd name="T34" fmla="*/ 310 w 479"/>
                <a:gd name="T35" fmla="*/ 992 h 995"/>
                <a:gd name="T36" fmla="*/ 295 w 479"/>
                <a:gd name="T37" fmla="*/ 989 h 995"/>
                <a:gd name="T38" fmla="*/ 280 w 479"/>
                <a:gd name="T39" fmla="*/ 987 h 995"/>
                <a:gd name="T40" fmla="*/ 264 w 479"/>
                <a:gd name="T41" fmla="*/ 984 h 995"/>
                <a:gd name="T42" fmla="*/ 249 w 479"/>
                <a:gd name="T43" fmla="*/ 980 h 995"/>
                <a:gd name="T44" fmla="*/ 234 w 479"/>
                <a:gd name="T45" fmla="*/ 975 h 995"/>
                <a:gd name="T46" fmla="*/ 234 w 479"/>
                <a:gd name="T47" fmla="*/ 975 h 995"/>
                <a:gd name="T48" fmla="*/ 200 w 479"/>
                <a:gd name="T49" fmla="*/ 984 h 995"/>
                <a:gd name="T50" fmla="*/ 169 w 479"/>
                <a:gd name="T51" fmla="*/ 989 h 995"/>
                <a:gd name="T52" fmla="*/ 137 w 479"/>
                <a:gd name="T53" fmla="*/ 993 h 995"/>
                <a:gd name="T54" fmla="*/ 108 w 479"/>
                <a:gd name="T55" fmla="*/ 995 h 995"/>
                <a:gd name="T56" fmla="*/ 80 w 479"/>
                <a:gd name="T57" fmla="*/ 994 h 995"/>
                <a:gd name="T58" fmla="*/ 53 w 479"/>
                <a:gd name="T59" fmla="*/ 993 h 995"/>
                <a:gd name="T60" fmla="*/ 26 w 479"/>
                <a:gd name="T61" fmla="*/ 991 h 995"/>
                <a:gd name="T62" fmla="*/ 0 w 479"/>
                <a:gd name="T63" fmla="*/ 986 h 995"/>
                <a:gd name="T64" fmla="*/ 54 w 479"/>
                <a:gd name="T65" fmla="*/ 39 h 995"/>
                <a:gd name="T66" fmla="*/ 54 w 479"/>
                <a:gd name="T67" fmla="*/ 39 h 995"/>
                <a:gd name="T68" fmla="*/ 54 w 479"/>
                <a:gd name="T69" fmla="*/ 39 h 995"/>
                <a:gd name="T70" fmla="*/ 54 w 479"/>
                <a:gd name="T71" fmla="*/ 39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9" h="995">
                  <a:moveTo>
                    <a:pt x="54" y="39"/>
                  </a:moveTo>
                  <a:lnTo>
                    <a:pt x="54" y="39"/>
                  </a:lnTo>
                  <a:lnTo>
                    <a:pt x="83" y="36"/>
                  </a:lnTo>
                  <a:lnTo>
                    <a:pt x="115" y="35"/>
                  </a:lnTo>
                  <a:lnTo>
                    <a:pt x="185" y="34"/>
                  </a:lnTo>
                  <a:lnTo>
                    <a:pt x="259" y="34"/>
                  </a:lnTo>
                  <a:lnTo>
                    <a:pt x="332" y="33"/>
                  </a:lnTo>
                  <a:lnTo>
                    <a:pt x="374" y="0"/>
                  </a:lnTo>
                  <a:lnTo>
                    <a:pt x="411" y="52"/>
                  </a:lnTo>
                  <a:lnTo>
                    <a:pt x="479" y="964"/>
                  </a:lnTo>
                  <a:lnTo>
                    <a:pt x="479" y="964"/>
                  </a:lnTo>
                  <a:lnTo>
                    <a:pt x="448" y="975"/>
                  </a:lnTo>
                  <a:lnTo>
                    <a:pt x="417" y="984"/>
                  </a:lnTo>
                  <a:lnTo>
                    <a:pt x="387" y="989"/>
                  </a:lnTo>
                  <a:lnTo>
                    <a:pt x="357" y="992"/>
                  </a:lnTo>
                  <a:lnTo>
                    <a:pt x="340" y="993"/>
                  </a:lnTo>
                  <a:lnTo>
                    <a:pt x="325" y="992"/>
                  </a:lnTo>
                  <a:lnTo>
                    <a:pt x="310" y="992"/>
                  </a:lnTo>
                  <a:lnTo>
                    <a:pt x="295" y="989"/>
                  </a:lnTo>
                  <a:lnTo>
                    <a:pt x="280" y="987"/>
                  </a:lnTo>
                  <a:lnTo>
                    <a:pt x="264" y="984"/>
                  </a:lnTo>
                  <a:lnTo>
                    <a:pt x="249" y="980"/>
                  </a:lnTo>
                  <a:lnTo>
                    <a:pt x="234" y="975"/>
                  </a:lnTo>
                  <a:lnTo>
                    <a:pt x="234" y="975"/>
                  </a:lnTo>
                  <a:lnTo>
                    <a:pt x="200" y="984"/>
                  </a:lnTo>
                  <a:lnTo>
                    <a:pt x="169" y="989"/>
                  </a:lnTo>
                  <a:lnTo>
                    <a:pt x="137" y="993"/>
                  </a:lnTo>
                  <a:lnTo>
                    <a:pt x="108" y="995"/>
                  </a:lnTo>
                  <a:lnTo>
                    <a:pt x="80" y="994"/>
                  </a:lnTo>
                  <a:lnTo>
                    <a:pt x="53" y="993"/>
                  </a:lnTo>
                  <a:lnTo>
                    <a:pt x="26" y="991"/>
                  </a:lnTo>
                  <a:lnTo>
                    <a:pt x="0" y="986"/>
                  </a:lnTo>
                  <a:lnTo>
                    <a:pt x="54" y="39"/>
                  </a:lnTo>
                  <a:lnTo>
                    <a:pt x="54" y="39"/>
                  </a:lnTo>
                  <a:close/>
                  <a:moveTo>
                    <a:pt x="54" y="39"/>
                  </a:moveTo>
                  <a:lnTo>
                    <a:pt x="54" y="39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7896226" y="2800350"/>
              <a:ext cx="379413" cy="788987"/>
            </a:xfrm>
            <a:custGeom>
              <a:avLst/>
              <a:gdLst>
                <a:gd name="T0" fmla="*/ 54 w 479"/>
                <a:gd name="T1" fmla="*/ 39 h 995"/>
                <a:gd name="T2" fmla="*/ 54 w 479"/>
                <a:gd name="T3" fmla="*/ 39 h 995"/>
                <a:gd name="T4" fmla="*/ 83 w 479"/>
                <a:gd name="T5" fmla="*/ 36 h 995"/>
                <a:gd name="T6" fmla="*/ 115 w 479"/>
                <a:gd name="T7" fmla="*/ 35 h 995"/>
                <a:gd name="T8" fmla="*/ 185 w 479"/>
                <a:gd name="T9" fmla="*/ 34 h 995"/>
                <a:gd name="T10" fmla="*/ 259 w 479"/>
                <a:gd name="T11" fmla="*/ 34 h 995"/>
                <a:gd name="T12" fmla="*/ 332 w 479"/>
                <a:gd name="T13" fmla="*/ 33 h 995"/>
                <a:gd name="T14" fmla="*/ 374 w 479"/>
                <a:gd name="T15" fmla="*/ 0 h 995"/>
                <a:gd name="T16" fmla="*/ 411 w 479"/>
                <a:gd name="T17" fmla="*/ 52 h 995"/>
                <a:gd name="T18" fmla="*/ 479 w 479"/>
                <a:gd name="T19" fmla="*/ 964 h 995"/>
                <a:gd name="T20" fmla="*/ 479 w 479"/>
                <a:gd name="T21" fmla="*/ 964 h 995"/>
                <a:gd name="T22" fmla="*/ 448 w 479"/>
                <a:gd name="T23" fmla="*/ 975 h 995"/>
                <a:gd name="T24" fmla="*/ 417 w 479"/>
                <a:gd name="T25" fmla="*/ 984 h 995"/>
                <a:gd name="T26" fmla="*/ 387 w 479"/>
                <a:gd name="T27" fmla="*/ 989 h 995"/>
                <a:gd name="T28" fmla="*/ 357 w 479"/>
                <a:gd name="T29" fmla="*/ 992 h 995"/>
                <a:gd name="T30" fmla="*/ 340 w 479"/>
                <a:gd name="T31" fmla="*/ 993 h 995"/>
                <a:gd name="T32" fmla="*/ 325 w 479"/>
                <a:gd name="T33" fmla="*/ 992 h 995"/>
                <a:gd name="T34" fmla="*/ 310 w 479"/>
                <a:gd name="T35" fmla="*/ 992 h 995"/>
                <a:gd name="T36" fmla="*/ 295 w 479"/>
                <a:gd name="T37" fmla="*/ 989 h 995"/>
                <a:gd name="T38" fmla="*/ 280 w 479"/>
                <a:gd name="T39" fmla="*/ 987 h 995"/>
                <a:gd name="T40" fmla="*/ 264 w 479"/>
                <a:gd name="T41" fmla="*/ 984 h 995"/>
                <a:gd name="T42" fmla="*/ 249 w 479"/>
                <a:gd name="T43" fmla="*/ 980 h 995"/>
                <a:gd name="T44" fmla="*/ 234 w 479"/>
                <a:gd name="T45" fmla="*/ 975 h 995"/>
                <a:gd name="T46" fmla="*/ 234 w 479"/>
                <a:gd name="T47" fmla="*/ 975 h 995"/>
                <a:gd name="T48" fmla="*/ 200 w 479"/>
                <a:gd name="T49" fmla="*/ 984 h 995"/>
                <a:gd name="T50" fmla="*/ 169 w 479"/>
                <a:gd name="T51" fmla="*/ 989 h 995"/>
                <a:gd name="T52" fmla="*/ 137 w 479"/>
                <a:gd name="T53" fmla="*/ 993 h 995"/>
                <a:gd name="T54" fmla="*/ 108 w 479"/>
                <a:gd name="T55" fmla="*/ 995 h 995"/>
                <a:gd name="T56" fmla="*/ 80 w 479"/>
                <a:gd name="T57" fmla="*/ 994 h 995"/>
                <a:gd name="T58" fmla="*/ 53 w 479"/>
                <a:gd name="T59" fmla="*/ 993 h 995"/>
                <a:gd name="T60" fmla="*/ 26 w 479"/>
                <a:gd name="T61" fmla="*/ 991 h 995"/>
                <a:gd name="T62" fmla="*/ 0 w 479"/>
                <a:gd name="T63" fmla="*/ 986 h 995"/>
                <a:gd name="T64" fmla="*/ 54 w 479"/>
                <a:gd name="T65" fmla="*/ 39 h 995"/>
                <a:gd name="T66" fmla="*/ 54 w 479"/>
                <a:gd name="T67" fmla="*/ 39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9" h="995">
                  <a:moveTo>
                    <a:pt x="54" y="39"/>
                  </a:moveTo>
                  <a:lnTo>
                    <a:pt x="54" y="39"/>
                  </a:lnTo>
                  <a:lnTo>
                    <a:pt x="83" y="36"/>
                  </a:lnTo>
                  <a:lnTo>
                    <a:pt x="115" y="35"/>
                  </a:lnTo>
                  <a:lnTo>
                    <a:pt x="185" y="34"/>
                  </a:lnTo>
                  <a:lnTo>
                    <a:pt x="259" y="34"/>
                  </a:lnTo>
                  <a:lnTo>
                    <a:pt x="332" y="33"/>
                  </a:lnTo>
                  <a:lnTo>
                    <a:pt x="374" y="0"/>
                  </a:lnTo>
                  <a:lnTo>
                    <a:pt x="411" y="52"/>
                  </a:lnTo>
                  <a:lnTo>
                    <a:pt x="479" y="964"/>
                  </a:lnTo>
                  <a:lnTo>
                    <a:pt x="479" y="964"/>
                  </a:lnTo>
                  <a:lnTo>
                    <a:pt x="448" y="975"/>
                  </a:lnTo>
                  <a:lnTo>
                    <a:pt x="417" y="984"/>
                  </a:lnTo>
                  <a:lnTo>
                    <a:pt x="387" y="989"/>
                  </a:lnTo>
                  <a:lnTo>
                    <a:pt x="357" y="992"/>
                  </a:lnTo>
                  <a:lnTo>
                    <a:pt x="340" y="993"/>
                  </a:lnTo>
                  <a:lnTo>
                    <a:pt x="325" y="992"/>
                  </a:lnTo>
                  <a:lnTo>
                    <a:pt x="310" y="992"/>
                  </a:lnTo>
                  <a:lnTo>
                    <a:pt x="295" y="989"/>
                  </a:lnTo>
                  <a:lnTo>
                    <a:pt x="280" y="987"/>
                  </a:lnTo>
                  <a:lnTo>
                    <a:pt x="264" y="984"/>
                  </a:lnTo>
                  <a:lnTo>
                    <a:pt x="249" y="980"/>
                  </a:lnTo>
                  <a:lnTo>
                    <a:pt x="234" y="975"/>
                  </a:lnTo>
                  <a:lnTo>
                    <a:pt x="234" y="975"/>
                  </a:lnTo>
                  <a:lnTo>
                    <a:pt x="200" y="984"/>
                  </a:lnTo>
                  <a:lnTo>
                    <a:pt x="169" y="989"/>
                  </a:lnTo>
                  <a:lnTo>
                    <a:pt x="137" y="993"/>
                  </a:lnTo>
                  <a:lnTo>
                    <a:pt x="108" y="995"/>
                  </a:lnTo>
                  <a:lnTo>
                    <a:pt x="80" y="994"/>
                  </a:lnTo>
                  <a:lnTo>
                    <a:pt x="53" y="993"/>
                  </a:lnTo>
                  <a:lnTo>
                    <a:pt x="26" y="991"/>
                  </a:lnTo>
                  <a:lnTo>
                    <a:pt x="0" y="986"/>
                  </a:lnTo>
                  <a:lnTo>
                    <a:pt x="54" y="39"/>
                  </a:lnTo>
                  <a:lnTo>
                    <a:pt x="54" y="3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7937501" y="2830512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7896226" y="2800350"/>
              <a:ext cx="379413" cy="788987"/>
            </a:xfrm>
            <a:custGeom>
              <a:avLst/>
              <a:gdLst>
                <a:gd name="T0" fmla="*/ 54 w 479"/>
                <a:gd name="T1" fmla="*/ 39 h 995"/>
                <a:gd name="T2" fmla="*/ 54 w 479"/>
                <a:gd name="T3" fmla="*/ 39 h 995"/>
                <a:gd name="T4" fmla="*/ 83 w 479"/>
                <a:gd name="T5" fmla="*/ 36 h 995"/>
                <a:gd name="T6" fmla="*/ 115 w 479"/>
                <a:gd name="T7" fmla="*/ 35 h 995"/>
                <a:gd name="T8" fmla="*/ 185 w 479"/>
                <a:gd name="T9" fmla="*/ 34 h 995"/>
                <a:gd name="T10" fmla="*/ 259 w 479"/>
                <a:gd name="T11" fmla="*/ 34 h 995"/>
                <a:gd name="T12" fmla="*/ 332 w 479"/>
                <a:gd name="T13" fmla="*/ 33 h 995"/>
                <a:gd name="T14" fmla="*/ 374 w 479"/>
                <a:gd name="T15" fmla="*/ 0 h 995"/>
                <a:gd name="T16" fmla="*/ 411 w 479"/>
                <a:gd name="T17" fmla="*/ 52 h 995"/>
                <a:gd name="T18" fmla="*/ 479 w 479"/>
                <a:gd name="T19" fmla="*/ 964 h 995"/>
                <a:gd name="T20" fmla="*/ 479 w 479"/>
                <a:gd name="T21" fmla="*/ 964 h 995"/>
                <a:gd name="T22" fmla="*/ 448 w 479"/>
                <a:gd name="T23" fmla="*/ 975 h 995"/>
                <a:gd name="T24" fmla="*/ 417 w 479"/>
                <a:gd name="T25" fmla="*/ 984 h 995"/>
                <a:gd name="T26" fmla="*/ 387 w 479"/>
                <a:gd name="T27" fmla="*/ 989 h 995"/>
                <a:gd name="T28" fmla="*/ 357 w 479"/>
                <a:gd name="T29" fmla="*/ 992 h 995"/>
                <a:gd name="T30" fmla="*/ 340 w 479"/>
                <a:gd name="T31" fmla="*/ 993 h 995"/>
                <a:gd name="T32" fmla="*/ 325 w 479"/>
                <a:gd name="T33" fmla="*/ 992 h 995"/>
                <a:gd name="T34" fmla="*/ 310 w 479"/>
                <a:gd name="T35" fmla="*/ 992 h 995"/>
                <a:gd name="T36" fmla="*/ 295 w 479"/>
                <a:gd name="T37" fmla="*/ 989 h 995"/>
                <a:gd name="T38" fmla="*/ 280 w 479"/>
                <a:gd name="T39" fmla="*/ 987 h 995"/>
                <a:gd name="T40" fmla="*/ 264 w 479"/>
                <a:gd name="T41" fmla="*/ 984 h 995"/>
                <a:gd name="T42" fmla="*/ 249 w 479"/>
                <a:gd name="T43" fmla="*/ 980 h 995"/>
                <a:gd name="T44" fmla="*/ 234 w 479"/>
                <a:gd name="T45" fmla="*/ 975 h 995"/>
                <a:gd name="T46" fmla="*/ 234 w 479"/>
                <a:gd name="T47" fmla="*/ 975 h 995"/>
                <a:gd name="T48" fmla="*/ 200 w 479"/>
                <a:gd name="T49" fmla="*/ 984 h 995"/>
                <a:gd name="T50" fmla="*/ 169 w 479"/>
                <a:gd name="T51" fmla="*/ 989 h 995"/>
                <a:gd name="T52" fmla="*/ 137 w 479"/>
                <a:gd name="T53" fmla="*/ 993 h 995"/>
                <a:gd name="T54" fmla="*/ 108 w 479"/>
                <a:gd name="T55" fmla="*/ 995 h 995"/>
                <a:gd name="T56" fmla="*/ 80 w 479"/>
                <a:gd name="T57" fmla="*/ 994 h 995"/>
                <a:gd name="T58" fmla="*/ 53 w 479"/>
                <a:gd name="T59" fmla="*/ 993 h 995"/>
                <a:gd name="T60" fmla="*/ 26 w 479"/>
                <a:gd name="T61" fmla="*/ 991 h 995"/>
                <a:gd name="T62" fmla="*/ 0 w 479"/>
                <a:gd name="T63" fmla="*/ 986 h 995"/>
                <a:gd name="T64" fmla="*/ 54 w 479"/>
                <a:gd name="T65" fmla="*/ 39 h 995"/>
                <a:gd name="T66" fmla="*/ 54 w 479"/>
                <a:gd name="T67" fmla="*/ 39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9" h="995">
                  <a:moveTo>
                    <a:pt x="54" y="39"/>
                  </a:moveTo>
                  <a:lnTo>
                    <a:pt x="54" y="39"/>
                  </a:lnTo>
                  <a:lnTo>
                    <a:pt x="83" y="36"/>
                  </a:lnTo>
                  <a:lnTo>
                    <a:pt x="115" y="35"/>
                  </a:lnTo>
                  <a:lnTo>
                    <a:pt x="185" y="34"/>
                  </a:lnTo>
                  <a:lnTo>
                    <a:pt x="259" y="34"/>
                  </a:lnTo>
                  <a:lnTo>
                    <a:pt x="332" y="33"/>
                  </a:lnTo>
                  <a:lnTo>
                    <a:pt x="374" y="0"/>
                  </a:lnTo>
                  <a:lnTo>
                    <a:pt x="411" y="52"/>
                  </a:lnTo>
                  <a:lnTo>
                    <a:pt x="479" y="964"/>
                  </a:lnTo>
                  <a:lnTo>
                    <a:pt x="479" y="964"/>
                  </a:lnTo>
                  <a:lnTo>
                    <a:pt x="448" y="975"/>
                  </a:lnTo>
                  <a:lnTo>
                    <a:pt x="417" y="984"/>
                  </a:lnTo>
                  <a:lnTo>
                    <a:pt x="387" y="989"/>
                  </a:lnTo>
                  <a:lnTo>
                    <a:pt x="357" y="992"/>
                  </a:lnTo>
                  <a:lnTo>
                    <a:pt x="340" y="993"/>
                  </a:lnTo>
                  <a:lnTo>
                    <a:pt x="325" y="992"/>
                  </a:lnTo>
                  <a:lnTo>
                    <a:pt x="310" y="992"/>
                  </a:lnTo>
                  <a:lnTo>
                    <a:pt x="295" y="989"/>
                  </a:lnTo>
                  <a:lnTo>
                    <a:pt x="280" y="987"/>
                  </a:lnTo>
                  <a:lnTo>
                    <a:pt x="264" y="984"/>
                  </a:lnTo>
                  <a:lnTo>
                    <a:pt x="249" y="980"/>
                  </a:lnTo>
                  <a:lnTo>
                    <a:pt x="234" y="975"/>
                  </a:lnTo>
                  <a:lnTo>
                    <a:pt x="234" y="975"/>
                  </a:lnTo>
                  <a:lnTo>
                    <a:pt x="200" y="984"/>
                  </a:lnTo>
                  <a:lnTo>
                    <a:pt x="169" y="989"/>
                  </a:lnTo>
                  <a:lnTo>
                    <a:pt x="137" y="993"/>
                  </a:lnTo>
                  <a:lnTo>
                    <a:pt x="108" y="995"/>
                  </a:lnTo>
                  <a:lnTo>
                    <a:pt x="80" y="994"/>
                  </a:lnTo>
                  <a:lnTo>
                    <a:pt x="53" y="993"/>
                  </a:lnTo>
                  <a:lnTo>
                    <a:pt x="26" y="991"/>
                  </a:lnTo>
                  <a:lnTo>
                    <a:pt x="0" y="986"/>
                  </a:lnTo>
                  <a:lnTo>
                    <a:pt x="54" y="39"/>
                  </a:lnTo>
                  <a:lnTo>
                    <a:pt x="54" y="39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7937501" y="2830512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auto">
            <a:xfrm>
              <a:off x="7673976" y="3049587"/>
              <a:ext cx="153988" cy="234950"/>
            </a:xfrm>
            <a:custGeom>
              <a:avLst/>
              <a:gdLst>
                <a:gd name="T0" fmla="*/ 19 w 195"/>
                <a:gd name="T1" fmla="*/ 296 h 296"/>
                <a:gd name="T2" fmla="*/ 195 w 195"/>
                <a:gd name="T3" fmla="*/ 197 h 296"/>
                <a:gd name="T4" fmla="*/ 119 w 195"/>
                <a:gd name="T5" fmla="*/ 0 h 296"/>
                <a:gd name="T6" fmla="*/ 0 w 195"/>
                <a:gd name="T7" fmla="*/ 205 h 296"/>
                <a:gd name="T8" fmla="*/ 19 w 195"/>
                <a:gd name="T9" fmla="*/ 296 h 296"/>
                <a:gd name="T10" fmla="*/ 19 w 195"/>
                <a:gd name="T11" fmla="*/ 296 h 296"/>
                <a:gd name="T12" fmla="*/ 19 w 195"/>
                <a:gd name="T13" fmla="*/ 296 h 296"/>
                <a:gd name="T14" fmla="*/ 19 w 195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" h="296">
                  <a:moveTo>
                    <a:pt x="19" y="296"/>
                  </a:moveTo>
                  <a:lnTo>
                    <a:pt x="195" y="197"/>
                  </a:lnTo>
                  <a:lnTo>
                    <a:pt x="119" y="0"/>
                  </a:lnTo>
                  <a:lnTo>
                    <a:pt x="0" y="205"/>
                  </a:lnTo>
                  <a:lnTo>
                    <a:pt x="19" y="296"/>
                  </a:lnTo>
                  <a:lnTo>
                    <a:pt x="19" y="296"/>
                  </a:lnTo>
                  <a:close/>
                  <a:moveTo>
                    <a:pt x="19" y="296"/>
                  </a:moveTo>
                  <a:lnTo>
                    <a:pt x="19" y="29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7673976" y="3049587"/>
              <a:ext cx="153988" cy="234950"/>
            </a:xfrm>
            <a:custGeom>
              <a:avLst/>
              <a:gdLst>
                <a:gd name="T0" fmla="*/ 19 w 195"/>
                <a:gd name="T1" fmla="*/ 296 h 296"/>
                <a:gd name="T2" fmla="*/ 195 w 195"/>
                <a:gd name="T3" fmla="*/ 197 h 296"/>
                <a:gd name="T4" fmla="*/ 119 w 195"/>
                <a:gd name="T5" fmla="*/ 0 h 296"/>
                <a:gd name="T6" fmla="*/ 0 w 195"/>
                <a:gd name="T7" fmla="*/ 205 h 296"/>
                <a:gd name="T8" fmla="*/ 19 w 195"/>
                <a:gd name="T9" fmla="*/ 296 h 296"/>
                <a:gd name="T10" fmla="*/ 19 w 195"/>
                <a:gd name="T11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296">
                  <a:moveTo>
                    <a:pt x="19" y="296"/>
                  </a:moveTo>
                  <a:lnTo>
                    <a:pt x="195" y="197"/>
                  </a:lnTo>
                  <a:lnTo>
                    <a:pt x="119" y="0"/>
                  </a:lnTo>
                  <a:lnTo>
                    <a:pt x="0" y="205"/>
                  </a:lnTo>
                  <a:lnTo>
                    <a:pt x="19" y="296"/>
                  </a:lnTo>
                  <a:lnTo>
                    <a:pt x="19" y="29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7689851" y="3284537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7673976" y="3049587"/>
              <a:ext cx="153988" cy="234950"/>
            </a:xfrm>
            <a:custGeom>
              <a:avLst/>
              <a:gdLst>
                <a:gd name="T0" fmla="*/ 19 w 195"/>
                <a:gd name="T1" fmla="*/ 296 h 296"/>
                <a:gd name="T2" fmla="*/ 195 w 195"/>
                <a:gd name="T3" fmla="*/ 197 h 296"/>
                <a:gd name="T4" fmla="*/ 119 w 195"/>
                <a:gd name="T5" fmla="*/ 0 h 296"/>
                <a:gd name="T6" fmla="*/ 0 w 195"/>
                <a:gd name="T7" fmla="*/ 205 h 296"/>
                <a:gd name="T8" fmla="*/ 19 w 195"/>
                <a:gd name="T9" fmla="*/ 296 h 296"/>
                <a:gd name="T10" fmla="*/ 19 w 195"/>
                <a:gd name="T11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296">
                  <a:moveTo>
                    <a:pt x="19" y="296"/>
                  </a:moveTo>
                  <a:lnTo>
                    <a:pt x="195" y="197"/>
                  </a:lnTo>
                  <a:lnTo>
                    <a:pt x="119" y="0"/>
                  </a:lnTo>
                  <a:lnTo>
                    <a:pt x="0" y="205"/>
                  </a:lnTo>
                  <a:lnTo>
                    <a:pt x="19" y="296"/>
                  </a:lnTo>
                  <a:lnTo>
                    <a:pt x="19" y="296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7689851" y="3284537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7645401" y="2833687"/>
              <a:ext cx="325438" cy="1100137"/>
            </a:xfrm>
            <a:custGeom>
              <a:avLst/>
              <a:gdLst>
                <a:gd name="T0" fmla="*/ 0 w 411"/>
                <a:gd name="T1" fmla="*/ 1317 h 1386"/>
                <a:gd name="T2" fmla="*/ 127 w 411"/>
                <a:gd name="T3" fmla="*/ 1376 h 1386"/>
                <a:gd name="T4" fmla="*/ 127 w 411"/>
                <a:gd name="T5" fmla="*/ 1376 h 1386"/>
                <a:gd name="T6" fmla="*/ 147 w 411"/>
                <a:gd name="T7" fmla="*/ 1382 h 1386"/>
                <a:gd name="T8" fmla="*/ 164 w 411"/>
                <a:gd name="T9" fmla="*/ 1385 h 1386"/>
                <a:gd name="T10" fmla="*/ 181 w 411"/>
                <a:gd name="T11" fmla="*/ 1386 h 1386"/>
                <a:gd name="T12" fmla="*/ 195 w 411"/>
                <a:gd name="T13" fmla="*/ 1384 h 1386"/>
                <a:gd name="T14" fmla="*/ 206 w 411"/>
                <a:gd name="T15" fmla="*/ 1381 h 1386"/>
                <a:gd name="T16" fmla="*/ 218 w 411"/>
                <a:gd name="T17" fmla="*/ 1375 h 1386"/>
                <a:gd name="T18" fmla="*/ 227 w 411"/>
                <a:gd name="T19" fmla="*/ 1368 h 1386"/>
                <a:gd name="T20" fmla="*/ 235 w 411"/>
                <a:gd name="T21" fmla="*/ 1359 h 1386"/>
                <a:gd name="T22" fmla="*/ 243 w 411"/>
                <a:gd name="T23" fmla="*/ 1348 h 1386"/>
                <a:gd name="T24" fmla="*/ 250 w 411"/>
                <a:gd name="T25" fmla="*/ 1336 h 1386"/>
                <a:gd name="T26" fmla="*/ 256 w 411"/>
                <a:gd name="T27" fmla="*/ 1325 h 1386"/>
                <a:gd name="T28" fmla="*/ 262 w 411"/>
                <a:gd name="T29" fmla="*/ 1311 h 1386"/>
                <a:gd name="T30" fmla="*/ 283 w 411"/>
                <a:gd name="T31" fmla="*/ 1258 h 1386"/>
                <a:gd name="T32" fmla="*/ 283 w 411"/>
                <a:gd name="T33" fmla="*/ 1258 h 1386"/>
                <a:gd name="T34" fmla="*/ 305 w 411"/>
                <a:gd name="T35" fmla="*/ 1170 h 1386"/>
                <a:gd name="T36" fmla="*/ 326 w 411"/>
                <a:gd name="T37" fmla="*/ 1082 h 1386"/>
                <a:gd name="T38" fmla="*/ 346 w 411"/>
                <a:gd name="T39" fmla="*/ 994 h 1386"/>
                <a:gd name="T40" fmla="*/ 363 w 411"/>
                <a:gd name="T41" fmla="*/ 907 h 1386"/>
                <a:gd name="T42" fmla="*/ 378 w 411"/>
                <a:gd name="T43" fmla="*/ 819 h 1386"/>
                <a:gd name="T44" fmla="*/ 391 w 411"/>
                <a:gd name="T45" fmla="*/ 732 h 1386"/>
                <a:gd name="T46" fmla="*/ 401 w 411"/>
                <a:gd name="T47" fmla="*/ 643 h 1386"/>
                <a:gd name="T48" fmla="*/ 411 w 411"/>
                <a:gd name="T49" fmla="*/ 556 h 1386"/>
                <a:gd name="T50" fmla="*/ 330 w 411"/>
                <a:gd name="T51" fmla="*/ 0 h 1386"/>
                <a:gd name="T52" fmla="*/ 113 w 411"/>
                <a:gd name="T53" fmla="*/ 88 h 1386"/>
                <a:gd name="T54" fmla="*/ 113 w 411"/>
                <a:gd name="T55" fmla="*/ 88 h 1386"/>
                <a:gd name="T56" fmla="*/ 123 w 411"/>
                <a:gd name="T57" fmla="*/ 121 h 1386"/>
                <a:gd name="T58" fmla="*/ 131 w 411"/>
                <a:gd name="T59" fmla="*/ 152 h 1386"/>
                <a:gd name="T60" fmla="*/ 138 w 411"/>
                <a:gd name="T61" fmla="*/ 184 h 1386"/>
                <a:gd name="T62" fmla="*/ 144 w 411"/>
                <a:gd name="T63" fmla="*/ 216 h 1386"/>
                <a:gd name="T64" fmla="*/ 148 w 411"/>
                <a:gd name="T65" fmla="*/ 247 h 1386"/>
                <a:gd name="T66" fmla="*/ 153 w 411"/>
                <a:gd name="T67" fmla="*/ 280 h 1386"/>
                <a:gd name="T68" fmla="*/ 160 w 411"/>
                <a:gd name="T69" fmla="*/ 345 h 1386"/>
                <a:gd name="T70" fmla="*/ 164 w 411"/>
                <a:gd name="T71" fmla="*/ 410 h 1386"/>
                <a:gd name="T72" fmla="*/ 170 w 411"/>
                <a:gd name="T73" fmla="*/ 477 h 1386"/>
                <a:gd name="T74" fmla="*/ 176 w 411"/>
                <a:gd name="T75" fmla="*/ 546 h 1386"/>
                <a:gd name="T76" fmla="*/ 183 w 411"/>
                <a:gd name="T77" fmla="*/ 616 h 1386"/>
                <a:gd name="T78" fmla="*/ 183 w 411"/>
                <a:gd name="T79" fmla="*/ 616 h 1386"/>
                <a:gd name="T80" fmla="*/ 167 w 411"/>
                <a:gd name="T81" fmla="*/ 658 h 1386"/>
                <a:gd name="T82" fmla="*/ 151 w 411"/>
                <a:gd name="T83" fmla="*/ 703 h 1386"/>
                <a:gd name="T84" fmla="*/ 137 w 411"/>
                <a:gd name="T85" fmla="*/ 747 h 1386"/>
                <a:gd name="T86" fmla="*/ 123 w 411"/>
                <a:gd name="T87" fmla="*/ 791 h 1386"/>
                <a:gd name="T88" fmla="*/ 110 w 411"/>
                <a:gd name="T89" fmla="*/ 835 h 1386"/>
                <a:gd name="T90" fmla="*/ 98 w 411"/>
                <a:gd name="T91" fmla="*/ 878 h 1386"/>
                <a:gd name="T92" fmla="*/ 77 w 411"/>
                <a:gd name="T93" fmla="*/ 966 h 1386"/>
                <a:gd name="T94" fmla="*/ 58 w 411"/>
                <a:gd name="T95" fmla="*/ 1053 h 1386"/>
                <a:gd name="T96" fmla="*/ 39 w 411"/>
                <a:gd name="T97" fmla="*/ 1141 h 1386"/>
                <a:gd name="T98" fmla="*/ 19 w 411"/>
                <a:gd name="T99" fmla="*/ 1229 h 1386"/>
                <a:gd name="T100" fmla="*/ 0 w 411"/>
                <a:gd name="T101" fmla="*/ 1317 h 1386"/>
                <a:gd name="T102" fmla="*/ 0 w 411"/>
                <a:gd name="T103" fmla="*/ 1317 h 1386"/>
                <a:gd name="T104" fmla="*/ 0 w 411"/>
                <a:gd name="T105" fmla="*/ 1317 h 1386"/>
                <a:gd name="T106" fmla="*/ 0 w 411"/>
                <a:gd name="T107" fmla="*/ 1317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1" h="1386">
                  <a:moveTo>
                    <a:pt x="0" y="1317"/>
                  </a:moveTo>
                  <a:lnTo>
                    <a:pt x="127" y="1376"/>
                  </a:lnTo>
                  <a:lnTo>
                    <a:pt x="127" y="1376"/>
                  </a:lnTo>
                  <a:lnTo>
                    <a:pt x="147" y="1382"/>
                  </a:lnTo>
                  <a:lnTo>
                    <a:pt x="164" y="1385"/>
                  </a:lnTo>
                  <a:lnTo>
                    <a:pt x="181" y="1386"/>
                  </a:lnTo>
                  <a:lnTo>
                    <a:pt x="195" y="1384"/>
                  </a:lnTo>
                  <a:lnTo>
                    <a:pt x="206" y="1381"/>
                  </a:lnTo>
                  <a:lnTo>
                    <a:pt x="218" y="1375"/>
                  </a:lnTo>
                  <a:lnTo>
                    <a:pt x="227" y="1368"/>
                  </a:lnTo>
                  <a:lnTo>
                    <a:pt x="235" y="1359"/>
                  </a:lnTo>
                  <a:lnTo>
                    <a:pt x="243" y="1348"/>
                  </a:lnTo>
                  <a:lnTo>
                    <a:pt x="250" y="1336"/>
                  </a:lnTo>
                  <a:lnTo>
                    <a:pt x="256" y="1325"/>
                  </a:lnTo>
                  <a:lnTo>
                    <a:pt x="262" y="1311"/>
                  </a:lnTo>
                  <a:lnTo>
                    <a:pt x="283" y="1258"/>
                  </a:lnTo>
                  <a:lnTo>
                    <a:pt x="283" y="1258"/>
                  </a:lnTo>
                  <a:lnTo>
                    <a:pt x="305" y="1170"/>
                  </a:lnTo>
                  <a:lnTo>
                    <a:pt x="326" y="1082"/>
                  </a:lnTo>
                  <a:lnTo>
                    <a:pt x="346" y="994"/>
                  </a:lnTo>
                  <a:lnTo>
                    <a:pt x="363" y="907"/>
                  </a:lnTo>
                  <a:lnTo>
                    <a:pt x="378" y="819"/>
                  </a:lnTo>
                  <a:lnTo>
                    <a:pt x="391" y="732"/>
                  </a:lnTo>
                  <a:lnTo>
                    <a:pt x="401" y="643"/>
                  </a:lnTo>
                  <a:lnTo>
                    <a:pt x="411" y="556"/>
                  </a:lnTo>
                  <a:lnTo>
                    <a:pt x="330" y="0"/>
                  </a:lnTo>
                  <a:lnTo>
                    <a:pt x="113" y="88"/>
                  </a:lnTo>
                  <a:lnTo>
                    <a:pt x="113" y="88"/>
                  </a:lnTo>
                  <a:lnTo>
                    <a:pt x="123" y="121"/>
                  </a:lnTo>
                  <a:lnTo>
                    <a:pt x="131" y="152"/>
                  </a:lnTo>
                  <a:lnTo>
                    <a:pt x="138" y="184"/>
                  </a:lnTo>
                  <a:lnTo>
                    <a:pt x="144" y="216"/>
                  </a:lnTo>
                  <a:lnTo>
                    <a:pt x="148" y="247"/>
                  </a:lnTo>
                  <a:lnTo>
                    <a:pt x="153" y="280"/>
                  </a:lnTo>
                  <a:lnTo>
                    <a:pt x="160" y="345"/>
                  </a:lnTo>
                  <a:lnTo>
                    <a:pt x="164" y="410"/>
                  </a:lnTo>
                  <a:lnTo>
                    <a:pt x="170" y="477"/>
                  </a:lnTo>
                  <a:lnTo>
                    <a:pt x="176" y="546"/>
                  </a:lnTo>
                  <a:lnTo>
                    <a:pt x="183" y="616"/>
                  </a:lnTo>
                  <a:lnTo>
                    <a:pt x="183" y="616"/>
                  </a:lnTo>
                  <a:lnTo>
                    <a:pt x="167" y="658"/>
                  </a:lnTo>
                  <a:lnTo>
                    <a:pt x="151" y="703"/>
                  </a:lnTo>
                  <a:lnTo>
                    <a:pt x="137" y="747"/>
                  </a:lnTo>
                  <a:lnTo>
                    <a:pt x="123" y="791"/>
                  </a:lnTo>
                  <a:lnTo>
                    <a:pt x="110" y="835"/>
                  </a:lnTo>
                  <a:lnTo>
                    <a:pt x="98" y="878"/>
                  </a:lnTo>
                  <a:lnTo>
                    <a:pt x="77" y="966"/>
                  </a:lnTo>
                  <a:lnTo>
                    <a:pt x="58" y="1053"/>
                  </a:lnTo>
                  <a:lnTo>
                    <a:pt x="39" y="1141"/>
                  </a:lnTo>
                  <a:lnTo>
                    <a:pt x="19" y="1229"/>
                  </a:lnTo>
                  <a:lnTo>
                    <a:pt x="0" y="1317"/>
                  </a:lnTo>
                  <a:lnTo>
                    <a:pt x="0" y="1317"/>
                  </a:lnTo>
                  <a:close/>
                  <a:moveTo>
                    <a:pt x="0" y="1317"/>
                  </a:moveTo>
                  <a:lnTo>
                    <a:pt x="0" y="1317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7645401" y="2833687"/>
              <a:ext cx="325438" cy="1100137"/>
            </a:xfrm>
            <a:custGeom>
              <a:avLst/>
              <a:gdLst>
                <a:gd name="T0" fmla="*/ 0 w 411"/>
                <a:gd name="T1" fmla="*/ 1317 h 1386"/>
                <a:gd name="T2" fmla="*/ 127 w 411"/>
                <a:gd name="T3" fmla="*/ 1376 h 1386"/>
                <a:gd name="T4" fmla="*/ 127 w 411"/>
                <a:gd name="T5" fmla="*/ 1376 h 1386"/>
                <a:gd name="T6" fmla="*/ 147 w 411"/>
                <a:gd name="T7" fmla="*/ 1382 h 1386"/>
                <a:gd name="T8" fmla="*/ 164 w 411"/>
                <a:gd name="T9" fmla="*/ 1385 h 1386"/>
                <a:gd name="T10" fmla="*/ 181 w 411"/>
                <a:gd name="T11" fmla="*/ 1386 h 1386"/>
                <a:gd name="T12" fmla="*/ 195 w 411"/>
                <a:gd name="T13" fmla="*/ 1384 h 1386"/>
                <a:gd name="T14" fmla="*/ 206 w 411"/>
                <a:gd name="T15" fmla="*/ 1381 h 1386"/>
                <a:gd name="T16" fmla="*/ 218 w 411"/>
                <a:gd name="T17" fmla="*/ 1375 h 1386"/>
                <a:gd name="T18" fmla="*/ 227 w 411"/>
                <a:gd name="T19" fmla="*/ 1368 h 1386"/>
                <a:gd name="T20" fmla="*/ 235 w 411"/>
                <a:gd name="T21" fmla="*/ 1359 h 1386"/>
                <a:gd name="T22" fmla="*/ 243 w 411"/>
                <a:gd name="T23" fmla="*/ 1348 h 1386"/>
                <a:gd name="T24" fmla="*/ 250 w 411"/>
                <a:gd name="T25" fmla="*/ 1336 h 1386"/>
                <a:gd name="T26" fmla="*/ 256 w 411"/>
                <a:gd name="T27" fmla="*/ 1325 h 1386"/>
                <a:gd name="T28" fmla="*/ 262 w 411"/>
                <a:gd name="T29" fmla="*/ 1311 h 1386"/>
                <a:gd name="T30" fmla="*/ 283 w 411"/>
                <a:gd name="T31" fmla="*/ 1258 h 1386"/>
                <a:gd name="T32" fmla="*/ 283 w 411"/>
                <a:gd name="T33" fmla="*/ 1258 h 1386"/>
                <a:gd name="T34" fmla="*/ 305 w 411"/>
                <a:gd name="T35" fmla="*/ 1170 h 1386"/>
                <a:gd name="T36" fmla="*/ 326 w 411"/>
                <a:gd name="T37" fmla="*/ 1082 h 1386"/>
                <a:gd name="T38" fmla="*/ 346 w 411"/>
                <a:gd name="T39" fmla="*/ 994 h 1386"/>
                <a:gd name="T40" fmla="*/ 363 w 411"/>
                <a:gd name="T41" fmla="*/ 907 h 1386"/>
                <a:gd name="T42" fmla="*/ 378 w 411"/>
                <a:gd name="T43" fmla="*/ 819 h 1386"/>
                <a:gd name="T44" fmla="*/ 391 w 411"/>
                <a:gd name="T45" fmla="*/ 732 h 1386"/>
                <a:gd name="T46" fmla="*/ 401 w 411"/>
                <a:gd name="T47" fmla="*/ 643 h 1386"/>
                <a:gd name="T48" fmla="*/ 411 w 411"/>
                <a:gd name="T49" fmla="*/ 556 h 1386"/>
                <a:gd name="T50" fmla="*/ 330 w 411"/>
                <a:gd name="T51" fmla="*/ 0 h 1386"/>
                <a:gd name="T52" fmla="*/ 113 w 411"/>
                <a:gd name="T53" fmla="*/ 88 h 1386"/>
                <a:gd name="T54" fmla="*/ 113 w 411"/>
                <a:gd name="T55" fmla="*/ 88 h 1386"/>
                <a:gd name="T56" fmla="*/ 123 w 411"/>
                <a:gd name="T57" fmla="*/ 121 h 1386"/>
                <a:gd name="T58" fmla="*/ 131 w 411"/>
                <a:gd name="T59" fmla="*/ 152 h 1386"/>
                <a:gd name="T60" fmla="*/ 138 w 411"/>
                <a:gd name="T61" fmla="*/ 184 h 1386"/>
                <a:gd name="T62" fmla="*/ 144 w 411"/>
                <a:gd name="T63" fmla="*/ 216 h 1386"/>
                <a:gd name="T64" fmla="*/ 148 w 411"/>
                <a:gd name="T65" fmla="*/ 247 h 1386"/>
                <a:gd name="T66" fmla="*/ 153 w 411"/>
                <a:gd name="T67" fmla="*/ 280 h 1386"/>
                <a:gd name="T68" fmla="*/ 160 w 411"/>
                <a:gd name="T69" fmla="*/ 345 h 1386"/>
                <a:gd name="T70" fmla="*/ 164 w 411"/>
                <a:gd name="T71" fmla="*/ 410 h 1386"/>
                <a:gd name="T72" fmla="*/ 170 w 411"/>
                <a:gd name="T73" fmla="*/ 477 h 1386"/>
                <a:gd name="T74" fmla="*/ 176 w 411"/>
                <a:gd name="T75" fmla="*/ 546 h 1386"/>
                <a:gd name="T76" fmla="*/ 183 w 411"/>
                <a:gd name="T77" fmla="*/ 616 h 1386"/>
                <a:gd name="T78" fmla="*/ 183 w 411"/>
                <a:gd name="T79" fmla="*/ 616 h 1386"/>
                <a:gd name="T80" fmla="*/ 167 w 411"/>
                <a:gd name="T81" fmla="*/ 658 h 1386"/>
                <a:gd name="T82" fmla="*/ 151 w 411"/>
                <a:gd name="T83" fmla="*/ 703 h 1386"/>
                <a:gd name="T84" fmla="*/ 137 w 411"/>
                <a:gd name="T85" fmla="*/ 747 h 1386"/>
                <a:gd name="T86" fmla="*/ 123 w 411"/>
                <a:gd name="T87" fmla="*/ 791 h 1386"/>
                <a:gd name="T88" fmla="*/ 110 w 411"/>
                <a:gd name="T89" fmla="*/ 835 h 1386"/>
                <a:gd name="T90" fmla="*/ 98 w 411"/>
                <a:gd name="T91" fmla="*/ 878 h 1386"/>
                <a:gd name="T92" fmla="*/ 77 w 411"/>
                <a:gd name="T93" fmla="*/ 966 h 1386"/>
                <a:gd name="T94" fmla="*/ 58 w 411"/>
                <a:gd name="T95" fmla="*/ 1053 h 1386"/>
                <a:gd name="T96" fmla="*/ 39 w 411"/>
                <a:gd name="T97" fmla="*/ 1141 h 1386"/>
                <a:gd name="T98" fmla="*/ 19 w 411"/>
                <a:gd name="T99" fmla="*/ 1229 h 1386"/>
                <a:gd name="T100" fmla="*/ 0 w 411"/>
                <a:gd name="T101" fmla="*/ 1317 h 1386"/>
                <a:gd name="T102" fmla="*/ 0 w 411"/>
                <a:gd name="T103" fmla="*/ 1317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1" h="1386">
                  <a:moveTo>
                    <a:pt x="0" y="1317"/>
                  </a:moveTo>
                  <a:lnTo>
                    <a:pt x="127" y="1376"/>
                  </a:lnTo>
                  <a:lnTo>
                    <a:pt x="127" y="1376"/>
                  </a:lnTo>
                  <a:lnTo>
                    <a:pt x="147" y="1382"/>
                  </a:lnTo>
                  <a:lnTo>
                    <a:pt x="164" y="1385"/>
                  </a:lnTo>
                  <a:lnTo>
                    <a:pt x="181" y="1386"/>
                  </a:lnTo>
                  <a:lnTo>
                    <a:pt x="195" y="1384"/>
                  </a:lnTo>
                  <a:lnTo>
                    <a:pt x="206" y="1381"/>
                  </a:lnTo>
                  <a:lnTo>
                    <a:pt x="218" y="1375"/>
                  </a:lnTo>
                  <a:lnTo>
                    <a:pt x="227" y="1368"/>
                  </a:lnTo>
                  <a:lnTo>
                    <a:pt x="235" y="1359"/>
                  </a:lnTo>
                  <a:lnTo>
                    <a:pt x="243" y="1348"/>
                  </a:lnTo>
                  <a:lnTo>
                    <a:pt x="250" y="1336"/>
                  </a:lnTo>
                  <a:lnTo>
                    <a:pt x="256" y="1325"/>
                  </a:lnTo>
                  <a:lnTo>
                    <a:pt x="262" y="1311"/>
                  </a:lnTo>
                  <a:lnTo>
                    <a:pt x="283" y="1258"/>
                  </a:lnTo>
                  <a:lnTo>
                    <a:pt x="283" y="1258"/>
                  </a:lnTo>
                  <a:lnTo>
                    <a:pt x="305" y="1170"/>
                  </a:lnTo>
                  <a:lnTo>
                    <a:pt x="326" y="1082"/>
                  </a:lnTo>
                  <a:lnTo>
                    <a:pt x="346" y="994"/>
                  </a:lnTo>
                  <a:lnTo>
                    <a:pt x="363" y="907"/>
                  </a:lnTo>
                  <a:lnTo>
                    <a:pt x="378" y="819"/>
                  </a:lnTo>
                  <a:lnTo>
                    <a:pt x="391" y="732"/>
                  </a:lnTo>
                  <a:lnTo>
                    <a:pt x="401" y="643"/>
                  </a:lnTo>
                  <a:lnTo>
                    <a:pt x="411" y="556"/>
                  </a:lnTo>
                  <a:lnTo>
                    <a:pt x="330" y="0"/>
                  </a:lnTo>
                  <a:lnTo>
                    <a:pt x="113" y="88"/>
                  </a:lnTo>
                  <a:lnTo>
                    <a:pt x="113" y="88"/>
                  </a:lnTo>
                  <a:lnTo>
                    <a:pt x="123" y="121"/>
                  </a:lnTo>
                  <a:lnTo>
                    <a:pt x="131" y="152"/>
                  </a:lnTo>
                  <a:lnTo>
                    <a:pt x="138" y="184"/>
                  </a:lnTo>
                  <a:lnTo>
                    <a:pt x="144" y="216"/>
                  </a:lnTo>
                  <a:lnTo>
                    <a:pt x="148" y="247"/>
                  </a:lnTo>
                  <a:lnTo>
                    <a:pt x="153" y="280"/>
                  </a:lnTo>
                  <a:lnTo>
                    <a:pt x="160" y="345"/>
                  </a:lnTo>
                  <a:lnTo>
                    <a:pt x="164" y="410"/>
                  </a:lnTo>
                  <a:lnTo>
                    <a:pt x="170" y="477"/>
                  </a:lnTo>
                  <a:lnTo>
                    <a:pt x="176" y="546"/>
                  </a:lnTo>
                  <a:lnTo>
                    <a:pt x="183" y="616"/>
                  </a:lnTo>
                  <a:lnTo>
                    <a:pt x="183" y="616"/>
                  </a:lnTo>
                  <a:lnTo>
                    <a:pt x="167" y="658"/>
                  </a:lnTo>
                  <a:lnTo>
                    <a:pt x="151" y="703"/>
                  </a:lnTo>
                  <a:lnTo>
                    <a:pt x="137" y="747"/>
                  </a:lnTo>
                  <a:lnTo>
                    <a:pt x="123" y="791"/>
                  </a:lnTo>
                  <a:lnTo>
                    <a:pt x="110" y="835"/>
                  </a:lnTo>
                  <a:lnTo>
                    <a:pt x="98" y="878"/>
                  </a:lnTo>
                  <a:lnTo>
                    <a:pt x="77" y="966"/>
                  </a:lnTo>
                  <a:lnTo>
                    <a:pt x="58" y="1053"/>
                  </a:lnTo>
                  <a:lnTo>
                    <a:pt x="39" y="1141"/>
                  </a:lnTo>
                  <a:lnTo>
                    <a:pt x="19" y="1229"/>
                  </a:lnTo>
                  <a:lnTo>
                    <a:pt x="0" y="1317"/>
                  </a:lnTo>
                  <a:lnTo>
                    <a:pt x="0" y="131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7645401" y="3878262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7645401" y="2833687"/>
              <a:ext cx="325438" cy="1100137"/>
            </a:xfrm>
            <a:custGeom>
              <a:avLst/>
              <a:gdLst>
                <a:gd name="T0" fmla="*/ 0 w 411"/>
                <a:gd name="T1" fmla="*/ 1317 h 1386"/>
                <a:gd name="T2" fmla="*/ 127 w 411"/>
                <a:gd name="T3" fmla="*/ 1376 h 1386"/>
                <a:gd name="T4" fmla="*/ 127 w 411"/>
                <a:gd name="T5" fmla="*/ 1376 h 1386"/>
                <a:gd name="T6" fmla="*/ 147 w 411"/>
                <a:gd name="T7" fmla="*/ 1382 h 1386"/>
                <a:gd name="T8" fmla="*/ 164 w 411"/>
                <a:gd name="T9" fmla="*/ 1385 h 1386"/>
                <a:gd name="T10" fmla="*/ 181 w 411"/>
                <a:gd name="T11" fmla="*/ 1386 h 1386"/>
                <a:gd name="T12" fmla="*/ 195 w 411"/>
                <a:gd name="T13" fmla="*/ 1384 h 1386"/>
                <a:gd name="T14" fmla="*/ 206 w 411"/>
                <a:gd name="T15" fmla="*/ 1381 h 1386"/>
                <a:gd name="T16" fmla="*/ 218 w 411"/>
                <a:gd name="T17" fmla="*/ 1375 h 1386"/>
                <a:gd name="T18" fmla="*/ 227 w 411"/>
                <a:gd name="T19" fmla="*/ 1368 h 1386"/>
                <a:gd name="T20" fmla="*/ 235 w 411"/>
                <a:gd name="T21" fmla="*/ 1359 h 1386"/>
                <a:gd name="T22" fmla="*/ 243 w 411"/>
                <a:gd name="T23" fmla="*/ 1348 h 1386"/>
                <a:gd name="T24" fmla="*/ 250 w 411"/>
                <a:gd name="T25" fmla="*/ 1336 h 1386"/>
                <a:gd name="T26" fmla="*/ 256 w 411"/>
                <a:gd name="T27" fmla="*/ 1325 h 1386"/>
                <a:gd name="T28" fmla="*/ 262 w 411"/>
                <a:gd name="T29" fmla="*/ 1311 h 1386"/>
                <a:gd name="T30" fmla="*/ 283 w 411"/>
                <a:gd name="T31" fmla="*/ 1258 h 1386"/>
                <a:gd name="T32" fmla="*/ 283 w 411"/>
                <a:gd name="T33" fmla="*/ 1258 h 1386"/>
                <a:gd name="T34" fmla="*/ 305 w 411"/>
                <a:gd name="T35" fmla="*/ 1170 h 1386"/>
                <a:gd name="T36" fmla="*/ 326 w 411"/>
                <a:gd name="T37" fmla="*/ 1082 h 1386"/>
                <a:gd name="T38" fmla="*/ 346 w 411"/>
                <a:gd name="T39" fmla="*/ 994 h 1386"/>
                <a:gd name="T40" fmla="*/ 363 w 411"/>
                <a:gd name="T41" fmla="*/ 907 h 1386"/>
                <a:gd name="T42" fmla="*/ 378 w 411"/>
                <a:gd name="T43" fmla="*/ 819 h 1386"/>
                <a:gd name="T44" fmla="*/ 391 w 411"/>
                <a:gd name="T45" fmla="*/ 732 h 1386"/>
                <a:gd name="T46" fmla="*/ 401 w 411"/>
                <a:gd name="T47" fmla="*/ 643 h 1386"/>
                <a:gd name="T48" fmla="*/ 411 w 411"/>
                <a:gd name="T49" fmla="*/ 556 h 1386"/>
                <a:gd name="T50" fmla="*/ 330 w 411"/>
                <a:gd name="T51" fmla="*/ 0 h 1386"/>
                <a:gd name="T52" fmla="*/ 113 w 411"/>
                <a:gd name="T53" fmla="*/ 88 h 1386"/>
                <a:gd name="T54" fmla="*/ 113 w 411"/>
                <a:gd name="T55" fmla="*/ 88 h 1386"/>
                <a:gd name="T56" fmla="*/ 123 w 411"/>
                <a:gd name="T57" fmla="*/ 121 h 1386"/>
                <a:gd name="T58" fmla="*/ 131 w 411"/>
                <a:gd name="T59" fmla="*/ 152 h 1386"/>
                <a:gd name="T60" fmla="*/ 138 w 411"/>
                <a:gd name="T61" fmla="*/ 184 h 1386"/>
                <a:gd name="T62" fmla="*/ 144 w 411"/>
                <a:gd name="T63" fmla="*/ 216 h 1386"/>
                <a:gd name="T64" fmla="*/ 148 w 411"/>
                <a:gd name="T65" fmla="*/ 247 h 1386"/>
                <a:gd name="T66" fmla="*/ 153 w 411"/>
                <a:gd name="T67" fmla="*/ 280 h 1386"/>
                <a:gd name="T68" fmla="*/ 160 w 411"/>
                <a:gd name="T69" fmla="*/ 345 h 1386"/>
                <a:gd name="T70" fmla="*/ 164 w 411"/>
                <a:gd name="T71" fmla="*/ 410 h 1386"/>
                <a:gd name="T72" fmla="*/ 170 w 411"/>
                <a:gd name="T73" fmla="*/ 477 h 1386"/>
                <a:gd name="T74" fmla="*/ 176 w 411"/>
                <a:gd name="T75" fmla="*/ 546 h 1386"/>
                <a:gd name="T76" fmla="*/ 183 w 411"/>
                <a:gd name="T77" fmla="*/ 616 h 1386"/>
                <a:gd name="T78" fmla="*/ 183 w 411"/>
                <a:gd name="T79" fmla="*/ 616 h 1386"/>
                <a:gd name="T80" fmla="*/ 167 w 411"/>
                <a:gd name="T81" fmla="*/ 658 h 1386"/>
                <a:gd name="T82" fmla="*/ 151 w 411"/>
                <a:gd name="T83" fmla="*/ 703 h 1386"/>
                <a:gd name="T84" fmla="*/ 137 w 411"/>
                <a:gd name="T85" fmla="*/ 747 h 1386"/>
                <a:gd name="T86" fmla="*/ 123 w 411"/>
                <a:gd name="T87" fmla="*/ 791 h 1386"/>
                <a:gd name="T88" fmla="*/ 110 w 411"/>
                <a:gd name="T89" fmla="*/ 835 h 1386"/>
                <a:gd name="T90" fmla="*/ 98 w 411"/>
                <a:gd name="T91" fmla="*/ 878 h 1386"/>
                <a:gd name="T92" fmla="*/ 77 w 411"/>
                <a:gd name="T93" fmla="*/ 966 h 1386"/>
                <a:gd name="T94" fmla="*/ 58 w 411"/>
                <a:gd name="T95" fmla="*/ 1053 h 1386"/>
                <a:gd name="T96" fmla="*/ 39 w 411"/>
                <a:gd name="T97" fmla="*/ 1141 h 1386"/>
                <a:gd name="T98" fmla="*/ 19 w 411"/>
                <a:gd name="T99" fmla="*/ 1229 h 1386"/>
                <a:gd name="T100" fmla="*/ 0 w 411"/>
                <a:gd name="T101" fmla="*/ 1317 h 1386"/>
                <a:gd name="T102" fmla="*/ 0 w 411"/>
                <a:gd name="T103" fmla="*/ 1317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1" h="1386">
                  <a:moveTo>
                    <a:pt x="0" y="1317"/>
                  </a:moveTo>
                  <a:lnTo>
                    <a:pt x="127" y="1376"/>
                  </a:lnTo>
                  <a:lnTo>
                    <a:pt x="127" y="1376"/>
                  </a:lnTo>
                  <a:lnTo>
                    <a:pt x="147" y="1382"/>
                  </a:lnTo>
                  <a:lnTo>
                    <a:pt x="164" y="1385"/>
                  </a:lnTo>
                  <a:lnTo>
                    <a:pt x="181" y="1386"/>
                  </a:lnTo>
                  <a:lnTo>
                    <a:pt x="195" y="1384"/>
                  </a:lnTo>
                  <a:lnTo>
                    <a:pt x="206" y="1381"/>
                  </a:lnTo>
                  <a:lnTo>
                    <a:pt x="218" y="1375"/>
                  </a:lnTo>
                  <a:lnTo>
                    <a:pt x="227" y="1368"/>
                  </a:lnTo>
                  <a:lnTo>
                    <a:pt x="235" y="1359"/>
                  </a:lnTo>
                  <a:lnTo>
                    <a:pt x="243" y="1348"/>
                  </a:lnTo>
                  <a:lnTo>
                    <a:pt x="250" y="1336"/>
                  </a:lnTo>
                  <a:lnTo>
                    <a:pt x="256" y="1325"/>
                  </a:lnTo>
                  <a:lnTo>
                    <a:pt x="262" y="1311"/>
                  </a:lnTo>
                  <a:lnTo>
                    <a:pt x="283" y="1258"/>
                  </a:lnTo>
                  <a:lnTo>
                    <a:pt x="283" y="1258"/>
                  </a:lnTo>
                  <a:lnTo>
                    <a:pt x="305" y="1170"/>
                  </a:lnTo>
                  <a:lnTo>
                    <a:pt x="326" y="1082"/>
                  </a:lnTo>
                  <a:lnTo>
                    <a:pt x="346" y="994"/>
                  </a:lnTo>
                  <a:lnTo>
                    <a:pt x="363" y="907"/>
                  </a:lnTo>
                  <a:lnTo>
                    <a:pt x="378" y="819"/>
                  </a:lnTo>
                  <a:lnTo>
                    <a:pt x="391" y="732"/>
                  </a:lnTo>
                  <a:lnTo>
                    <a:pt x="401" y="643"/>
                  </a:lnTo>
                  <a:lnTo>
                    <a:pt x="411" y="556"/>
                  </a:lnTo>
                  <a:lnTo>
                    <a:pt x="330" y="0"/>
                  </a:lnTo>
                  <a:lnTo>
                    <a:pt x="113" y="88"/>
                  </a:lnTo>
                  <a:lnTo>
                    <a:pt x="113" y="88"/>
                  </a:lnTo>
                  <a:lnTo>
                    <a:pt x="123" y="121"/>
                  </a:lnTo>
                  <a:lnTo>
                    <a:pt x="131" y="152"/>
                  </a:lnTo>
                  <a:lnTo>
                    <a:pt x="138" y="184"/>
                  </a:lnTo>
                  <a:lnTo>
                    <a:pt x="144" y="216"/>
                  </a:lnTo>
                  <a:lnTo>
                    <a:pt x="148" y="247"/>
                  </a:lnTo>
                  <a:lnTo>
                    <a:pt x="153" y="280"/>
                  </a:lnTo>
                  <a:lnTo>
                    <a:pt x="160" y="345"/>
                  </a:lnTo>
                  <a:lnTo>
                    <a:pt x="164" y="410"/>
                  </a:lnTo>
                  <a:lnTo>
                    <a:pt x="170" y="477"/>
                  </a:lnTo>
                  <a:lnTo>
                    <a:pt x="176" y="546"/>
                  </a:lnTo>
                  <a:lnTo>
                    <a:pt x="183" y="616"/>
                  </a:lnTo>
                  <a:lnTo>
                    <a:pt x="183" y="616"/>
                  </a:lnTo>
                  <a:lnTo>
                    <a:pt x="167" y="658"/>
                  </a:lnTo>
                  <a:lnTo>
                    <a:pt x="151" y="703"/>
                  </a:lnTo>
                  <a:lnTo>
                    <a:pt x="137" y="747"/>
                  </a:lnTo>
                  <a:lnTo>
                    <a:pt x="123" y="791"/>
                  </a:lnTo>
                  <a:lnTo>
                    <a:pt x="110" y="835"/>
                  </a:lnTo>
                  <a:lnTo>
                    <a:pt x="98" y="878"/>
                  </a:lnTo>
                  <a:lnTo>
                    <a:pt x="77" y="966"/>
                  </a:lnTo>
                  <a:lnTo>
                    <a:pt x="58" y="1053"/>
                  </a:lnTo>
                  <a:lnTo>
                    <a:pt x="39" y="1141"/>
                  </a:lnTo>
                  <a:lnTo>
                    <a:pt x="19" y="1229"/>
                  </a:lnTo>
                  <a:lnTo>
                    <a:pt x="0" y="1317"/>
                  </a:lnTo>
                  <a:lnTo>
                    <a:pt x="0" y="1317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7645401" y="3878262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9" name="Freeform 35"/>
            <p:cNvSpPr>
              <a:spLocks noEditPoints="1"/>
            </p:cNvSpPr>
            <p:nvPr/>
          </p:nvSpPr>
          <p:spPr bwMode="auto">
            <a:xfrm>
              <a:off x="8356601" y="2871787"/>
              <a:ext cx="280988" cy="925512"/>
            </a:xfrm>
            <a:custGeom>
              <a:avLst/>
              <a:gdLst>
                <a:gd name="T0" fmla="*/ 77 w 355"/>
                <a:gd name="T1" fmla="*/ 0 h 1167"/>
                <a:gd name="T2" fmla="*/ 101 w 355"/>
                <a:gd name="T3" fmla="*/ 27 h 1167"/>
                <a:gd name="T4" fmla="*/ 117 w 355"/>
                <a:gd name="T5" fmla="*/ 62 h 1167"/>
                <a:gd name="T6" fmla="*/ 137 w 355"/>
                <a:gd name="T7" fmla="*/ 130 h 1167"/>
                <a:gd name="T8" fmla="*/ 147 w 355"/>
                <a:gd name="T9" fmla="*/ 181 h 1167"/>
                <a:gd name="T10" fmla="*/ 180 w 355"/>
                <a:gd name="T11" fmla="*/ 304 h 1167"/>
                <a:gd name="T12" fmla="*/ 198 w 355"/>
                <a:gd name="T13" fmla="*/ 385 h 1167"/>
                <a:gd name="T14" fmla="*/ 211 w 355"/>
                <a:gd name="T15" fmla="*/ 468 h 1167"/>
                <a:gd name="T16" fmla="*/ 216 w 355"/>
                <a:gd name="T17" fmla="*/ 508 h 1167"/>
                <a:gd name="T18" fmla="*/ 238 w 355"/>
                <a:gd name="T19" fmla="*/ 559 h 1167"/>
                <a:gd name="T20" fmla="*/ 254 w 355"/>
                <a:gd name="T21" fmla="*/ 600 h 1167"/>
                <a:gd name="T22" fmla="*/ 272 w 355"/>
                <a:gd name="T23" fmla="*/ 662 h 1167"/>
                <a:gd name="T24" fmla="*/ 283 w 355"/>
                <a:gd name="T25" fmla="*/ 706 h 1167"/>
                <a:gd name="T26" fmla="*/ 288 w 355"/>
                <a:gd name="T27" fmla="*/ 788 h 1167"/>
                <a:gd name="T28" fmla="*/ 300 w 355"/>
                <a:gd name="T29" fmla="*/ 866 h 1167"/>
                <a:gd name="T30" fmla="*/ 319 w 355"/>
                <a:gd name="T31" fmla="*/ 944 h 1167"/>
                <a:gd name="T32" fmla="*/ 342 w 355"/>
                <a:gd name="T33" fmla="*/ 1020 h 1167"/>
                <a:gd name="T34" fmla="*/ 347 w 355"/>
                <a:gd name="T35" fmla="*/ 1039 h 1167"/>
                <a:gd name="T36" fmla="*/ 353 w 355"/>
                <a:gd name="T37" fmla="*/ 1075 h 1167"/>
                <a:gd name="T38" fmla="*/ 355 w 355"/>
                <a:gd name="T39" fmla="*/ 1112 h 1167"/>
                <a:gd name="T40" fmla="*/ 354 w 355"/>
                <a:gd name="T41" fmla="*/ 1148 h 1167"/>
                <a:gd name="T42" fmla="*/ 350 w 355"/>
                <a:gd name="T43" fmla="*/ 1167 h 1167"/>
                <a:gd name="T44" fmla="*/ 281 w 355"/>
                <a:gd name="T45" fmla="*/ 1142 h 1167"/>
                <a:gd name="T46" fmla="*/ 188 w 355"/>
                <a:gd name="T47" fmla="*/ 1119 h 1167"/>
                <a:gd name="T48" fmla="*/ 72 w 355"/>
                <a:gd name="T49" fmla="*/ 776 h 1167"/>
                <a:gd name="T50" fmla="*/ 40 w 355"/>
                <a:gd name="T51" fmla="*/ 731 h 1167"/>
                <a:gd name="T52" fmla="*/ 16 w 355"/>
                <a:gd name="T53" fmla="*/ 686 h 1167"/>
                <a:gd name="T54" fmla="*/ 4 w 355"/>
                <a:gd name="T55" fmla="*/ 651 h 1167"/>
                <a:gd name="T56" fmla="*/ 1 w 355"/>
                <a:gd name="T57" fmla="*/ 629 h 1167"/>
                <a:gd name="T58" fmla="*/ 0 w 355"/>
                <a:gd name="T59" fmla="*/ 606 h 1167"/>
                <a:gd name="T60" fmla="*/ 0 w 355"/>
                <a:gd name="T61" fmla="*/ 595 h 1167"/>
                <a:gd name="T62" fmla="*/ 12 w 355"/>
                <a:gd name="T63" fmla="*/ 443 h 1167"/>
                <a:gd name="T64" fmla="*/ 31 w 355"/>
                <a:gd name="T65" fmla="*/ 294 h 1167"/>
                <a:gd name="T66" fmla="*/ 54 w 355"/>
                <a:gd name="T67" fmla="*/ 146 h 1167"/>
                <a:gd name="T68" fmla="*/ 77 w 355"/>
                <a:gd name="T69" fmla="*/ 0 h 1167"/>
                <a:gd name="T70" fmla="*/ 77 w 355"/>
                <a:gd name="T71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5" h="1167">
                  <a:moveTo>
                    <a:pt x="77" y="0"/>
                  </a:moveTo>
                  <a:lnTo>
                    <a:pt x="77" y="0"/>
                  </a:lnTo>
                  <a:lnTo>
                    <a:pt x="94" y="16"/>
                  </a:lnTo>
                  <a:lnTo>
                    <a:pt x="101" y="27"/>
                  </a:lnTo>
                  <a:lnTo>
                    <a:pt x="109" y="42"/>
                  </a:lnTo>
                  <a:lnTo>
                    <a:pt x="117" y="62"/>
                  </a:lnTo>
                  <a:lnTo>
                    <a:pt x="126" y="90"/>
                  </a:lnTo>
                  <a:lnTo>
                    <a:pt x="137" y="130"/>
                  </a:lnTo>
                  <a:lnTo>
                    <a:pt x="147" y="181"/>
                  </a:lnTo>
                  <a:lnTo>
                    <a:pt x="147" y="181"/>
                  </a:lnTo>
                  <a:lnTo>
                    <a:pt x="169" y="262"/>
                  </a:lnTo>
                  <a:lnTo>
                    <a:pt x="180" y="304"/>
                  </a:lnTo>
                  <a:lnTo>
                    <a:pt x="189" y="345"/>
                  </a:lnTo>
                  <a:lnTo>
                    <a:pt x="198" y="385"/>
                  </a:lnTo>
                  <a:lnTo>
                    <a:pt x="205" y="426"/>
                  </a:lnTo>
                  <a:lnTo>
                    <a:pt x="211" y="468"/>
                  </a:lnTo>
                  <a:lnTo>
                    <a:pt x="216" y="508"/>
                  </a:lnTo>
                  <a:lnTo>
                    <a:pt x="216" y="508"/>
                  </a:lnTo>
                  <a:lnTo>
                    <a:pt x="231" y="542"/>
                  </a:lnTo>
                  <a:lnTo>
                    <a:pt x="238" y="559"/>
                  </a:lnTo>
                  <a:lnTo>
                    <a:pt x="246" y="578"/>
                  </a:lnTo>
                  <a:lnTo>
                    <a:pt x="254" y="600"/>
                  </a:lnTo>
                  <a:lnTo>
                    <a:pt x="262" y="627"/>
                  </a:lnTo>
                  <a:lnTo>
                    <a:pt x="272" y="662"/>
                  </a:lnTo>
                  <a:lnTo>
                    <a:pt x="283" y="706"/>
                  </a:lnTo>
                  <a:lnTo>
                    <a:pt x="283" y="706"/>
                  </a:lnTo>
                  <a:lnTo>
                    <a:pt x="284" y="747"/>
                  </a:lnTo>
                  <a:lnTo>
                    <a:pt x="288" y="788"/>
                  </a:lnTo>
                  <a:lnTo>
                    <a:pt x="293" y="828"/>
                  </a:lnTo>
                  <a:lnTo>
                    <a:pt x="300" y="866"/>
                  </a:lnTo>
                  <a:lnTo>
                    <a:pt x="310" y="905"/>
                  </a:lnTo>
                  <a:lnTo>
                    <a:pt x="319" y="944"/>
                  </a:lnTo>
                  <a:lnTo>
                    <a:pt x="331" y="982"/>
                  </a:lnTo>
                  <a:lnTo>
                    <a:pt x="342" y="1020"/>
                  </a:lnTo>
                  <a:lnTo>
                    <a:pt x="342" y="1020"/>
                  </a:lnTo>
                  <a:lnTo>
                    <a:pt x="347" y="1039"/>
                  </a:lnTo>
                  <a:lnTo>
                    <a:pt x="350" y="1057"/>
                  </a:lnTo>
                  <a:lnTo>
                    <a:pt x="353" y="1075"/>
                  </a:lnTo>
                  <a:lnTo>
                    <a:pt x="355" y="1093"/>
                  </a:lnTo>
                  <a:lnTo>
                    <a:pt x="355" y="1112"/>
                  </a:lnTo>
                  <a:lnTo>
                    <a:pt x="355" y="1129"/>
                  </a:lnTo>
                  <a:lnTo>
                    <a:pt x="354" y="1148"/>
                  </a:lnTo>
                  <a:lnTo>
                    <a:pt x="350" y="1167"/>
                  </a:lnTo>
                  <a:lnTo>
                    <a:pt x="350" y="1167"/>
                  </a:lnTo>
                  <a:lnTo>
                    <a:pt x="318" y="1155"/>
                  </a:lnTo>
                  <a:lnTo>
                    <a:pt x="281" y="1142"/>
                  </a:lnTo>
                  <a:lnTo>
                    <a:pt x="238" y="1131"/>
                  </a:lnTo>
                  <a:lnTo>
                    <a:pt x="188" y="1119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55" y="753"/>
                  </a:lnTo>
                  <a:lnTo>
                    <a:pt x="40" y="731"/>
                  </a:lnTo>
                  <a:lnTo>
                    <a:pt x="28" y="708"/>
                  </a:lnTo>
                  <a:lnTo>
                    <a:pt x="16" y="686"/>
                  </a:lnTo>
                  <a:lnTo>
                    <a:pt x="8" y="663"/>
                  </a:lnTo>
                  <a:lnTo>
                    <a:pt x="4" y="651"/>
                  </a:lnTo>
                  <a:lnTo>
                    <a:pt x="2" y="641"/>
                  </a:lnTo>
                  <a:lnTo>
                    <a:pt x="1" y="629"/>
                  </a:lnTo>
                  <a:lnTo>
                    <a:pt x="0" y="617"/>
                  </a:lnTo>
                  <a:lnTo>
                    <a:pt x="0" y="606"/>
                  </a:lnTo>
                  <a:lnTo>
                    <a:pt x="0" y="595"/>
                  </a:lnTo>
                  <a:lnTo>
                    <a:pt x="0" y="595"/>
                  </a:lnTo>
                  <a:lnTo>
                    <a:pt x="6" y="519"/>
                  </a:lnTo>
                  <a:lnTo>
                    <a:pt x="12" y="443"/>
                  </a:lnTo>
                  <a:lnTo>
                    <a:pt x="22" y="368"/>
                  </a:lnTo>
                  <a:lnTo>
                    <a:pt x="31" y="294"/>
                  </a:lnTo>
                  <a:lnTo>
                    <a:pt x="43" y="219"/>
                  </a:lnTo>
                  <a:lnTo>
                    <a:pt x="54" y="146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77" y="0"/>
                  </a:move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8356601" y="2871787"/>
              <a:ext cx="280988" cy="925512"/>
            </a:xfrm>
            <a:custGeom>
              <a:avLst/>
              <a:gdLst>
                <a:gd name="T0" fmla="*/ 77 w 355"/>
                <a:gd name="T1" fmla="*/ 0 h 1167"/>
                <a:gd name="T2" fmla="*/ 101 w 355"/>
                <a:gd name="T3" fmla="*/ 27 h 1167"/>
                <a:gd name="T4" fmla="*/ 117 w 355"/>
                <a:gd name="T5" fmla="*/ 62 h 1167"/>
                <a:gd name="T6" fmla="*/ 137 w 355"/>
                <a:gd name="T7" fmla="*/ 130 h 1167"/>
                <a:gd name="T8" fmla="*/ 147 w 355"/>
                <a:gd name="T9" fmla="*/ 181 h 1167"/>
                <a:gd name="T10" fmla="*/ 180 w 355"/>
                <a:gd name="T11" fmla="*/ 304 h 1167"/>
                <a:gd name="T12" fmla="*/ 198 w 355"/>
                <a:gd name="T13" fmla="*/ 385 h 1167"/>
                <a:gd name="T14" fmla="*/ 211 w 355"/>
                <a:gd name="T15" fmla="*/ 468 h 1167"/>
                <a:gd name="T16" fmla="*/ 216 w 355"/>
                <a:gd name="T17" fmla="*/ 508 h 1167"/>
                <a:gd name="T18" fmla="*/ 238 w 355"/>
                <a:gd name="T19" fmla="*/ 559 h 1167"/>
                <a:gd name="T20" fmla="*/ 254 w 355"/>
                <a:gd name="T21" fmla="*/ 600 h 1167"/>
                <a:gd name="T22" fmla="*/ 272 w 355"/>
                <a:gd name="T23" fmla="*/ 662 h 1167"/>
                <a:gd name="T24" fmla="*/ 283 w 355"/>
                <a:gd name="T25" fmla="*/ 706 h 1167"/>
                <a:gd name="T26" fmla="*/ 288 w 355"/>
                <a:gd name="T27" fmla="*/ 788 h 1167"/>
                <a:gd name="T28" fmla="*/ 300 w 355"/>
                <a:gd name="T29" fmla="*/ 866 h 1167"/>
                <a:gd name="T30" fmla="*/ 319 w 355"/>
                <a:gd name="T31" fmla="*/ 944 h 1167"/>
                <a:gd name="T32" fmla="*/ 342 w 355"/>
                <a:gd name="T33" fmla="*/ 1020 h 1167"/>
                <a:gd name="T34" fmla="*/ 347 w 355"/>
                <a:gd name="T35" fmla="*/ 1039 h 1167"/>
                <a:gd name="T36" fmla="*/ 353 w 355"/>
                <a:gd name="T37" fmla="*/ 1075 h 1167"/>
                <a:gd name="T38" fmla="*/ 355 w 355"/>
                <a:gd name="T39" fmla="*/ 1112 h 1167"/>
                <a:gd name="T40" fmla="*/ 354 w 355"/>
                <a:gd name="T41" fmla="*/ 1148 h 1167"/>
                <a:gd name="T42" fmla="*/ 350 w 355"/>
                <a:gd name="T43" fmla="*/ 1167 h 1167"/>
                <a:gd name="T44" fmla="*/ 281 w 355"/>
                <a:gd name="T45" fmla="*/ 1142 h 1167"/>
                <a:gd name="T46" fmla="*/ 188 w 355"/>
                <a:gd name="T47" fmla="*/ 1119 h 1167"/>
                <a:gd name="T48" fmla="*/ 72 w 355"/>
                <a:gd name="T49" fmla="*/ 776 h 1167"/>
                <a:gd name="T50" fmla="*/ 40 w 355"/>
                <a:gd name="T51" fmla="*/ 731 h 1167"/>
                <a:gd name="T52" fmla="*/ 16 w 355"/>
                <a:gd name="T53" fmla="*/ 686 h 1167"/>
                <a:gd name="T54" fmla="*/ 4 w 355"/>
                <a:gd name="T55" fmla="*/ 651 h 1167"/>
                <a:gd name="T56" fmla="*/ 1 w 355"/>
                <a:gd name="T57" fmla="*/ 629 h 1167"/>
                <a:gd name="T58" fmla="*/ 0 w 355"/>
                <a:gd name="T59" fmla="*/ 606 h 1167"/>
                <a:gd name="T60" fmla="*/ 0 w 355"/>
                <a:gd name="T61" fmla="*/ 595 h 1167"/>
                <a:gd name="T62" fmla="*/ 12 w 355"/>
                <a:gd name="T63" fmla="*/ 443 h 1167"/>
                <a:gd name="T64" fmla="*/ 31 w 355"/>
                <a:gd name="T65" fmla="*/ 294 h 1167"/>
                <a:gd name="T66" fmla="*/ 54 w 355"/>
                <a:gd name="T67" fmla="*/ 146 h 1167"/>
                <a:gd name="T68" fmla="*/ 77 w 355"/>
                <a:gd name="T69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5" h="1167">
                  <a:moveTo>
                    <a:pt x="77" y="0"/>
                  </a:moveTo>
                  <a:lnTo>
                    <a:pt x="77" y="0"/>
                  </a:lnTo>
                  <a:lnTo>
                    <a:pt x="94" y="16"/>
                  </a:lnTo>
                  <a:lnTo>
                    <a:pt x="101" y="27"/>
                  </a:lnTo>
                  <a:lnTo>
                    <a:pt x="109" y="42"/>
                  </a:lnTo>
                  <a:lnTo>
                    <a:pt x="117" y="62"/>
                  </a:lnTo>
                  <a:lnTo>
                    <a:pt x="126" y="90"/>
                  </a:lnTo>
                  <a:lnTo>
                    <a:pt x="137" y="130"/>
                  </a:lnTo>
                  <a:lnTo>
                    <a:pt x="147" y="181"/>
                  </a:lnTo>
                  <a:lnTo>
                    <a:pt x="147" y="181"/>
                  </a:lnTo>
                  <a:lnTo>
                    <a:pt x="169" y="262"/>
                  </a:lnTo>
                  <a:lnTo>
                    <a:pt x="180" y="304"/>
                  </a:lnTo>
                  <a:lnTo>
                    <a:pt x="189" y="345"/>
                  </a:lnTo>
                  <a:lnTo>
                    <a:pt x="198" y="385"/>
                  </a:lnTo>
                  <a:lnTo>
                    <a:pt x="205" y="426"/>
                  </a:lnTo>
                  <a:lnTo>
                    <a:pt x="211" y="468"/>
                  </a:lnTo>
                  <a:lnTo>
                    <a:pt x="216" y="508"/>
                  </a:lnTo>
                  <a:lnTo>
                    <a:pt x="216" y="508"/>
                  </a:lnTo>
                  <a:lnTo>
                    <a:pt x="231" y="542"/>
                  </a:lnTo>
                  <a:lnTo>
                    <a:pt x="238" y="559"/>
                  </a:lnTo>
                  <a:lnTo>
                    <a:pt x="246" y="578"/>
                  </a:lnTo>
                  <a:lnTo>
                    <a:pt x="254" y="600"/>
                  </a:lnTo>
                  <a:lnTo>
                    <a:pt x="262" y="627"/>
                  </a:lnTo>
                  <a:lnTo>
                    <a:pt x="272" y="662"/>
                  </a:lnTo>
                  <a:lnTo>
                    <a:pt x="283" y="706"/>
                  </a:lnTo>
                  <a:lnTo>
                    <a:pt x="283" y="706"/>
                  </a:lnTo>
                  <a:lnTo>
                    <a:pt x="284" y="747"/>
                  </a:lnTo>
                  <a:lnTo>
                    <a:pt x="288" y="788"/>
                  </a:lnTo>
                  <a:lnTo>
                    <a:pt x="293" y="828"/>
                  </a:lnTo>
                  <a:lnTo>
                    <a:pt x="300" y="866"/>
                  </a:lnTo>
                  <a:lnTo>
                    <a:pt x="310" y="905"/>
                  </a:lnTo>
                  <a:lnTo>
                    <a:pt x="319" y="944"/>
                  </a:lnTo>
                  <a:lnTo>
                    <a:pt x="331" y="982"/>
                  </a:lnTo>
                  <a:lnTo>
                    <a:pt x="342" y="1020"/>
                  </a:lnTo>
                  <a:lnTo>
                    <a:pt x="342" y="1020"/>
                  </a:lnTo>
                  <a:lnTo>
                    <a:pt x="347" y="1039"/>
                  </a:lnTo>
                  <a:lnTo>
                    <a:pt x="350" y="1057"/>
                  </a:lnTo>
                  <a:lnTo>
                    <a:pt x="353" y="1075"/>
                  </a:lnTo>
                  <a:lnTo>
                    <a:pt x="355" y="1093"/>
                  </a:lnTo>
                  <a:lnTo>
                    <a:pt x="355" y="1112"/>
                  </a:lnTo>
                  <a:lnTo>
                    <a:pt x="355" y="1129"/>
                  </a:lnTo>
                  <a:lnTo>
                    <a:pt x="354" y="1148"/>
                  </a:lnTo>
                  <a:lnTo>
                    <a:pt x="350" y="1167"/>
                  </a:lnTo>
                  <a:lnTo>
                    <a:pt x="350" y="1167"/>
                  </a:lnTo>
                  <a:lnTo>
                    <a:pt x="318" y="1155"/>
                  </a:lnTo>
                  <a:lnTo>
                    <a:pt x="281" y="1142"/>
                  </a:lnTo>
                  <a:lnTo>
                    <a:pt x="238" y="1131"/>
                  </a:lnTo>
                  <a:lnTo>
                    <a:pt x="188" y="1119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55" y="753"/>
                  </a:lnTo>
                  <a:lnTo>
                    <a:pt x="40" y="731"/>
                  </a:lnTo>
                  <a:lnTo>
                    <a:pt x="28" y="708"/>
                  </a:lnTo>
                  <a:lnTo>
                    <a:pt x="16" y="686"/>
                  </a:lnTo>
                  <a:lnTo>
                    <a:pt x="8" y="663"/>
                  </a:lnTo>
                  <a:lnTo>
                    <a:pt x="4" y="651"/>
                  </a:lnTo>
                  <a:lnTo>
                    <a:pt x="2" y="641"/>
                  </a:lnTo>
                  <a:lnTo>
                    <a:pt x="1" y="629"/>
                  </a:lnTo>
                  <a:lnTo>
                    <a:pt x="0" y="617"/>
                  </a:lnTo>
                  <a:lnTo>
                    <a:pt x="0" y="606"/>
                  </a:lnTo>
                  <a:lnTo>
                    <a:pt x="0" y="595"/>
                  </a:lnTo>
                  <a:lnTo>
                    <a:pt x="0" y="595"/>
                  </a:lnTo>
                  <a:lnTo>
                    <a:pt x="6" y="519"/>
                  </a:lnTo>
                  <a:lnTo>
                    <a:pt x="12" y="443"/>
                  </a:lnTo>
                  <a:lnTo>
                    <a:pt x="22" y="368"/>
                  </a:lnTo>
                  <a:lnTo>
                    <a:pt x="31" y="294"/>
                  </a:lnTo>
                  <a:lnTo>
                    <a:pt x="43" y="219"/>
                  </a:lnTo>
                  <a:lnTo>
                    <a:pt x="54" y="146"/>
                  </a:lnTo>
                  <a:lnTo>
                    <a:pt x="77" y="0"/>
                  </a:lnTo>
                  <a:lnTo>
                    <a:pt x="7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8418513" y="2871787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8356601" y="2871787"/>
              <a:ext cx="280988" cy="925512"/>
            </a:xfrm>
            <a:custGeom>
              <a:avLst/>
              <a:gdLst>
                <a:gd name="T0" fmla="*/ 77 w 355"/>
                <a:gd name="T1" fmla="*/ 0 h 1167"/>
                <a:gd name="T2" fmla="*/ 101 w 355"/>
                <a:gd name="T3" fmla="*/ 27 h 1167"/>
                <a:gd name="T4" fmla="*/ 117 w 355"/>
                <a:gd name="T5" fmla="*/ 62 h 1167"/>
                <a:gd name="T6" fmla="*/ 137 w 355"/>
                <a:gd name="T7" fmla="*/ 130 h 1167"/>
                <a:gd name="T8" fmla="*/ 147 w 355"/>
                <a:gd name="T9" fmla="*/ 181 h 1167"/>
                <a:gd name="T10" fmla="*/ 180 w 355"/>
                <a:gd name="T11" fmla="*/ 304 h 1167"/>
                <a:gd name="T12" fmla="*/ 198 w 355"/>
                <a:gd name="T13" fmla="*/ 385 h 1167"/>
                <a:gd name="T14" fmla="*/ 211 w 355"/>
                <a:gd name="T15" fmla="*/ 468 h 1167"/>
                <a:gd name="T16" fmla="*/ 216 w 355"/>
                <a:gd name="T17" fmla="*/ 508 h 1167"/>
                <a:gd name="T18" fmla="*/ 238 w 355"/>
                <a:gd name="T19" fmla="*/ 559 h 1167"/>
                <a:gd name="T20" fmla="*/ 254 w 355"/>
                <a:gd name="T21" fmla="*/ 600 h 1167"/>
                <a:gd name="T22" fmla="*/ 272 w 355"/>
                <a:gd name="T23" fmla="*/ 662 h 1167"/>
                <a:gd name="T24" fmla="*/ 283 w 355"/>
                <a:gd name="T25" fmla="*/ 706 h 1167"/>
                <a:gd name="T26" fmla="*/ 288 w 355"/>
                <a:gd name="T27" fmla="*/ 788 h 1167"/>
                <a:gd name="T28" fmla="*/ 300 w 355"/>
                <a:gd name="T29" fmla="*/ 866 h 1167"/>
                <a:gd name="T30" fmla="*/ 319 w 355"/>
                <a:gd name="T31" fmla="*/ 944 h 1167"/>
                <a:gd name="T32" fmla="*/ 342 w 355"/>
                <a:gd name="T33" fmla="*/ 1020 h 1167"/>
                <a:gd name="T34" fmla="*/ 347 w 355"/>
                <a:gd name="T35" fmla="*/ 1039 h 1167"/>
                <a:gd name="T36" fmla="*/ 353 w 355"/>
                <a:gd name="T37" fmla="*/ 1075 h 1167"/>
                <a:gd name="T38" fmla="*/ 355 w 355"/>
                <a:gd name="T39" fmla="*/ 1112 h 1167"/>
                <a:gd name="T40" fmla="*/ 354 w 355"/>
                <a:gd name="T41" fmla="*/ 1148 h 1167"/>
                <a:gd name="T42" fmla="*/ 350 w 355"/>
                <a:gd name="T43" fmla="*/ 1167 h 1167"/>
                <a:gd name="T44" fmla="*/ 281 w 355"/>
                <a:gd name="T45" fmla="*/ 1142 h 1167"/>
                <a:gd name="T46" fmla="*/ 188 w 355"/>
                <a:gd name="T47" fmla="*/ 1119 h 1167"/>
                <a:gd name="T48" fmla="*/ 72 w 355"/>
                <a:gd name="T49" fmla="*/ 776 h 1167"/>
                <a:gd name="T50" fmla="*/ 40 w 355"/>
                <a:gd name="T51" fmla="*/ 731 h 1167"/>
                <a:gd name="T52" fmla="*/ 16 w 355"/>
                <a:gd name="T53" fmla="*/ 686 h 1167"/>
                <a:gd name="T54" fmla="*/ 4 w 355"/>
                <a:gd name="T55" fmla="*/ 651 h 1167"/>
                <a:gd name="T56" fmla="*/ 1 w 355"/>
                <a:gd name="T57" fmla="*/ 629 h 1167"/>
                <a:gd name="T58" fmla="*/ 0 w 355"/>
                <a:gd name="T59" fmla="*/ 606 h 1167"/>
                <a:gd name="T60" fmla="*/ 0 w 355"/>
                <a:gd name="T61" fmla="*/ 595 h 1167"/>
                <a:gd name="T62" fmla="*/ 12 w 355"/>
                <a:gd name="T63" fmla="*/ 443 h 1167"/>
                <a:gd name="T64" fmla="*/ 31 w 355"/>
                <a:gd name="T65" fmla="*/ 294 h 1167"/>
                <a:gd name="T66" fmla="*/ 54 w 355"/>
                <a:gd name="T67" fmla="*/ 146 h 1167"/>
                <a:gd name="T68" fmla="*/ 77 w 355"/>
                <a:gd name="T69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5" h="1167">
                  <a:moveTo>
                    <a:pt x="77" y="0"/>
                  </a:moveTo>
                  <a:lnTo>
                    <a:pt x="77" y="0"/>
                  </a:lnTo>
                  <a:lnTo>
                    <a:pt x="94" y="16"/>
                  </a:lnTo>
                  <a:lnTo>
                    <a:pt x="101" y="27"/>
                  </a:lnTo>
                  <a:lnTo>
                    <a:pt x="109" y="42"/>
                  </a:lnTo>
                  <a:lnTo>
                    <a:pt x="117" y="62"/>
                  </a:lnTo>
                  <a:lnTo>
                    <a:pt x="126" y="90"/>
                  </a:lnTo>
                  <a:lnTo>
                    <a:pt x="137" y="130"/>
                  </a:lnTo>
                  <a:lnTo>
                    <a:pt x="147" y="181"/>
                  </a:lnTo>
                  <a:lnTo>
                    <a:pt x="147" y="181"/>
                  </a:lnTo>
                  <a:lnTo>
                    <a:pt x="169" y="262"/>
                  </a:lnTo>
                  <a:lnTo>
                    <a:pt x="180" y="304"/>
                  </a:lnTo>
                  <a:lnTo>
                    <a:pt x="189" y="345"/>
                  </a:lnTo>
                  <a:lnTo>
                    <a:pt x="198" y="385"/>
                  </a:lnTo>
                  <a:lnTo>
                    <a:pt x="205" y="426"/>
                  </a:lnTo>
                  <a:lnTo>
                    <a:pt x="211" y="468"/>
                  </a:lnTo>
                  <a:lnTo>
                    <a:pt x="216" y="508"/>
                  </a:lnTo>
                  <a:lnTo>
                    <a:pt x="216" y="508"/>
                  </a:lnTo>
                  <a:lnTo>
                    <a:pt x="231" y="542"/>
                  </a:lnTo>
                  <a:lnTo>
                    <a:pt x="238" y="559"/>
                  </a:lnTo>
                  <a:lnTo>
                    <a:pt x="246" y="578"/>
                  </a:lnTo>
                  <a:lnTo>
                    <a:pt x="254" y="600"/>
                  </a:lnTo>
                  <a:lnTo>
                    <a:pt x="262" y="627"/>
                  </a:lnTo>
                  <a:lnTo>
                    <a:pt x="272" y="662"/>
                  </a:lnTo>
                  <a:lnTo>
                    <a:pt x="283" y="706"/>
                  </a:lnTo>
                  <a:lnTo>
                    <a:pt x="283" y="706"/>
                  </a:lnTo>
                  <a:lnTo>
                    <a:pt x="284" y="747"/>
                  </a:lnTo>
                  <a:lnTo>
                    <a:pt x="288" y="788"/>
                  </a:lnTo>
                  <a:lnTo>
                    <a:pt x="293" y="828"/>
                  </a:lnTo>
                  <a:lnTo>
                    <a:pt x="300" y="866"/>
                  </a:lnTo>
                  <a:lnTo>
                    <a:pt x="310" y="905"/>
                  </a:lnTo>
                  <a:lnTo>
                    <a:pt x="319" y="944"/>
                  </a:lnTo>
                  <a:lnTo>
                    <a:pt x="331" y="982"/>
                  </a:lnTo>
                  <a:lnTo>
                    <a:pt x="342" y="1020"/>
                  </a:lnTo>
                  <a:lnTo>
                    <a:pt x="342" y="1020"/>
                  </a:lnTo>
                  <a:lnTo>
                    <a:pt x="347" y="1039"/>
                  </a:lnTo>
                  <a:lnTo>
                    <a:pt x="350" y="1057"/>
                  </a:lnTo>
                  <a:lnTo>
                    <a:pt x="353" y="1075"/>
                  </a:lnTo>
                  <a:lnTo>
                    <a:pt x="355" y="1093"/>
                  </a:lnTo>
                  <a:lnTo>
                    <a:pt x="355" y="1112"/>
                  </a:lnTo>
                  <a:lnTo>
                    <a:pt x="355" y="1129"/>
                  </a:lnTo>
                  <a:lnTo>
                    <a:pt x="354" y="1148"/>
                  </a:lnTo>
                  <a:lnTo>
                    <a:pt x="350" y="1167"/>
                  </a:lnTo>
                  <a:lnTo>
                    <a:pt x="350" y="1167"/>
                  </a:lnTo>
                  <a:lnTo>
                    <a:pt x="318" y="1155"/>
                  </a:lnTo>
                  <a:lnTo>
                    <a:pt x="281" y="1142"/>
                  </a:lnTo>
                  <a:lnTo>
                    <a:pt x="238" y="1131"/>
                  </a:lnTo>
                  <a:lnTo>
                    <a:pt x="188" y="1119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55" y="753"/>
                  </a:lnTo>
                  <a:lnTo>
                    <a:pt x="40" y="731"/>
                  </a:lnTo>
                  <a:lnTo>
                    <a:pt x="28" y="708"/>
                  </a:lnTo>
                  <a:lnTo>
                    <a:pt x="16" y="686"/>
                  </a:lnTo>
                  <a:lnTo>
                    <a:pt x="8" y="663"/>
                  </a:lnTo>
                  <a:lnTo>
                    <a:pt x="4" y="651"/>
                  </a:lnTo>
                  <a:lnTo>
                    <a:pt x="2" y="641"/>
                  </a:lnTo>
                  <a:lnTo>
                    <a:pt x="1" y="629"/>
                  </a:lnTo>
                  <a:lnTo>
                    <a:pt x="0" y="617"/>
                  </a:lnTo>
                  <a:lnTo>
                    <a:pt x="0" y="606"/>
                  </a:lnTo>
                  <a:lnTo>
                    <a:pt x="0" y="595"/>
                  </a:lnTo>
                  <a:lnTo>
                    <a:pt x="0" y="595"/>
                  </a:lnTo>
                  <a:lnTo>
                    <a:pt x="6" y="519"/>
                  </a:lnTo>
                  <a:lnTo>
                    <a:pt x="12" y="443"/>
                  </a:lnTo>
                  <a:lnTo>
                    <a:pt x="22" y="368"/>
                  </a:lnTo>
                  <a:lnTo>
                    <a:pt x="31" y="294"/>
                  </a:lnTo>
                  <a:lnTo>
                    <a:pt x="43" y="219"/>
                  </a:lnTo>
                  <a:lnTo>
                    <a:pt x="54" y="146"/>
                  </a:lnTo>
                  <a:lnTo>
                    <a:pt x="77" y="0"/>
                  </a:lnTo>
                  <a:lnTo>
                    <a:pt x="77" y="0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8418513" y="2871787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4" name="Freeform 40"/>
            <p:cNvSpPr>
              <a:spLocks noEditPoints="1"/>
            </p:cNvSpPr>
            <p:nvPr/>
          </p:nvSpPr>
          <p:spPr bwMode="auto">
            <a:xfrm>
              <a:off x="8326438" y="3419475"/>
              <a:ext cx="263525" cy="511175"/>
            </a:xfrm>
            <a:custGeom>
              <a:avLst/>
              <a:gdLst>
                <a:gd name="T0" fmla="*/ 14 w 332"/>
                <a:gd name="T1" fmla="*/ 77 h 645"/>
                <a:gd name="T2" fmla="*/ 14 w 332"/>
                <a:gd name="T3" fmla="*/ 77 h 645"/>
                <a:gd name="T4" fmla="*/ 20 w 332"/>
                <a:gd name="T5" fmla="*/ 70 h 645"/>
                <a:gd name="T6" fmla="*/ 27 w 332"/>
                <a:gd name="T7" fmla="*/ 63 h 645"/>
                <a:gd name="T8" fmla="*/ 34 w 332"/>
                <a:gd name="T9" fmla="*/ 56 h 645"/>
                <a:gd name="T10" fmla="*/ 44 w 332"/>
                <a:gd name="T11" fmla="*/ 50 h 645"/>
                <a:gd name="T12" fmla="*/ 61 w 332"/>
                <a:gd name="T13" fmla="*/ 41 h 645"/>
                <a:gd name="T14" fmla="*/ 81 w 332"/>
                <a:gd name="T15" fmla="*/ 32 h 645"/>
                <a:gd name="T16" fmla="*/ 101 w 332"/>
                <a:gd name="T17" fmla="*/ 24 h 645"/>
                <a:gd name="T18" fmla="*/ 121 w 332"/>
                <a:gd name="T19" fmla="*/ 17 h 645"/>
                <a:gd name="T20" fmla="*/ 142 w 332"/>
                <a:gd name="T21" fmla="*/ 9 h 645"/>
                <a:gd name="T22" fmla="*/ 162 w 332"/>
                <a:gd name="T23" fmla="*/ 0 h 645"/>
                <a:gd name="T24" fmla="*/ 162 w 332"/>
                <a:gd name="T25" fmla="*/ 0 h 645"/>
                <a:gd name="T26" fmla="*/ 179 w 332"/>
                <a:gd name="T27" fmla="*/ 70 h 645"/>
                <a:gd name="T28" fmla="*/ 198 w 332"/>
                <a:gd name="T29" fmla="*/ 140 h 645"/>
                <a:gd name="T30" fmla="*/ 219 w 332"/>
                <a:gd name="T31" fmla="*/ 208 h 645"/>
                <a:gd name="T32" fmla="*/ 241 w 332"/>
                <a:gd name="T33" fmla="*/ 278 h 645"/>
                <a:gd name="T34" fmla="*/ 287 w 332"/>
                <a:gd name="T35" fmla="*/ 417 h 645"/>
                <a:gd name="T36" fmla="*/ 309 w 332"/>
                <a:gd name="T37" fmla="*/ 487 h 645"/>
                <a:gd name="T38" fmla="*/ 332 w 332"/>
                <a:gd name="T39" fmla="*/ 557 h 645"/>
                <a:gd name="T40" fmla="*/ 322 w 332"/>
                <a:gd name="T41" fmla="*/ 603 h 645"/>
                <a:gd name="T42" fmla="*/ 234 w 332"/>
                <a:gd name="T43" fmla="*/ 645 h 645"/>
                <a:gd name="T44" fmla="*/ 234 w 332"/>
                <a:gd name="T45" fmla="*/ 645 h 645"/>
                <a:gd name="T46" fmla="*/ 168 w 332"/>
                <a:gd name="T47" fmla="*/ 536 h 645"/>
                <a:gd name="T48" fmla="*/ 137 w 332"/>
                <a:gd name="T49" fmla="*/ 481 h 645"/>
                <a:gd name="T50" fmla="*/ 106 w 332"/>
                <a:gd name="T51" fmla="*/ 428 h 645"/>
                <a:gd name="T52" fmla="*/ 79 w 332"/>
                <a:gd name="T53" fmla="*/ 375 h 645"/>
                <a:gd name="T54" fmla="*/ 51 w 332"/>
                <a:gd name="T55" fmla="*/ 322 h 645"/>
                <a:gd name="T56" fmla="*/ 24 w 332"/>
                <a:gd name="T57" fmla="*/ 271 h 645"/>
                <a:gd name="T58" fmla="*/ 0 w 332"/>
                <a:gd name="T59" fmla="*/ 219 h 645"/>
                <a:gd name="T60" fmla="*/ 0 w 332"/>
                <a:gd name="T61" fmla="*/ 219 h 645"/>
                <a:gd name="T62" fmla="*/ 0 w 332"/>
                <a:gd name="T63" fmla="*/ 180 h 645"/>
                <a:gd name="T64" fmla="*/ 2 w 332"/>
                <a:gd name="T65" fmla="*/ 144 h 645"/>
                <a:gd name="T66" fmla="*/ 7 w 332"/>
                <a:gd name="T67" fmla="*/ 110 h 645"/>
                <a:gd name="T68" fmla="*/ 10 w 332"/>
                <a:gd name="T69" fmla="*/ 93 h 645"/>
                <a:gd name="T70" fmla="*/ 14 w 332"/>
                <a:gd name="T71" fmla="*/ 77 h 645"/>
                <a:gd name="T72" fmla="*/ 14 w 332"/>
                <a:gd name="T73" fmla="*/ 77 h 645"/>
                <a:gd name="T74" fmla="*/ 14 w 332"/>
                <a:gd name="T75" fmla="*/ 77 h 645"/>
                <a:gd name="T76" fmla="*/ 14 w 332"/>
                <a:gd name="T77" fmla="*/ 7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2" h="645">
                  <a:moveTo>
                    <a:pt x="14" y="77"/>
                  </a:moveTo>
                  <a:lnTo>
                    <a:pt x="14" y="77"/>
                  </a:lnTo>
                  <a:lnTo>
                    <a:pt x="20" y="70"/>
                  </a:lnTo>
                  <a:lnTo>
                    <a:pt x="27" y="63"/>
                  </a:lnTo>
                  <a:lnTo>
                    <a:pt x="34" y="56"/>
                  </a:lnTo>
                  <a:lnTo>
                    <a:pt x="44" y="50"/>
                  </a:lnTo>
                  <a:lnTo>
                    <a:pt x="61" y="41"/>
                  </a:lnTo>
                  <a:lnTo>
                    <a:pt x="81" y="32"/>
                  </a:lnTo>
                  <a:lnTo>
                    <a:pt x="101" y="24"/>
                  </a:lnTo>
                  <a:lnTo>
                    <a:pt x="121" y="17"/>
                  </a:lnTo>
                  <a:lnTo>
                    <a:pt x="142" y="9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79" y="70"/>
                  </a:lnTo>
                  <a:lnTo>
                    <a:pt x="198" y="140"/>
                  </a:lnTo>
                  <a:lnTo>
                    <a:pt x="219" y="208"/>
                  </a:lnTo>
                  <a:lnTo>
                    <a:pt x="241" y="278"/>
                  </a:lnTo>
                  <a:lnTo>
                    <a:pt x="287" y="417"/>
                  </a:lnTo>
                  <a:lnTo>
                    <a:pt x="309" y="487"/>
                  </a:lnTo>
                  <a:lnTo>
                    <a:pt x="332" y="557"/>
                  </a:lnTo>
                  <a:lnTo>
                    <a:pt x="322" y="603"/>
                  </a:lnTo>
                  <a:lnTo>
                    <a:pt x="234" y="645"/>
                  </a:lnTo>
                  <a:lnTo>
                    <a:pt x="234" y="645"/>
                  </a:lnTo>
                  <a:lnTo>
                    <a:pt x="168" y="536"/>
                  </a:lnTo>
                  <a:lnTo>
                    <a:pt x="137" y="481"/>
                  </a:lnTo>
                  <a:lnTo>
                    <a:pt x="106" y="428"/>
                  </a:lnTo>
                  <a:lnTo>
                    <a:pt x="79" y="375"/>
                  </a:lnTo>
                  <a:lnTo>
                    <a:pt x="51" y="322"/>
                  </a:lnTo>
                  <a:lnTo>
                    <a:pt x="24" y="271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0" y="180"/>
                  </a:lnTo>
                  <a:lnTo>
                    <a:pt x="2" y="144"/>
                  </a:lnTo>
                  <a:lnTo>
                    <a:pt x="7" y="110"/>
                  </a:lnTo>
                  <a:lnTo>
                    <a:pt x="10" y="93"/>
                  </a:lnTo>
                  <a:lnTo>
                    <a:pt x="14" y="77"/>
                  </a:lnTo>
                  <a:lnTo>
                    <a:pt x="14" y="77"/>
                  </a:lnTo>
                  <a:close/>
                  <a:moveTo>
                    <a:pt x="14" y="77"/>
                  </a:moveTo>
                  <a:lnTo>
                    <a:pt x="14" y="77"/>
                  </a:lnTo>
                  <a:close/>
                </a:path>
              </a:pathLst>
            </a:custGeom>
            <a:solidFill>
              <a:srgbClr val="222D47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326438" y="3419475"/>
              <a:ext cx="263525" cy="511175"/>
            </a:xfrm>
            <a:custGeom>
              <a:avLst/>
              <a:gdLst>
                <a:gd name="T0" fmla="*/ 14 w 332"/>
                <a:gd name="T1" fmla="*/ 77 h 645"/>
                <a:gd name="T2" fmla="*/ 14 w 332"/>
                <a:gd name="T3" fmla="*/ 77 h 645"/>
                <a:gd name="T4" fmla="*/ 20 w 332"/>
                <a:gd name="T5" fmla="*/ 70 h 645"/>
                <a:gd name="T6" fmla="*/ 27 w 332"/>
                <a:gd name="T7" fmla="*/ 63 h 645"/>
                <a:gd name="T8" fmla="*/ 34 w 332"/>
                <a:gd name="T9" fmla="*/ 56 h 645"/>
                <a:gd name="T10" fmla="*/ 44 w 332"/>
                <a:gd name="T11" fmla="*/ 50 h 645"/>
                <a:gd name="T12" fmla="*/ 61 w 332"/>
                <a:gd name="T13" fmla="*/ 41 h 645"/>
                <a:gd name="T14" fmla="*/ 81 w 332"/>
                <a:gd name="T15" fmla="*/ 32 h 645"/>
                <a:gd name="T16" fmla="*/ 101 w 332"/>
                <a:gd name="T17" fmla="*/ 24 h 645"/>
                <a:gd name="T18" fmla="*/ 121 w 332"/>
                <a:gd name="T19" fmla="*/ 17 h 645"/>
                <a:gd name="T20" fmla="*/ 142 w 332"/>
                <a:gd name="T21" fmla="*/ 9 h 645"/>
                <a:gd name="T22" fmla="*/ 162 w 332"/>
                <a:gd name="T23" fmla="*/ 0 h 645"/>
                <a:gd name="T24" fmla="*/ 162 w 332"/>
                <a:gd name="T25" fmla="*/ 0 h 645"/>
                <a:gd name="T26" fmla="*/ 179 w 332"/>
                <a:gd name="T27" fmla="*/ 70 h 645"/>
                <a:gd name="T28" fmla="*/ 198 w 332"/>
                <a:gd name="T29" fmla="*/ 140 h 645"/>
                <a:gd name="T30" fmla="*/ 219 w 332"/>
                <a:gd name="T31" fmla="*/ 208 h 645"/>
                <a:gd name="T32" fmla="*/ 241 w 332"/>
                <a:gd name="T33" fmla="*/ 278 h 645"/>
                <a:gd name="T34" fmla="*/ 287 w 332"/>
                <a:gd name="T35" fmla="*/ 417 h 645"/>
                <a:gd name="T36" fmla="*/ 309 w 332"/>
                <a:gd name="T37" fmla="*/ 487 h 645"/>
                <a:gd name="T38" fmla="*/ 332 w 332"/>
                <a:gd name="T39" fmla="*/ 557 h 645"/>
                <a:gd name="T40" fmla="*/ 322 w 332"/>
                <a:gd name="T41" fmla="*/ 603 h 645"/>
                <a:gd name="T42" fmla="*/ 234 w 332"/>
                <a:gd name="T43" fmla="*/ 645 h 645"/>
                <a:gd name="T44" fmla="*/ 234 w 332"/>
                <a:gd name="T45" fmla="*/ 645 h 645"/>
                <a:gd name="T46" fmla="*/ 168 w 332"/>
                <a:gd name="T47" fmla="*/ 536 h 645"/>
                <a:gd name="T48" fmla="*/ 137 w 332"/>
                <a:gd name="T49" fmla="*/ 481 h 645"/>
                <a:gd name="T50" fmla="*/ 106 w 332"/>
                <a:gd name="T51" fmla="*/ 428 h 645"/>
                <a:gd name="T52" fmla="*/ 79 w 332"/>
                <a:gd name="T53" fmla="*/ 375 h 645"/>
                <a:gd name="T54" fmla="*/ 51 w 332"/>
                <a:gd name="T55" fmla="*/ 322 h 645"/>
                <a:gd name="T56" fmla="*/ 24 w 332"/>
                <a:gd name="T57" fmla="*/ 271 h 645"/>
                <a:gd name="T58" fmla="*/ 0 w 332"/>
                <a:gd name="T59" fmla="*/ 219 h 645"/>
                <a:gd name="T60" fmla="*/ 0 w 332"/>
                <a:gd name="T61" fmla="*/ 219 h 645"/>
                <a:gd name="T62" fmla="*/ 0 w 332"/>
                <a:gd name="T63" fmla="*/ 180 h 645"/>
                <a:gd name="T64" fmla="*/ 2 w 332"/>
                <a:gd name="T65" fmla="*/ 144 h 645"/>
                <a:gd name="T66" fmla="*/ 7 w 332"/>
                <a:gd name="T67" fmla="*/ 110 h 645"/>
                <a:gd name="T68" fmla="*/ 10 w 332"/>
                <a:gd name="T69" fmla="*/ 93 h 645"/>
                <a:gd name="T70" fmla="*/ 14 w 332"/>
                <a:gd name="T71" fmla="*/ 77 h 645"/>
                <a:gd name="T72" fmla="*/ 14 w 332"/>
                <a:gd name="T73" fmla="*/ 7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2" h="645">
                  <a:moveTo>
                    <a:pt x="14" y="77"/>
                  </a:moveTo>
                  <a:lnTo>
                    <a:pt x="14" y="77"/>
                  </a:lnTo>
                  <a:lnTo>
                    <a:pt x="20" y="70"/>
                  </a:lnTo>
                  <a:lnTo>
                    <a:pt x="27" y="63"/>
                  </a:lnTo>
                  <a:lnTo>
                    <a:pt x="34" y="56"/>
                  </a:lnTo>
                  <a:lnTo>
                    <a:pt x="44" y="50"/>
                  </a:lnTo>
                  <a:lnTo>
                    <a:pt x="61" y="41"/>
                  </a:lnTo>
                  <a:lnTo>
                    <a:pt x="81" y="32"/>
                  </a:lnTo>
                  <a:lnTo>
                    <a:pt x="101" y="24"/>
                  </a:lnTo>
                  <a:lnTo>
                    <a:pt x="121" y="17"/>
                  </a:lnTo>
                  <a:lnTo>
                    <a:pt x="142" y="9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79" y="70"/>
                  </a:lnTo>
                  <a:lnTo>
                    <a:pt x="198" y="140"/>
                  </a:lnTo>
                  <a:lnTo>
                    <a:pt x="219" y="208"/>
                  </a:lnTo>
                  <a:lnTo>
                    <a:pt x="241" y="278"/>
                  </a:lnTo>
                  <a:lnTo>
                    <a:pt x="287" y="417"/>
                  </a:lnTo>
                  <a:lnTo>
                    <a:pt x="309" y="487"/>
                  </a:lnTo>
                  <a:lnTo>
                    <a:pt x="332" y="557"/>
                  </a:lnTo>
                  <a:lnTo>
                    <a:pt x="322" y="603"/>
                  </a:lnTo>
                  <a:lnTo>
                    <a:pt x="234" y="645"/>
                  </a:lnTo>
                  <a:lnTo>
                    <a:pt x="234" y="645"/>
                  </a:lnTo>
                  <a:lnTo>
                    <a:pt x="168" y="536"/>
                  </a:lnTo>
                  <a:lnTo>
                    <a:pt x="137" y="481"/>
                  </a:lnTo>
                  <a:lnTo>
                    <a:pt x="106" y="428"/>
                  </a:lnTo>
                  <a:lnTo>
                    <a:pt x="79" y="375"/>
                  </a:lnTo>
                  <a:lnTo>
                    <a:pt x="51" y="322"/>
                  </a:lnTo>
                  <a:lnTo>
                    <a:pt x="24" y="271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0" y="180"/>
                  </a:lnTo>
                  <a:lnTo>
                    <a:pt x="2" y="144"/>
                  </a:lnTo>
                  <a:lnTo>
                    <a:pt x="7" y="110"/>
                  </a:lnTo>
                  <a:lnTo>
                    <a:pt x="10" y="93"/>
                  </a:lnTo>
                  <a:lnTo>
                    <a:pt x="14" y="77"/>
                  </a:lnTo>
                  <a:lnTo>
                    <a:pt x="14" y="7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8337551" y="3479800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8326438" y="3419475"/>
              <a:ext cx="263525" cy="511175"/>
            </a:xfrm>
            <a:custGeom>
              <a:avLst/>
              <a:gdLst>
                <a:gd name="T0" fmla="*/ 14 w 332"/>
                <a:gd name="T1" fmla="*/ 77 h 645"/>
                <a:gd name="T2" fmla="*/ 14 w 332"/>
                <a:gd name="T3" fmla="*/ 77 h 645"/>
                <a:gd name="T4" fmla="*/ 20 w 332"/>
                <a:gd name="T5" fmla="*/ 70 h 645"/>
                <a:gd name="T6" fmla="*/ 27 w 332"/>
                <a:gd name="T7" fmla="*/ 63 h 645"/>
                <a:gd name="T8" fmla="*/ 34 w 332"/>
                <a:gd name="T9" fmla="*/ 56 h 645"/>
                <a:gd name="T10" fmla="*/ 44 w 332"/>
                <a:gd name="T11" fmla="*/ 50 h 645"/>
                <a:gd name="T12" fmla="*/ 61 w 332"/>
                <a:gd name="T13" fmla="*/ 41 h 645"/>
                <a:gd name="T14" fmla="*/ 81 w 332"/>
                <a:gd name="T15" fmla="*/ 32 h 645"/>
                <a:gd name="T16" fmla="*/ 101 w 332"/>
                <a:gd name="T17" fmla="*/ 24 h 645"/>
                <a:gd name="T18" fmla="*/ 121 w 332"/>
                <a:gd name="T19" fmla="*/ 17 h 645"/>
                <a:gd name="T20" fmla="*/ 142 w 332"/>
                <a:gd name="T21" fmla="*/ 9 h 645"/>
                <a:gd name="T22" fmla="*/ 162 w 332"/>
                <a:gd name="T23" fmla="*/ 0 h 645"/>
                <a:gd name="T24" fmla="*/ 162 w 332"/>
                <a:gd name="T25" fmla="*/ 0 h 645"/>
                <a:gd name="T26" fmla="*/ 179 w 332"/>
                <a:gd name="T27" fmla="*/ 70 h 645"/>
                <a:gd name="T28" fmla="*/ 198 w 332"/>
                <a:gd name="T29" fmla="*/ 140 h 645"/>
                <a:gd name="T30" fmla="*/ 219 w 332"/>
                <a:gd name="T31" fmla="*/ 208 h 645"/>
                <a:gd name="T32" fmla="*/ 241 w 332"/>
                <a:gd name="T33" fmla="*/ 278 h 645"/>
                <a:gd name="T34" fmla="*/ 287 w 332"/>
                <a:gd name="T35" fmla="*/ 417 h 645"/>
                <a:gd name="T36" fmla="*/ 309 w 332"/>
                <a:gd name="T37" fmla="*/ 487 h 645"/>
                <a:gd name="T38" fmla="*/ 332 w 332"/>
                <a:gd name="T39" fmla="*/ 557 h 645"/>
                <a:gd name="T40" fmla="*/ 322 w 332"/>
                <a:gd name="T41" fmla="*/ 603 h 645"/>
                <a:gd name="T42" fmla="*/ 234 w 332"/>
                <a:gd name="T43" fmla="*/ 645 h 645"/>
                <a:gd name="T44" fmla="*/ 234 w 332"/>
                <a:gd name="T45" fmla="*/ 645 h 645"/>
                <a:gd name="T46" fmla="*/ 168 w 332"/>
                <a:gd name="T47" fmla="*/ 536 h 645"/>
                <a:gd name="T48" fmla="*/ 137 w 332"/>
                <a:gd name="T49" fmla="*/ 481 h 645"/>
                <a:gd name="T50" fmla="*/ 106 w 332"/>
                <a:gd name="T51" fmla="*/ 428 h 645"/>
                <a:gd name="T52" fmla="*/ 79 w 332"/>
                <a:gd name="T53" fmla="*/ 375 h 645"/>
                <a:gd name="T54" fmla="*/ 51 w 332"/>
                <a:gd name="T55" fmla="*/ 322 h 645"/>
                <a:gd name="T56" fmla="*/ 24 w 332"/>
                <a:gd name="T57" fmla="*/ 271 h 645"/>
                <a:gd name="T58" fmla="*/ 0 w 332"/>
                <a:gd name="T59" fmla="*/ 219 h 645"/>
                <a:gd name="T60" fmla="*/ 0 w 332"/>
                <a:gd name="T61" fmla="*/ 219 h 645"/>
                <a:gd name="T62" fmla="*/ 0 w 332"/>
                <a:gd name="T63" fmla="*/ 180 h 645"/>
                <a:gd name="T64" fmla="*/ 2 w 332"/>
                <a:gd name="T65" fmla="*/ 144 h 645"/>
                <a:gd name="T66" fmla="*/ 7 w 332"/>
                <a:gd name="T67" fmla="*/ 110 h 645"/>
                <a:gd name="T68" fmla="*/ 10 w 332"/>
                <a:gd name="T69" fmla="*/ 93 h 645"/>
                <a:gd name="T70" fmla="*/ 14 w 332"/>
                <a:gd name="T71" fmla="*/ 77 h 645"/>
                <a:gd name="T72" fmla="*/ 14 w 332"/>
                <a:gd name="T73" fmla="*/ 7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2" h="645">
                  <a:moveTo>
                    <a:pt x="14" y="77"/>
                  </a:moveTo>
                  <a:lnTo>
                    <a:pt x="14" y="77"/>
                  </a:lnTo>
                  <a:lnTo>
                    <a:pt x="20" y="70"/>
                  </a:lnTo>
                  <a:lnTo>
                    <a:pt x="27" y="63"/>
                  </a:lnTo>
                  <a:lnTo>
                    <a:pt x="34" y="56"/>
                  </a:lnTo>
                  <a:lnTo>
                    <a:pt x="44" y="50"/>
                  </a:lnTo>
                  <a:lnTo>
                    <a:pt x="61" y="41"/>
                  </a:lnTo>
                  <a:lnTo>
                    <a:pt x="81" y="32"/>
                  </a:lnTo>
                  <a:lnTo>
                    <a:pt x="101" y="24"/>
                  </a:lnTo>
                  <a:lnTo>
                    <a:pt x="121" y="17"/>
                  </a:lnTo>
                  <a:lnTo>
                    <a:pt x="142" y="9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79" y="70"/>
                  </a:lnTo>
                  <a:lnTo>
                    <a:pt x="198" y="140"/>
                  </a:lnTo>
                  <a:lnTo>
                    <a:pt x="219" y="208"/>
                  </a:lnTo>
                  <a:lnTo>
                    <a:pt x="241" y="278"/>
                  </a:lnTo>
                  <a:lnTo>
                    <a:pt x="287" y="417"/>
                  </a:lnTo>
                  <a:lnTo>
                    <a:pt x="309" y="487"/>
                  </a:lnTo>
                  <a:lnTo>
                    <a:pt x="332" y="557"/>
                  </a:lnTo>
                  <a:lnTo>
                    <a:pt x="322" y="603"/>
                  </a:lnTo>
                  <a:lnTo>
                    <a:pt x="234" y="645"/>
                  </a:lnTo>
                  <a:lnTo>
                    <a:pt x="234" y="645"/>
                  </a:lnTo>
                  <a:lnTo>
                    <a:pt x="168" y="536"/>
                  </a:lnTo>
                  <a:lnTo>
                    <a:pt x="137" y="481"/>
                  </a:lnTo>
                  <a:lnTo>
                    <a:pt x="106" y="428"/>
                  </a:lnTo>
                  <a:lnTo>
                    <a:pt x="79" y="375"/>
                  </a:lnTo>
                  <a:lnTo>
                    <a:pt x="51" y="322"/>
                  </a:lnTo>
                  <a:lnTo>
                    <a:pt x="24" y="271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0" y="180"/>
                  </a:lnTo>
                  <a:lnTo>
                    <a:pt x="2" y="144"/>
                  </a:lnTo>
                  <a:lnTo>
                    <a:pt x="7" y="110"/>
                  </a:lnTo>
                  <a:lnTo>
                    <a:pt x="10" y="93"/>
                  </a:lnTo>
                  <a:lnTo>
                    <a:pt x="14" y="77"/>
                  </a:lnTo>
                  <a:lnTo>
                    <a:pt x="14" y="77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8337551" y="3479800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9" name="Freeform 45"/>
            <p:cNvSpPr>
              <a:spLocks noEditPoints="1"/>
            </p:cNvSpPr>
            <p:nvPr/>
          </p:nvSpPr>
          <p:spPr bwMode="auto">
            <a:xfrm>
              <a:off x="8199438" y="2808287"/>
              <a:ext cx="223838" cy="1149350"/>
            </a:xfrm>
            <a:custGeom>
              <a:avLst/>
              <a:gdLst>
                <a:gd name="T0" fmla="*/ 0 w 282"/>
                <a:gd name="T1" fmla="*/ 0 h 1446"/>
                <a:gd name="T2" fmla="*/ 51 w 282"/>
                <a:gd name="T3" fmla="*/ 650 h 1446"/>
                <a:gd name="T4" fmla="*/ 51 w 282"/>
                <a:gd name="T5" fmla="*/ 650 h 1446"/>
                <a:gd name="T6" fmla="*/ 55 w 282"/>
                <a:gd name="T7" fmla="*/ 725 h 1446"/>
                <a:gd name="T8" fmla="*/ 55 w 282"/>
                <a:gd name="T9" fmla="*/ 802 h 1446"/>
                <a:gd name="T10" fmla="*/ 55 w 282"/>
                <a:gd name="T11" fmla="*/ 878 h 1446"/>
                <a:gd name="T12" fmla="*/ 56 w 282"/>
                <a:gd name="T13" fmla="*/ 954 h 1446"/>
                <a:gd name="T14" fmla="*/ 57 w 282"/>
                <a:gd name="T15" fmla="*/ 991 h 1446"/>
                <a:gd name="T16" fmla="*/ 59 w 282"/>
                <a:gd name="T17" fmla="*/ 1030 h 1446"/>
                <a:gd name="T18" fmla="*/ 62 w 282"/>
                <a:gd name="T19" fmla="*/ 1068 h 1446"/>
                <a:gd name="T20" fmla="*/ 66 w 282"/>
                <a:gd name="T21" fmla="*/ 1105 h 1446"/>
                <a:gd name="T22" fmla="*/ 71 w 282"/>
                <a:gd name="T23" fmla="*/ 1143 h 1446"/>
                <a:gd name="T24" fmla="*/ 78 w 282"/>
                <a:gd name="T25" fmla="*/ 1182 h 1446"/>
                <a:gd name="T26" fmla="*/ 86 w 282"/>
                <a:gd name="T27" fmla="*/ 1219 h 1446"/>
                <a:gd name="T28" fmla="*/ 95 w 282"/>
                <a:gd name="T29" fmla="*/ 1257 h 1446"/>
                <a:gd name="T30" fmla="*/ 95 w 282"/>
                <a:gd name="T31" fmla="*/ 1257 h 1446"/>
                <a:gd name="T32" fmla="*/ 101 w 282"/>
                <a:gd name="T33" fmla="*/ 1271 h 1446"/>
                <a:gd name="T34" fmla="*/ 106 w 282"/>
                <a:gd name="T35" fmla="*/ 1286 h 1446"/>
                <a:gd name="T36" fmla="*/ 109 w 282"/>
                <a:gd name="T37" fmla="*/ 1301 h 1446"/>
                <a:gd name="T38" fmla="*/ 113 w 282"/>
                <a:gd name="T39" fmla="*/ 1318 h 1446"/>
                <a:gd name="T40" fmla="*/ 119 w 282"/>
                <a:gd name="T41" fmla="*/ 1349 h 1446"/>
                <a:gd name="T42" fmla="*/ 122 w 282"/>
                <a:gd name="T43" fmla="*/ 1365 h 1446"/>
                <a:gd name="T44" fmla="*/ 126 w 282"/>
                <a:gd name="T45" fmla="*/ 1380 h 1446"/>
                <a:gd name="T46" fmla="*/ 131 w 282"/>
                <a:gd name="T47" fmla="*/ 1394 h 1446"/>
                <a:gd name="T48" fmla="*/ 138 w 282"/>
                <a:gd name="T49" fmla="*/ 1407 h 1446"/>
                <a:gd name="T50" fmla="*/ 148 w 282"/>
                <a:gd name="T51" fmla="*/ 1419 h 1446"/>
                <a:gd name="T52" fmla="*/ 153 w 282"/>
                <a:gd name="T53" fmla="*/ 1423 h 1446"/>
                <a:gd name="T54" fmla="*/ 159 w 282"/>
                <a:gd name="T55" fmla="*/ 1428 h 1446"/>
                <a:gd name="T56" fmla="*/ 166 w 282"/>
                <a:gd name="T57" fmla="*/ 1432 h 1446"/>
                <a:gd name="T58" fmla="*/ 173 w 282"/>
                <a:gd name="T59" fmla="*/ 1436 h 1446"/>
                <a:gd name="T60" fmla="*/ 181 w 282"/>
                <a:gd name="T61" fmla="*/ 1439 h 1446"/>
                <a:gd name="T62" fmla="*/ 191 w 282"/>
                <a:gd name="T63" fmla="*/ 1442 h 1446"/>
                <a:gd name="T64" fmla="*/ 200 w 282"/>
                <a:gd name="T65" fmla="*/ 1444 h 1446"/>
                <a:gd name="T66" fmla="*/ 211 w 282"/>
                <a:gd name="T67" fmla="*/ 1445 h 1446"/>
                <a:gd name="T68" fmla="*/ 222 w 282"/>
                <a:gd name="T69" fmla="*/ 1446 h 1446"/>
                <a:gd name="T70" fmla="*/ 235 w 282"/>
                <a:gd name="T71" fmla="*/ 1446 h 1446"/>
                <a:gd name="T72" fmla="*/ 282 w 282"/>
                <a:gd name="T73" fmla="*/ 1446 h 1446"/>
                <a:gd name="T74" fmla="*/ 282 w 282"/>
                <a:gd name="T75" fmla="*/ 1446 h 1446"/>
                <a:gd name="T76" fmla="*/ 259 w 282"/>
                <a:gd name="T77" fmla="*/ 1268 h 1446"/>
                <a:gd name="T78" fmla="*/ 235 w 282"/>
                <a:gd name="T79" fmla="*/ 1090 h 1446"/>
                <a:gd name="T80" fmla="*/ 208 w 282"/>
                <a:gd name="T81" fmla="*/ 914 h 1446"/>
                <a:gd name="T82" fmla="*/ 194 w 282"/>
                <a:gd name="T83" fmla="*/ 826 h 1446"/>
                <a:gd name="T84" fmla="*/ 179 w 282"/>
                <a:gd name="T85" fmla="*/ 741 h 1446"/>
                <a:gd name="T86" fmla="*/ 179 w 282"/>
                <a:gd name="T87" fmla="*/ 741 h 1446"/>
                <a:gd name="T88" fmla="*/ 189 w 282"/>
                <a:gd name="T89" fmla="*/ 700 h 1446"/>
                <a:gd name="T90" fmla="*/ 200 w 282"/>
                <a:gd name="T91" fmla="*/ 658 h 1446"/>
                <a:gd name="T92" fmla="*/ 209 w 282"/>
                <a:gd name="T93" fmla="*/ 617 h 1446"/>
                <a:gd name="T94" fmla="*/ 217 w 282"/>
                <a:gd name="T95" fmla="*/ 576 h 1446"/>
                <a:gd name="T96" fmla="*/ 232 w 282"/>
                <a:gd name="T97" fmla="*/ 493 h 1446"/>
                <a:gd name="T98" fmla="*/ 244 w 282"/>
                <a:gd name="T99" fmla="*/ 411 h 1446"/>
                <a:gd name="T100" fmla="*/ 254 w 282"/>
                <a:gd name="T101" fmla="*/ 328 h 1446"/>
                <a:gd name="T102" fmla="*/ 264 w 282"/>
                <a:gd name="T103" fmla="*/ 246 h 1446"/>
                <a:gd name="T104" fmla="*/ 272 w 282"/>
                <a:gd name="T105" fmla="*/ 162 h 1446"/>
                <a:gd name="T106" fmla="*/ 279 w 282"/>
                <a:gd name="T107" fmla="*/ 81 h 1446"/>
                <a:gd name="T108" fmla="*/ 279 w 282"/>
                <a:gd name="T109" fmla="*/ 81 h 1446"/>
                <a:gd name="T110" fmla="*/ 203 w 282"/>
                <a:gd name="T111" fmla="*/ 57 h 1446"/>
                <a:gd name="T112" fmla="*/ 131 w 282"/>
                <a:gd name="T113" fmla="*/ 36 h 1446"/>
                <a:gd name="T114" fmla="*/ 64 w 282"/>
                <a:gd name="T115" fmla="*/ 17 h 1446"/>
                <a:gd name="T116" fmla="*/ 0 w 282"/>
                <a:gd name="T117" fmla="*/ 0 h 1446"/>
                <a:gd name="T118" fmla="*/ 0 w 282"/>
                <a:gd name="T119" fmla="*/ 0 h 1446"/>
                <a:gd name="T120" fmla="*/ 0 w 282"/>
                <a:gd name="T121" fmla="*/ 0 h 1446"/>
                <a:gd name="T122" fmla="*/ 0 w 282"/>
                <a:gd name="T12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2" h="1446">
                  <a:moveTo>
                    <a:pt x="0" y="0"/>
                  </a:moveTo>
                  <a:lnTo>
                    <a:pt x="51" y="650"/>
                  </a:lnTo>
                  <a:lnTo>
                    <a:pt x="51" y="650"/>
                  </a:lnTo>
                  <a:lnTo>
                    <a:pt x="55" y="725"/>
                  </a:lnTo>
                  <a:lnTo>
                    <a:pt x="55" y="802"/>
                  </a:lnTo>
                  <a:lnTo>
                    <a:pt x="55" y="878"/>
                  </a:lnTo>
                  <a:lnTo>
                    <a:pt x="56" y="954"/>
                  </a:lnTo>
                  <a:lnTo>
                    <a:pt x="57" y="991"/>
                  </a:lnTo>
                  <a:lnTo>
                    <a:pt x="59" y="1030"/>
                  </a:lnTo>
                  <a:lnTo>
                    <a:pt x="62" y="1068"/>
                  </a:lnTo>
                  <a:lnTo>
                    <a:pt x="66" y="1105"/>
                  </a:lnTo>
                  <a:lnTo>
                    <a:pt x="71" y="1143"/>
                  </a:lnTo>
                  <a:lnTo>
                    <a:pt x="78" y="1182"/>
                  </a:lnTo>
                  <a:lnTo>
                    <a:pt x="86" y="1219"/>
                  </a:lnTo>
                  <a:lnTo>
                    <a:pt x="95" y="1257"/>
                  </a:lnTo>
                  <a:lnTo>
                    <a:pt x="95" y="1257"/>
                  </a:lnTo>
                  <a:lnTo>
                    <a:pt x="101" y="1271"/>
                  </a:lnTo>
                  <a:lnTo>
                    <a:pt x="106" y="1286"/>
                  </a:lnTo>
                  <a:lnTo>
                    <a:pt x="109" y="1301"/>
                  </a:lnTo>
                  <a:lnTo>
                    <a:pt x="113" y="1318"/>
                  </a:lnTo>
                  <a:lnTo>
                    <a:pt x="119" y="1349"/>
                  </a:lnTo>
                  <a:lnTo>
                    <a:pt x="122" y="1365"/>
                  </a:lnTo>
                  <a:lnTo>
                    <a:pt x="126" y="1380"/>
                  </a:lnTo>
                  <a:lnTo>
                    <a:pt x="131" y="1394"/>
                  </a:lnTo>
                  <a:lnTo>
                    <a:pt x="138" y="1407"/>
                  </a:lnTo>
                  <a:lnTo>
                    <a:pt x="148" y="1419"/>
                  </a:lnTo>
                  <a:lnTo>
                    <a:pt x="153" y="1423"/>
                  </a:lnTo>
                  <a:lnTo>
                    <a:pt x="159" y="1428"/>
                  </a:lnTo>
                  <a:lnTo>
                    <a:pt x="166" y="1432"/>
                  </a:lnTo>
                  <a:lnTo>
                    <a:pt x="173" y="1436"/>
                  </a:lnTo>
                  <a:lnTo>
                    <a:pt x="181" y="1439"/>
                  </a:lnTo>
                  <a:lnTo>
                    <a:pt x="191" y="1442"/>
                  </a:lnTo>
                  <a:lnTo>
                    <a:pt x="200" y="1444"/>
                  </a:lnTo>
                  <a:lnTo>
                    <a:pt x="211" y="1445"/>
                  </a:lnTo>
                  <a:lnTo>
                    <a:pt x="222" y="1446"/>
                  </a:lnTo>
                  <a:lnTo>
                    <a:pt x="235" y="1446"/>
                  </a:lnTo>
                  <a:lnTo>
                    <a:pt x="282" y="1446"/>
                  </a:lnTo>
                  <a:lnTo>
                    <a:pt x="282" y="1446"/>
                  </a:lnTo>
                  <a:lnTo>
                    <a:pt x="259" y="1268"/>
                  </a:lnTo>
                  <a:lnTo>
                    <a:pt x="235" y="1090"/>
                  </a:lnTo>
                  <a:lnTo>
                    <a:pt x="208" y="914"/>
                  </a:lnTo>
                  <a:lnTo>
                    <a:pt x="194" y="826"/>
                  </a:lnTo>
                  <a:lnTo>
                    <a:pt x="179" y="741"/>
                  </a:lnTo>
                  <a:lnTo>
                    <a:pt x="179" y="741"/>
                  </a:lnTo>
                  <a:lnTo>
                    <a:pt x="189" y="700"/>
                  </a:lnTo>
                  <a:lnTo>
                    <a:pt x="200" y="658"/>
                  </a:lnTo>
                  <a:lnTo>
                    <a:pt x="209" y="617"/>
                  </a:lnTo>
                  <a:lnTo>
                    <a:pt x="217" y="576"/>
                  </a:lnTo>
                  <a:lnTo>
                    <a:pt x="232" y="493"/>
                  </a:lnTo>
                  <a:lnTo>
                    <a:pt x="244" y="411"/>
                  </a:lnTo>
                  <a:lnTo>
                    <a:pt x="254" y="328"/>
                  </a:lnTo>
                  <a:lnTo>
                    <a:pt x="264" y="246"/>
                  </a:lnTo>
                  <a:lnTo>
                    <a:pt x="272" y="162"/>
                  </a:lnTo>
                  <a:lnTo>
                    <a:pt x="279" y="81"/>
                  </a:lnTo>
                  <a:lnTo>
                    <a:pt x="279" y="81"/>
                  </a:lnTo>
                  <a:lnTo>
                    <a:pt x="203" y="57"/>
                  </a:lnTo>
                  <a:lnTo>
                    <a:pt x="131" y="36"/>
                  </a:lnTo>
                  <a:lnTo>
                    <a:pt x="64" y="17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8199438" y="2808287"/>
              <a:ext cx="223838" cy="1149350"/>
            </a:xfrm>
            <a:custGeom>
              <a:avLst/>
              <a:gdLst>
                <a:gd name="T0" fmla="*/ 0 w 282"/>
                <a:gd name="T1" fmla="*/ 0 h 1446"/>
                <a:gd name="T2" fmla="*/ 51 w 282"/>
                <a:gd name="T3" fmla="*/ 650 h 1446"/>
                <a:gd name="T4" fmla="*/ 51 w 282"/>
                <a:gd name="T5" fmla="*/ 650 h 1446"/>
                <a:gd name="T6" fmla="*/ 55 w 282"/>
                <a:gd name="T7" fmla="*/ 725 h 1446"/>
                <a:gd name="T8" fmla="*/ 55 w 282"/>
                <a:gd name="T9" fmla="*/ 802 h 1446"/>
                <a:gd name="T10" fmla="*/ 55 w 282"/>
                <a:gd name="T11" fmla="*/ 878 h 1446"/>
                <a:gd name="T12" fmla="*/ 56 w 282"/>
                <a:gd name="T13" fmla="*/ 954 h 1446"/>
                <a:gd name="T14" fmla="*/ 57 w 282"/>
                <a:gd name="T15" fmla="*/ 991 h 1446"/>
                <a:gd name="T16" fmla="*/ 59 w 282"/>
                <a:gd name="T17" fmla="*/ 1030 h 1446"/>
                <a:gd name="T18" fmla="*/ 62 w 282"/>
                <a:gd name="T19" fmla="*/ 1068 h 1446"/>
                <a:gd name="T20" fmla="*/ 66 w 282"/>
                <a:gd name="T21" fmla="*/ 1105 h 1446"/>
                <a:gd name="T22" fmla="*/ 71 w 282"/>
                <a:gd name="T23" fmla="*/ 1143 h 1446"/>
                <a:gd name="T24" fmla="*/ 78 w 282"/>
                <a:gd name="T25" fmla="*/ 1182 h 1446"/>
                <a:gd name="T26" fmla="*/ 86 w 282"/>
                <a:gd name="T27" fmla="*/ 1219 h 1446"/>
                <a:gd name="T28" fmla="*/ 95 w 282"/>
                <a:gd name="T29" fmla="*/ 1257 h 1446"/>
                <a:gd name="T30" fmla="*/ 95 w 282"/>
                <a:gd name="T31" fmla="*/ 1257 h 1446"/>
                <a:gd name="T32" fmla="*/ 101 w 282"/>
                <a:gd name="T33" fmla="*/ 1271 h 1446"/>
                <a:gd name="T34" fmla="*/ 106 w 282"/>
                <a:gd name="T35" fmla="*/ 1286 h 1446"/>
                <a:gd name="T36" fmla="*/ 109 w 282"/>
                <a:gd name="T37" fmla="*/ 1301 h 1446"/>
                <a:gd name="T38" fmla="*/ 113 w 282"/>
                <a:gd name="T39" fmla="*/ 1318 h 1446"/>
                <a:gd name="T40" fmla="*/ 119 w 282"/>
                <a:gd name="T41" fmla="*/ 1349 h 1446"/>
                <a:gd name="T42" fmla="*/ 122 w 282"/>
                <a:gd name="T43" fmla="*/ 1365 h 1446"/>
                <a:gd name="T44" fmla="*/ 126 w 282"/>
                <a:gd name="T45" fmla="*/ 1380 h 1446"/>
                <a:gd name="T46" fmla="*/ 131 w 282"/>
                <a:gd name="T47" fmla="*/ 1394 h 1446"/>
                <a:gd name="T48" fmla="*/ 138 w 282"/>
                <a:gd name="T49" fmla="*/ 1407 h 1446"/>
                <a:gd name="T50" fmla="*/ 148 w 282"/>
                <a:gd name="T51" fmla="*/ 1419 h 1446"/>
                <a:gd name="T52" fmla="*/ 153 w 282"/>
                <a:gd name="T53" fmla="*/ 1423 h 1446"/>
                <a:gd name="T54" fmla="*/ 159 w 282"/>
                <a:gd name="T55" fmla="*/ 1428 h 1446"/>
                <a:gd name="T56" fmla="*/ 166 w 282"/>
                <a:gd name="T57" fmla="*/ 1432 h 1446"/>
                <a:gd name="T58" fmla="*/ 173 w 282"/>
                <a:gd name="T59" fmla="*/ 1436 h 1446"/>
                <a:gd name="T60" fmla="*/ 181 w 282"/>
                <a:gd name="T61" fmla="*/ 1439 h 1446"/>
                <a:gd name="T62" fmla="*/ 191 w 282"/>
                <a:gd name="T63" fmla="*/ 1442 h 1446"/>
                <a:gd name="T64" fmla="*/ 200 w 282"/>
                <a:gd name="T65" fmla="*/ 1444 h 1446"/>
                <a:gd name="T66" fmla="*/ 211 w 282"/>
                <a:gd name="T67" fmla="*/ 1445 h 1446"/>
                <a:gd name="T68" fmla="*/ 222 w 282"/>
                <a:gd name="T69" fmla="*/ 1446 h 1446"/>
                <a:gd name="T70" fmla="*/ 235 w 282"/>
                <a:gd name="T71" fmla="*/ 1446 h 1446"/>
                <a:gd name="T72" fmla="*/ 282 w 282"/>
                <a:gd name="T73" fmla="*/ 1446 h 1446"/>
                <a:gd name="T74" fmla="*/ 282 w 282"/>
                <a:gd name="T75" fmla="*/ 1446 h 1446"/>
                <a:gd name="T76" fmla="*/ 259 w 282"/>
                <a:gd name="T77" fmla="*/ 1268 h 1446"/>
                <a:gd name="T78" fmla="*/ 235 w 282"/>
                <a:gd name="T79" fmla="*/ 1090 h 1446"/>
                <a:gd name="T80" fmla="*/ 208 w 282"/>
                <a:gd name="T81" fmla="*/ 914 h 1446"/>
                <a:gd name="T82" fmla="*/ 194 w 282"/>
                <a:gd name="T83" fmla="*/ 826 h 1446"/>
                <a:gd name="T84" fmla="*/ 179 w 282"/>
                <a:gd name="T85" fmla="*/ 741 h 1446"/>
                <a:gd name="T86" fmla="*/ 179 w 282"/>
                <a:gd name="T87" fmla="*/ 741 h 1446"/>
                <a:gd name="T88" fmla="*/ 189 w 282"/>
                <a:gd name="T89" fmla="*/ 700 h 1446"/>
                <a:gd name="T90" fmla="*/ 200 w 282"/>
                <a:gd name="T91" fmla="*/ 658 h 1446"/>
                <a:gd name="T92" fmla="*/ 209 w 282"/>
                <a:gd name="T93" fmla="*/ 617 h 1446"/>
                <a:gd name="T94" fmla="*/ 217 w 282"/>
                <a:gd name="T95" fmla="*/ 576 h 1446"/>
                <a:gd name="T96" fmla="*/ 232 w 282"/>
                <a:gd name="T97" fmla="*/ 493 h 1446"/>
                <a:gd name="T98" fmla="*/ 244 w 282"/>
                <a:gd name="T99" fmla="*/ 411 h 1446"/>
                <a:gd name="T100" fmla="*/ 254 w 282"/>
                <a:gd name="T101" fmla="*/ 328 h 1446"/>
                <a:gd name="T102" fmla="*/ 264 w 282"/>
                <a:gd name="T103" fmla="*/ 246 h 1446"/>
                <a:gd name="T104" fmla="*/ 272 w 282"/>
                <a:gd name="T105" fmla="*/ 162 h 1446"/>
                <a:gd name="T106" fmla="*/ 279 w 282"/>
                <a:gd name="T107" fmla="*/ 81 h 1446"/>
                <a:gd name="T108" fmla="*/ 279 w 282"/>
                <a:gd name="T109" fmla="*/ 81 h 1446"/>
                <a:gd name="T110" fmla="*/ 203 w 282"/>
                <a:gd name="T111" fmla="*/ 57 h 1446"/>
                <a:gd name="T112" fmla="*/ 131 w 282"/>
                <a:gd name="T113" fmla="*/ 36 h 1446"/>
                <a:gd name="T114" fmla="*/ 64 w 282"/>
                <a:gd name="T115" fmla="*/ 17 h 1446"/>
                <a:gd name="T116" fmla="*/ 0 w 282"/>
                <a:gd name="T117" fmla="*/ 0 h 1446"/>
                <a:gd name="T118" fmla="*/ 0 w 282"/>
                <a:gd name="T119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2" h="1446">
                  <a:moveTo>
                    <a:pt x="0" y="0"/>
                  </a:moveTo>
                  <a:lnTo>
                    <a:pt x="51" y="650"/>
                  </a:lnTo>
                  <a:lnTo>
                    <a:pt x="51" y="650"/>
                  </a:lnTo>
                  <a:lnTo>
                    <a:pt x="55" y="725"/>
                  </a:lnTo>
                  <a:lnTo>
                    <a:pt x="55" y="802"/>
                  </a:lnTo>
                  <a:lnTo>
                    <a:pt x="55" y="878"/>
                  </a:lnTo>
                  <a:lnTo>
                    <a:pt x="56" y="954"/>
                  </a:lnTo>
                  <a:lnTo>
                    <a:pt x="57" y="991"/>
                  </a:lnTo>
                  <a:lnTo>
                    <a:pt x="59" y="1030"/>
                  </a:lnTo>
                  <a:lnTo>
                    <a:pt x="62" y="1068"/>
                  </a:lnTo>
                  <a:lnTo>
                    <a:pt x="66" y="1105"/>
                  </a:lnTo>
                  <a:lnTo>
                    <a:pt x="71" y="1143"/>
                  </a:lnTo>
                  <a:lnTo>
                    <a:pt x="78" y="1182"/>
                  </a:lnTo>
                  <a:lnTo>
                    <a:pt x="86" y="1219"/>
                  </a:lnTo>
                  <a:lnTo>
                    <a:pt x="95" y="1257"/>
                  </a:lnTo>
                  <a:lnTo>
                    <a:pt x="95" y="1257"/>
                  </a:lnTo>
                  <a:lnTo>
                    <a:pt x="101" y="1271"/>
                  </a:lnTo>
                  <a:lnTo>
                    <a:pt x="106" y="1286"/>
                  </a:lnTo>
                  <a:lnTo>
                    <a:pt x="109" y="1301"/>
                  </a:lnTo>
                  <a:lnTo>
                    <a:pt x="113" y="1318"/>
                  </a:lnTo>
                  <a:lnTo>
                    <a:pt x="119" y="1349"/>
                  </a:lnTo>
                  <a:lnTo>
                    <a:pt x="122" y="1365"/>
                  </a:lnTo>
                  <a:lnTo>
                    <a:pt x="126" y="1380"/>
                  </a:lnTo>
                  <a:lnTo>
                    <a:pt x="131" y="1394"/>
                  </a:lnTo>
                  <a:lnTo>
                    <a:pt x="138" y="1407"/>
                  </a:lnTo>
                  <a:lnTo>
                    <a:pt x="148" y="1419"/>
                  </a:lnTo>
                  <a:lnTo>
                    <a:pt x="153" y="1423"/>
                  </a:lnTo>
                  <a:lnTo>
                    <a:pt x="159" y="1428"/>
                  </a:lnTo>
                  <a:lnTo>
                    <a:pt x="166" y="1432"/>
                  </a:lnTo>
                  <a:lnTo>
                    <a:pt x="173" y="1436"/>
                  </a:lnTo>
                  <a:lnTo>
                    <a:pt x="181" y="1439"/>
                  </a:lnTo>
                  <a:lnTo>
                    <a:pt x="191" y="1442"/>
                  </a:lnTo>
                  <a:lnTo>
                    <a:pt x="200" y="1444"/>
                  </a:lnTo>
                  <a:lnTo>
                    <a:pt x="211" y="1445"/>
                  </a:lnTo>
                  <a:lnTo>
                    <a:pt x="222" y="1446"/>
                  </a:lnTo>
                  <a:lnTo>
                    <a:pt x="235" y="1446"/>
                  </a:lnTo>
                  <a:lnTo>
                    <a:pt x="282" y="1446"/>
                  </a:lnTo>
                  <a:lnTo>
                    <a:pt x="282" y="1446"/>
                  </a:lnTo>
                  <a:lnTo>
                    <a:pt x="259" y="1268"/>
                  </a:lnTo>
                  <a:lnTo>
                    <a:pt x="235" y="1090"/>
                  </a:lnTo>
                  <a:lnTo>
                    <a:pt x="208" y="914"/>
                  </a:lnTo>
                  <a:lnTo>
                    <a:pt x="194" y="826"/>
                  </a:lnTo>
                  <a:lnTo>
                    <a:pt x="179" y="741"/>
                  </a:lnTo>
                  <a:lnTo>
                    <a:pt x="179" y="741"/>
                  </a:lnTo>
                  <a:lnTo>
                    <a:pt x="189" y="700"/>
                  </a:lnTo>
                  <a:lnTo>
                    <a:pt x="200" y="658"/>
                  </a:lnTo>
                  <a:lnTo>
                    <a:pt x="209" y="617"/>
                  </a:lnTo>
                  <a:lnTo>
                    <a:pt x="217" y="576"/>
                  </a:lnTo>
                  <a:lnTo>
                    <a:pt x="232" y="493"/>
                  </a:lnTo>
                  <a:lnTo>
                    <a:pt x="244" y="411"/>
                  </a:lnTo>
                  <a:lnTo>
                    <a:pt x="254" y="328"/>
                  </a:lnTo>
                  <a:lnTo>
                    <a:pt x="264" y="246"/>
                  </a:lnTo>
                  <a:lnTo>
                    <a:pt x="272" y="162"/>
                  </a:lnTo>
                  <a:lnTo>
                    <a:pt x="279" y="81"/>
                  </a:lnTo>
                  <a:lnTo>
                    <a:pt x="279" y="81"/>
                  </a:lnTo>
                  <a:lnTo>
                    <a:pt x="203" y="57"/>
                  </a:lnTo>
                  <a:lnTo>
                    <a:pt x="131" y="36"/>
                  </a:lnTo>
                  <a:lnTo>
                    <a:pt x="64" y="1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8199438" y="2808287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8199438" y="2808287"/>
              <a:ext cx="223838" cy="1149350"/>
            </a:xfrm>
            <a:custGeom>
              <a:avLst/>
              <a:gdLst>
                <a:gd name="T0" fmla="*/ 0 w 282"/>
                <a:gd name="T1" fmla="*/ 0 h 1446"/>
                <a:gd name="T2" fmla="*/ 51 w 282"/>
                <a:gd name="T3" fmla="*/ 650 h 1446"/>
                <a:gd name="T4" fmla="*/ 51 w 282"/>
                <a:gd name="T5" fmla="*/ 650 h 1446"/>
                <a:gd name="T6" fmla="*/ 55 w 282"/>
                <a:gd name="T7" fmla="*/ 725 h 1446"/>
                <a:gd name="T8" fmla="*/ 55 w 282"/>
                <a:gd name="T9" fmla="*/ 802 h 1446"/>
                <a:gd name="T10" fmla="*/ 55 w 282"/>
                <a:gd name="T11" fmla="*/ 878 h 1446"/>
                <a:gd name="T12" fmla="*/ 56 w 282"/>
                <a:gd name="T13" fmla="*/ 954 h 1446"/>
                <a:gd name="T14" fmla="*/ 57 w 282"/>
                <a:gd name="T15" fmla="*/ 991 h 1446"/>
                <a:gd name="T16" fmla="*/ 59 w 282"/>
                <a:gd name="T17" fmla="*/ 1030 h 1446"/>
                <a:gd name="T18" fmla="*/ 62 w 282"/>
                <a:gd name="T19" fmla="*/ 1068 h 1446"/>
                <a:gd name="T20" fmla="*/ 66 w 282"/>
                <a:gd name="T21" fmla="*/ 1105 h 1446"/>
                <a:gd name="T22" fmla="*/ 71 w 282"/>
                <a:gd name="T23" fmla="*/ 1143 h 1446"/>
                <a:gd name="T24" fmla="*/ 78 w 282"/>
                <a:gd name="T25" fmla="*/ 1182 h 1446"/>
                <a:gd name="T26" fmla="*/ 86 w 282"/>
                <a:gd name="T27" fmla="*/ 1219 h 1446"/>
                <a:gd name="T28" fmla="*/ 95 w 282"/>
                <a:gd name="T29" fmla="*/ 1257 h 1446"/>
                <a:gd name="T30" fmla="*/ 95 w 282"/>
                <a:gd name="T31" fmla="*/ 1257 h 1446"/>
                <a:gd name="T32" fmla="*/ 101 w 282"/>
                <a:gd name="T33" fmla="*/ 1271 h 1446"/>
                <a:gd name="T34" fmla="*/ 106 w 282"/>
                <a:gd name="T35" fmla="*/ 1286 h 1446"/>
                <a:gd name="T36" fmla="*/ 109 w 282"/>
                <a:gd name="T37" fmla="*/ 1301 h 1446"/>
                <a:gd name="T38" fmla="*/ 113 w 282"/>
                <a:gd name="T39" fmla="*/ 1318 h 1446"/>
                <a:gd name="T40" fmla="*/ 119 w 282"/>
                <a:gd name="T41" fmla="*/ 1349 h 1446"/>
                <a:gd name="T42" fmla="*/ 122 w 282"/>
                <a:gd name="T43" fmla="*/ 1365 h 1446"/>
                <a:gd name="T44" fmla="*/ 126 w 282"/>
                <a:gd name="T45" fmla="*/ 1380 h 1446"/>
                <a:gd name="T46" fmla="*/ 131 w 282"/>
                <a:gd name="T47" fmla="*/ 1394 h 1446"/>
                <a:gd name="T48" fmla="*/ 138 w 282"/>
                <a:gd name="T49" fmla="*/ 1407 h 1446"/>
                <a:gd name="T50" fmla="*/ 148 w 282"/>
                <a:gd name="T51" fmla="*/ 1419 h 1446"/>
                <a:gd name="T52" fmla="*/ 153 w 282"/>
                <a:gd name="T53" fmla="*/ 1423 h 1446"/>
                <a:gd name="T54" fmla="*/ 159 w 282"/>
                <a:gd name="T55" fmla="*/ 1428 h 1446"/>
                <a:gd name="T56" fmla="*/ 166 w 282"/>
                <a:gd name="T57" fmla="*/ 1432 h 1446"/>
                <a:gd name="T58" fmla="*/ 173 w 282"/>
                <a:gd name="T59" fmla="*/ 1436 h 1446"/>
                <a:gd name="T60" fmla="*/ 181 w 282"/>
                <a:gd name="T61" fmla="*/ 1439 h 1446"/>
                <a:gd name="T62" fmla="*/ 191 w 282"/>
                <a:gd name="T63" fmla="*/ 1442 h 1446"/>
                <a:gd name="T64" fmla="*/ 200 w 282"/>
                <a:gd name="T65" fmla="*/ 1444 h 1446"/>
                <a:gd name="T66" fmla="*/ 211 w 282"/>
                <a:gd name="T67" fmla="*/ 1445 h 1446"/>
                <a:gd name="T68" fmla="*/ 222 w 282"/>
                <a:gd name="T69" fmla="*/ 1446 h 1446"/>
                <a:gd name="T70" fmla="*/ 235 w 282"/>
                <a:gd name="T71" fmla="*/ 1446 h 1446"/>
                <a:gd name="T72" fmla="*/ 282 w 282"/>
                <a:gd name="T73" fmla="*/ 1446 h 1446"/>
                <a:gd name="T74" fmla="*/ 282 w 282"/>
                <a:gd name="T75" fmla="*/ 1446 h 1446"/>
                <a:gd name="T76" fmla="*/ 259 w 282"/>
                <a:gd name="T77" fmla="*/ 1268 h 1446"/>
                <a:gd name="T78" fmla="*/ 235 w 282"/>
                <a:gd name="T79" fmla="*/ 1090 h 1446"/>
                <a:gd name="T80" fmla="*/ 208 w 282"/>
                <a:gd name="T81" fmla="*/ 914 h 1446"/>
                <a:gd name="T82" fmla="*/ 194 w 282"/>
                <a:gd name="T83" fmla="*/ 826 h 1446"/>
                <a:gd name="T84" fmla="*/ 179 w 282"/>
                <a:gd name="T85" fmla="*/ 741 h 1446"/>
                <a:gd name="T86" fmla="*/ 179 w 282"/>
                <a:gd name="T87" fmla="*/ 741 h 1446"/>
                <a:gd name="T88" fmla="*/ 189 w 282"/>
                <a:gd name="T89" fmla="*/ 700 h 1446"/>
                <a:gd name="T90" fmla="*/ 200 w 282"/>
                <a:gd name="T91" fmla="*/ 658 h 1446"/>
                <a:gd name="T92" fmla="*/ 209 w 282"/>
                <a:gd name="T93" fmla="*/ 617 h 1446"/>
                <a:gd name="T94" fmla="*/ 217 w 282"/>
                <a:gd name="T95" fmla="*/ 576 h 1446"/>
                <a:gd name="T96" fmla="*/ 232 w 282"/>
                <a:gd name="T97" fmla="*/ 493 h 1446"/>
                <a:gd name="T98" fmla="*/ 244 w 282"/>
                <a:gd name="T99" fmla="*/ 411 h 1446"/>
                <a:gd name="T100" fmla="*/ 254 w 282"/>
                <a:gd name="T101" fmla="*/ 328 h 1446"/>
                <a:gd name="T102" fmla="*/ 264 w 282"/>
                <a:gd name="T103" fmla="*/ 246 h 1446"/>
                <a:gd name="T104" fmla="*/ 272 w 282"/>
                <a:gd name="T105" fmla="*/ 162 h 1446"/>
                <a:gd name="T106" fmla="*/ 279 w 282"/>
                <a:gd name="T107" fmla="*/ 81 h 1446"/>
                <a:gd name="T108" fmla="*/ 279 w 282"/>
                <a:gd name="T109" fmla="*/ 81 h 1446"/>
                <a:gd name="T110" fmla="*/ 203 w 282"/>
                <a:gd name="T111" fmla="*/ 57 h 1446"/>
                <a:gd name="T112" fmla="*/ 131 w 282"/>
                <a:gd name="T113" fmla="*/ 36 h 1446"/>
                <a:gd name="T114" fmla="*/ 64 w 282"/>
                <a:gd name="T115" fmla="*/ 17 h 1446"/>
                <a:gd name="T116" fmla="*/ 0 w 282"/>
                <a:gd name="T117" fmla="*/ 0 h 1446"/>
                <a:gd name="T118" fmla="*/ 0 w 282"/>
                <a:gd name="T119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2" h="1446">
                  <a:moveTo>
                    <a:pt x="0" y="0"/>
                  </a:moveTo>
                  <a:lnTo>
                    <a:pt x="51" y="650"/>
                  </a:lnTo>
                  <a:lnTo>
                    <a:pt x="51" y="650"/>
                  </a:lnTo>
                  <a:lnTo>
                    <a:pt x="55" y="725"/>
                  </a:lnTo>
                  <a:lnTo>
                    <a:pt x="55" y="802"/>
                  </a:lnTo>
                  <a:lnTo>
                    <a:pt x="55" y="878"/>
                  </a:lnTo>
                  <a:lnTo>
                    <a:pt x="56" y="954"/>
                  </a:lnTo>
                  <a:lnTo>
                    <a:pt x="57" y="991"/>
                  </a:lnTo>
                  <a:lnTo>
                    <a:pt x="59" y="1030"/>
                  </a:lnTo>
                  <a:lnTo>
                    <a:pt x="62" y="1068"/>
                  </a:lnTo>
                  <a:lnTo>
                    <a:pt x="66" y="1105"/>
                  </a:lnTo>
                  <a:lnTo>
                    <a:pt x="71" y="1143"/>
                  </a:lnTo>
                  <a:lnTo>
                    <a:pt x="78" y="1182"/>
                  </a:lnTo>
                  <a:lnTo>
                    <a:pt x="86" y="1219"/>
                  </a:lnTo>
                  <a:lnTo>
                    <a:pt x="95" y="1257"/>
                  </a:lnTo>
                  <a:lnTo>
                    <a:pt x="95" y="1257"/>
                  </a:lnTo>
                  <a:lnTo>
                    <a:pt x="101" y="1271"/>
                  </a:lnTo>
                  <a:lnTo>
                    <a:pt x="106" y="1286"/>
                  </a:lnTo>
                  <a:lnTo>
                    <a:pt x="109" y="1301"/>
                  </a:lnTo>
                  <a:lnTo>
                    <a:pt x="113" y="1318"/>
                  </a:lnTo>
                  <a:lnTo>
                    <a:pt x="119" y="1349"/>
                  </a:lnTo>
                  <a:lnTo>
                    <a:pt x="122" y="1365"/>
                  </a:lnTo>
                  <a:lnTo>
                    <a:pt x="126" y="1380"/>
                  </a:lnTo>
                  <a:lnTo>
                    <a:pt x="131" y="1394"/>
                  </a:lnTo>
                  <a:lnTo>
                    <a:pt x="138" y="1407"/>
                  </a:lnTo>
                  <a:lnTo>
                    <a:pt x="148" y="1419"/>
                  </a:lnTo>
                  <a:lnTo>
                    <a:pt x="153" y="1423"/>
                  </a:lnTo>
                  <a:lnTo>
                    <a:pt x="159" y="1428"/>
                  </a:lnTo>
                  <a:lnTo>
                    <a:pt x="166" y="1432"/>
                  </a:lnTo>
                  <a:lnTo>
                    <a:pt x="173" y="1436"/>
                  </a:lnTo>
                  <a:lnTo>
                    <a:pt x="181" y="1439"/>
                  </a:lnTo>
                  <a:lnTo>
                    <a:pt x="191" y="1442"/>
                  </a:lnTo>
                  <a:lnTo>
                    <a:pt x="200" y="1444"/>
                  </a:lnTo>
                  <a:lnTo>
                    <a:pt x="211" y="1445"/>
                  </a:lnTo>
                  <a:lnTo>
                    <a:pt x="222" y="1446"/>
                  </a:lnTo>
                  <a:lnTo>
                    <a:pt x="235" y="1446"/>
                  </a:lnTo>
                  <a:lnTo>
                    <a:pt x="282" y="1446"/>
                  </a:lnTo>
                  <a:lnTo>
                    <a:pt x="282" y="1446"/>
                  </a:lnTo>
                  <a:lnTo>
                    <a:pt x="259" y="1268"/>
                  </a:lnTo>
                  <a:lnTo>
                    <a:pt x="235" y="1090"/>
                  </a:lnTo>
                  <a:lnTo>
                    <a:pt x="208" y="914"/>
                  </a:lnTo>
                  <a:lnTo>
                    <a:pt x="194" y="826"/>
                  </a:lnTo>
                  <a:lnTo>
                    <a:pt x="179" y="741"/>
                  </a:lnTo>
                  <a:lnTo>
                    <a:pt x="179" y="741"/>
                  </a:lnTo>
                  <a:lnTo>
                    <a:pt x="189" y="700"/>
                  </a:lnTo>
                  <a:lnTo>
                    <a:pt x="200" y="658"/>
                  </a:lnTo>
                  <a:lnTo>
                    <a:pt x="209" y="617"/>
                  </a:lnTo>
                  <a:lnTo>
                    <a:pt x="217" y="576"/>
                  </a:lnTo>
                  <a:lnTo>
                    <a:pt x="232" y="493"/>
                  </a:lnTo>
                  <a:lnTo>
                    <a:pt x="244" y="411"/>
                  </a:lnTo>
                  <a:lnTo>
                    <a:pt x="254" y="328"/>
                  </a:lnTo>
                  <a:lnTo>
                    <a:pt x="264" y="246"/>
                  </a:lnTo>
                  <a:lnTo>
                    <a:pt x="272" y="162"/>
                  </a:lnTo>
                  <a:lnTo>
                    <a:pt x="279" y="81"/>
                  </a:lnTo>
                  <a:lnTo>
                    <a:pt x="279" y="81"/>
                  </a:lnTo>
                  <a:lnTo>
                    <a:pt x="203" y="57"/>
                  </a:lnTo>
                  <a:lnTo>
                    <a:pt x="131" y="36"/>
                  </a:lnTo>
                  <a:lnTo>
                    <a:pt x="64" y="1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8199438" y="2808287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4" name="Freeform 50"/>
            <p:cNvSpPr>
              <a:spLocks noEditPoints="1"/>
            </p:cNvSpPr>
            <p:nvPr/>
          </p:nvSpPr>
          <p:spPr bwMode="auto">
            <a:xfrm>
              <a:off x="8193088" y="2795587"/>
              <a:ext cx="131763" cy="509587"/>
            </a:xfrm>
            <a:custGeom>
              <a:avLst/>
              <a:gdLst>
                <a:gd name="T0" fmla="*/ 58 w 167"/>
                <a:gd name="T1" fmla="*/ 640 h 640"/>
                <a:gd name="T2" fmla="*/ 58 w 167"/>
                <a:gd name="T3" fmla="*/ 640 h 640"/>
                <a:gd name="T4" fmla="*/ 74 w 167"/>
                <a:gd name="T5" fmla="*/ 573 h 640"/>
                <a:gd name="T6" fmla="*/ 92 w 167"/>
                <a:gd name="T7" fmla="*/ 507 h 640"/>
                <a:gd name="T8" fmla="*/ 110 w 167"/>
                <a:gd name="T9" fmla="*/ 441 h 640"/>
                <a:gd name="T10" fmla="*/ 127 w 167"/>
                <a:gd name="T11" fmla="*/ 375 h 640"/>
                <a:gd name="T12" fmla="*/ 142 w 167"/>
                <a:gd name="T13" fmla="*/ 308 h 640"/>
                <a:gd name="T14" fmla="*/ 149 w 167"/>
                <a:gd name="T15" fmla="*/ 275 h 640"/>
                <a:gd name="T16" fmla="*/ 154 w 167"/>
                <a:gd name="T17" fmla="*/ 241 h 640"/>
                <a:gd name="T18" fmla="*/ 159 w 167"/>
                <a:gd name="T19" fmla="*/ 206 h 640"/>
                <a:gd name="T20" fmla="*/ 163 w 167"/>
                <a:gd name="T21" fmla="*/ 173 h 640"/>
                <a:gd name="T22" fmla="*/ 166 w 167"/>
                <a:gd name="T23" fmla="*/ 138 h 640"/>
                <a:gd name="T24" fmla="*/ 167 w 167"/>
                <a:gd name="T25" fmla="*/ 103 h 640"/>
                <a:gd name="T26" fmla="*/ 100 w 167"/>
                <a:gd name="T27" fmla="*/ 95 h 640"/>
                <a:gd name="T28" fmla="*/ 112 w 167"/>
                <a:gd name="T29" fmla="*/ 39 h 640"/>
                <a:gd name="T30" fmla="*/ 112 w 167"/>
                <a:gd name="T31" fmla="*/ 39 h 640"/>
                <a:gd name="T32" fmla="*/ 74 w 167"/>
                <a:gd name="T33" fmla="*/ 30 h 640"/>
                <a:gd name="T34" fmla="*/ 44 w 167"/>
                <a:gd name="T35" fmla="*/ 19 h 640"/>
                <a:gd name="T36" fmla="*/ 20 w 167"/>
                <a:gd name="T37" fmla="*/ 10 h 640"/>
                <a:gd name="T38" fmla="*/ 0 w 167"/>
                <a:gd name="T39" fmla="*/ 0 h 640"/>
                <a:gd name="T40" fmla="*/ 0 w 167"/>
                <a:gd name="T41" fmla="*/ 0 h 640"/>
                <a:gd name="T42" fmla="*/ 2 w 167"/>
                <a:gd name="T43" fmla="*/ 75 h 640"/>
                <a:gd name="T44" fmla="*/ 6 w 167"/>
                <a:gd name="T45" fmla="*/ 151 h 640"/>
                <a:gd name="T46" fmla="*/ 11 w 167"/>
                <a:gd name="T47" fmla="*/ 227 h 640"/>
                <a:gd name="T48" fmla="*/ 18 w 167"/>
                <a:gd name="T49" fmla="*/ 305 h 640"/>
                <a:gd name="T50" fmla="*/ 24 w 167"/>
                <a:gd name="T51" fmla="*/ 385 h 640"/>
                <a:gd name="T52" fmla="*/ 34 w 167"/>
                <a:gd name="T53" fmla="*/ 467 h 640"/>
                <a:gd name="T54" fmla="*/ 45 w 167"/>
                <a:gd name="T55" fmla="*/ 552 h 640"/>
                <a:gd name="T56" fmla="*/ 58 w 167"/>
                <a:gd name="T57" fmla="*/ 640 h 640"/>
                <a:gd name="T58" fmla="*/ 58 w 167"/>
                <a:gd name="T59" fmla="*/ 640 h 640"/>
                <a:gd name="T60" fmla="*/ 58 w 167"/>
                <a:gd name="T61" fmla="*/ 640 h 640"/>
                <a:gd name="T62" fmla="*/ 58 w 167"/>
                <a:gd name="T63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" h="640">
                  <a:moveTo>
                    <a:pt x="58" y="640"/>
                  </a:moveTo>
                  <a:lnTo>
                    <a:pt x="58" y="640"/>
                  </a:lnTo>
                  <a:lnTo>
                    <a:pt x="74" y="573"/>
                  </a:lnTo>
                  <a:lnTo>
                    <a:pt x="92" y="507"/>
                  </a:lnTo>
                  <a:lnTo>
                    <a:pt x="110" y="441"/>
                  </a:lnTo>
                  <a:lnTo>
                    <a:pt x="127" y="375"/>
                  </a:lnTo>
                  <a:lnTo>
                    <a:pt x="142" y="308"/>
                  </a:lnTo>
                  <a:lnTo>
                    <a:pt x="149" y="275"/>
                  </a:lnTo>
                  <a:lnTo>
                    <a:pt x="154" y="241"/>
                  </a:lnTo>
                  <a:lnTo>
                    <a:pt x="159" y="206"/>
                  </a:lnTo>
                  <a:lnTo>
                    <a:pt x="163" y="173"/>
                  </a:lnTo>
                  <a:lnTo>
                    <a:pt x="166" y="138"/>
                  </a:lnTo>
                  <a:lnTo>
                    <a:pt x="167" y="103"/>
                  </a:lnTo>
                  <a:lnTo>
                    <a:pt x="100" y="95"/>
                  </a:lnTo>
                  <a:lnTo>
                    <a:pt x="112" y="39"/>
                  </a:lnTo>
                  <a:lnTo>
                    <a:pt x="112" y="39"/>
                  </a:lnTo>
                  <a:lnTo>
                    <a:pt x="74" y="30"/>
                  </a:lnTo>
                  <a:lnTo>
                    <a:pt x="44" y="19"/>
                  </a:lnTo>
                  <a:lnTo>
                    <a:pt x="2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75"/>
                  </a:lnTo>
                  <a:lnTo>
                    <a:pt x="6" y="151"/>
                  </a:lnTo>
                  <a:lnTo>
                    <a:pt x="11" y="227"/>
                  </a:lnTo>
                  <a:lnTo>
                    <a:pt x="18" y="305"/>
                  </a:lnTo>
                  <a:lnTo>
                    <a:pt x="24" y="385"/>
                  </a:lnTo>
                  <a:lnTo>
                    <a:pt x="34" y="467"/>
                  </a:lnTo>
                  <a:lnTo>
                    <a:pt x="45" y="552"/>
                  </a:lnTo>
                  <a:lnTo>
                    <a:pt x="58" y="640"/>
                  </a:lnTo>
                  <a:lnTo>
                    <a:pt x="58" y="640"/>
                  </a:lnTo>
                  <a:close/>
                  <a:moveTo>
                    <a:pt x="58" y="640"/>
                  </a:moveTo>
                  <a:lnTo>
                    <a:pt x="58" y="64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8193088" y="2795587"/>
              <a:ext cx="131763" cy="509587"/>
            </a:xfrm>
            <a:custGeom>
              <a:avLst/>
              <a:gdLst>
                <a:gd name="T0" fmla="*/ 58 w 167"/>
                <a:gd name="T1" fmla="*/ 640 h 640"/>
                <a:gd name="T2" fmla="*/ 58 w 167"/>
                <a:gd name="T3" fmla="*/ 640 h 640"/>
                <a:gd name="T4" fmla="*/ 74 w 167"/>
                <a:gd name="T5" fmla="*/ 573 h 640"/>
                <a:gd name="T6" fmla="*/ 92 w 167"/>
                <a:gd name="T7" fmla="*/ 507 h 640"/>
                <a:gd name="T8" fmla="*/ 110 w 167"/>
                <a:gd name="T9" fmla="*/ 441 h 640"/>
                <a:gd name="T10" fmla="*/ 127 w 167"/>
                <a:gd name="T11" fmla="*/ 375 h 640"/>
                <a:gd name="T12" fmla="*/ 142 w 167"/>
                <a:gd name="T13" fmla="*/ 308 h 640"/>
                <a:gd name="T14" fmla="*/ 149 w 167"/>
                <a:gd name="T15" fmla="*/ 275 h 640"/>
                <a:gd name="T16" fmla="*/ 154 w 167"/>
                <a:gd name="T17" fmla="*/ 241 h 640"/>
                <a:gd name="T18" fmla="*/ 159 w 167"/>
                <a:gd name="T19" fmla="*/ 206 h 640"/>
                <a:gd name="T20" fmla="*/ 163 w 167"/>
                <a:gd name="T21" fmla="*/ 173 h 640"/>
                <a:gd name="T22" fmla="*/ 166 w 167"/>
                <a:gd name="T23" fmla="*/ 138 h 640"/>
                <a:gd name="T24" fmla="*/ 167 w 167"/>
                <a:gd name="T25" fmla="*/ 103 h 640"/>
                <a:gd name="T26" fmla="*/ 100 w 167"/>
                <a:gd name="T27" fmla="*/ 95 h 640"/>
                <a:gd name="T28" fmla="*/ 112 w 167"/>
                <a:gd name="T29" fmla="*/ 39 h 640"/>
                <a:gd name="T30" fmla="*/ 112 w 167"/>
                <a:gd name="T31" fmla="*/ 39 h 640"/>
                <a:gd name="T32" fmla="*/ 74 w 167"/>
                <a:gd name="T33" fmla="*/ 30 h 640"/>
                <a:gd name="T34" fmla="*/ 44 w 167"/>
                <a:gd name="T35" fmla="*/ 19 h 640"/>
                <a:gd name="T36" fmla="*/ 20 w 167"/>
                <a:gd name="T37" fmla="*/ 10 h 640"/>
                <a:gd name="T38" fmla="*/ 0 w 167"/>
                <a:gd name="T39" fmla="*/ 0 h 640"/>
                <a:gd name="T40" fmla="*/ 0 w 167"/>
                <a:gd name="T41" fmla="*/ 0 h 640"/>
                <a:gd name="T42" fmla="*/ 2 w 167"/>
                <a:gd name="T43" fmla="*/ 75 h 640"/>
                <a:gd name="T44" fmla="*/ 6 w 167"/>
                <a:gd name="T45" fmla="*/ 151 h 640"/>
                <a:gd name="T46" fmla="*/ 11 w 167"/>
                <a:gd name="T47" fmla="*/ 227 h 640"/>
                <a:gd name="T48" fmla="*/ 18 w 167"/>
                <a:gd name="T49" fmla="*/ 305 h 640"/>
                <a:gd name="T50" fmla="*/ 24 w 167"/>
                <a:gd name="T51" fmla="*/ 385 h 640"/>
                <a:gd name="T52" fmla="*/ 34 w 167"/>
                <a:gd name="T53" fmla="*/ 467 h 640"/>
                <a:gd name="T54" fmla="*/ 45 w 167"/>
                <a:gd name="T55" fmla="*/ 552 h 640"/>
                <a:gd name="T56" fmla="*/ 58 w 167"/>
                <a:gd name="T57" fmla="*/ 640 h 640"/>
                <a:gd name="T58" fmla="*/ 58 w 167"/>
                <a:gd name="T59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640">
                  <a:moveTo>
                    <a:pt x="58" y="640"/>
                  </a:moveTo>
                  <a:lnTo>
                    <a:pt x="58" y="640"/>
                  </a:lnTo>
                  <a:lnTo>
                    <a:pt x="74" y="573"/>
                  </a:lnTo>
                  <a:lnTo>
                    <a:pt x="92" y="507"/>
                  </a:lnTo>
                  <a:lnTo>
                    <a:pt x="110" y="441"/>
                  </a:lnTo>
                  <a:lnTo>
                    <a:pt x="127" y="375"/>
                  </a:lnTo>
                  <a:lnTo>
                    <a:pt x="142" y="308"/>
                  </a:lnTo>
                  <a:lnTo>
                    <a:pt x="149" y="275"/>
                  </a:lnTo>
                  <a:lnTo>
                    <a:pt x="154" y="241"/>
                  </a:lnTo>
                  <a:lnTo>
                    <a:pt x="159" y="206"/>
                  </a:lnTo>
                  <a:lnTo>
                    <a:pt x="163" y="173"/>
                  </a:lnTo>
                  <a:lnTo>
                    <a:pt x="166" y="138"/>
                  </a:lnTo>
                  <a:lnTo>
                    <a:pt x="167" y="103"/>
                  </a:lnTo>
                  <a:lnTo>
                    <a:pt x="100" y="95"/>
                  </a:lnTo>
                  <a:lnTo>
                    <a:pt x="112" y="39"/>
                  </a:lnTo>
                  <a:lnTo>
                    <a:pt x="112" y="39"/>
                  </a:lnTo>
                  <a:lnTo>
                    <a:pt x="74" y="30"/>
                  </a:lnTo>
                  <a:lnTo>
                    <a:pt x="44" y="19"/>
                  </a:lnTo>
                  <a:lnTo>
                    <a:pt x="2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75"/>
                  </a:lnTo>
                  <a:lnTo>
                    <a:pt x="6" y="151"/>
                  </a:lnTo>
                  <a:lnTo>
                    <a:pt x="11" y="227"/>
                  </a:lnTo>
                  <a:lnTo>
                    <a:pt x="18" y="305"/>
                  </a:lnTo>
                  <a:lnTo>
                    <a:pt x="24" y="385"/>
                  </a:lnTo>
                  <a:lnTo>
                    <a:pt x="34" y="467"/>
                  </a:lnTo>
                  <a:lnTo>
                    <a:pt x="45" y="552"/>
                  </a:lnTo>
                  <a:lnTo>
                    <a:pt x="58" y="640"/>
                  </a:lnTo>
                  <a:lnTo>
                    <a:pt x="58" y="6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8239126" y="3305175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8193088" y="2795587"/>
              <a:ext cx="131763" cy="509587"/>
            </a:xfrm>
            <a:custGeom>
              <a:avLst/>
              <a:gdLst>
                <a:gd name="T0" fmla="*/ 58 w 167"/>
                <a:gd name="T1" fmla="*/ 640 h 640"/>
                <a:gd name="T2" fmla="*/ 58 w 167"/>
                <a:gd name="T3" fmla="*/ 640 h 640"/>
                <a:gd name="T4" fmla="*/ 74 w 167"/>
                <a:gd name="T5" fmla="*/ 573 h 640"/>
                <a:gd name="T6" fmla="*/ 92 w 167"/>
                <a:gd name="T7" fmla="*/ 507 h 640"/>
                <a:gd name="T8" fmla="*/ 110 w 167"/>
                <a:gd name="T9" fmla="*/ 441 h 640"/>
                <a:gd name="T10" fmla="*/ 127 w 167"/>
                <a:gd name="T11" fmla="*/ 375 h 640"/>
                <a:gd name="T12" fmla="*/ 142 w 167"/>
                <a:gd name="T13" fmla="*/ 308 h 640"/>
                <a:gd name="T14" fmla="*/ 149 w 167"/>
                <a:gd name="T15" fmla="*/ 275 h 640"/>
                <a:gd name="T16" fmla="*/ 154 w 167"/>
                <a:gd name="T17" fmla="*/ 241 h 640"/>
                <a:gd name="T18" fmla="*/ 159 w 167"/>
                <a:gd name="T19" fmla="*/ 206 h 640"/>
                <a:gd name="T20" fmla="*/ 163 w 167"/>
                <a:gd name="T21" fmla="*/ 173 h 640"/>
                <a:gd name="T22" fmla="*/ 166 w 167"/>
                <a:gd name="T23" fmla="*/ 138 h 640"/>
                <a:gd name="T24" fmla="*/ 167 w 167"/>
                <a:gd name="T25" fmla="*/ 103 h 640"/>
                <a:gd name="T26" fmla="*/ 100 w 167"/>
                <a:gd name="T27" fmla="*/ 95 h 640"/>
                <a:gd name="T28" fmla="*/ 112 w 167"/>
                <a:gd name="T29" fmla="*/ 39 h 640"/>
                <a:gd name="T30" fmla="*/ 112 w 167"/>
                <a:gd name="T31" fmla="*/ 39 h 640"/>
                <a:gd name="T32" fmla="*/ 74 w 167"/>
                <a:gd name="T33" fmla="*/ 30 h 640"/>
                <a:gd name="T34" fmla="*/ 44 w 167"/>
                <a:gd name="T35" fmla="*/ 19 h 640"/>
                <a:gd name="T36" fmla="*/ 20 w 167"/>
                <a:gd name="T37" fmla="*/ 10 h 640"/>
                <a:gd name="T38" fmla="*/ 0 w 167"/>
                <a:gd name="T39" fmla="*/ 0 h 640"/>
                <a:gd name="T40" fmla="*/ 0 w 167"/>
                <a:gd name="T41" fmla="*/ 0 h 640"/>
                <a:gd name="T42" fmla="*/ 2 w 167"/>
                <a:gd name="T43" fmla="*/ 75 h 640"/>
                <a:gd name="T44" fmla="*/ 6 w 167"/>
                <a:gd name="T45" fmla="*/ 151 h 640"/>
                <a:gd name="T46" fmla="*/ 11 w 167"/>
                <a:gd name="T47" fmla="*/ 227 h 640"/>
                <a:gd name="T48" fmla="*/ 18 w 167"/>
                <a:gd name="T49" fmla="*/ 305 h 640"/>
                <a:gd name="T50" fmla="*/ 24 w 167"/>
                <a:gd name="T51" fmla="*/ 385 h 640"/>
                <a:gd name="T52" fmla="*/ 34 w 167"/>
                <a:gd name="T53" fmla="*/ 467 h 640"/>
                <a:gd name="T54" fmla="*/ 45 w 167"/>
                <a:gd name="T55" fmla="*/ 552 h 640"/>
                <a:gd name="T56" fmla="*/ 58 w 167"/>
                <a:gd name="T57" fmla="*/ 640 h 640"/>
                <a:gd name="T58" fmla="*/ 58 w 167"/>
                <a:gd name="T59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640">
                  <a:moveTo>
                    <a:pt x="58" y="640"/>
                  </a:moveTo>
                  <a:lnTo>
                    <a:pt x="58" y="640"/>
                  </a:lnTo>
                  <a:lnTo>
                    <a:pt x="74" y="573"/>
                  </a:lnTo>
                  <a:lnTo>
                    <a:pt x="92" y="507"/>
                  </a:lnTo>
                  <a:lnTo>
                    <a:pt x="110" y="441"/>
                  </a:lnTo>
                  <a:lnTo>
                    <a:pt x="127" y="375"/>
                  </a:lnTo>
                  <a:lnTo>
                    <a:pt x="142" y="308"/>
                  </a:lnTo>
                  <a:lnTo>
                    <a:pt x="149" y="275"/>
                  </a:lnTo>
                  <a:lnTo>
                    <a:pt x="154" y="241"/>
                  </a:lnTo>
                  <a:lnTo>
                    <a:pt x="159" y="206"/>
                  </a:lnTo>
                  <a:lnTo>
                    <a:pt x="163" y="173"/>
                  </a:lnTo>
                  <a:lnTo>
                    <a:pt x="166" y="138"/>
                  </a:lnTo>
                  <a:lnTo>
                    <a:pt x="167" y="103"/>
                  </a:lnTo>
                  <a:lnTo>
                    <a:pt x="100" y="95"/>
                  </a:lnTo>
                  <a:lnTo>
                    <a:pt x="112" y="39"/>
                  </a:lnTo>
                  <a:lnTo>
                    <a:pt x="112" y="39"/>
                  </a:lnTo>
                  <a:lnTo>
                    <a:pt x="74" y="30"/>
                  </a:lnTo>
                  <a:lnTo>
                    <a:pt x="44" y="19"/>
                  </a:lnTo>
                  <a:lnTo>
                    <a:pt x="2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75"/>
                  </a:lnTo>
                  <a:lnTo>
                    <a:pt x="6" y="151"/>
                  </a:lnTo>
                  <a:lnTo>
                    <a:pt x="11" y="227"/>
                  </a:lnTo>
                  <a:lnTo>
                    <a:pt x="18" y="305"/>
                  </a:lnTo>
                  <a:lnTo>
                    <a:pt x="24" y="385"/>
                  </a:lnTo>
                  <a:lnTo>
                    <a:pt x="34" y="467"/>
                  </a:lnTo>
                  <a:lnTo>
                    <a:pt x="45" y="552"/>
                  </a:lnTo>
                  <a:lnTo>
                    <a:pt x="58" y="640"/>
                  </a:lnTo>
                  <a:lnTo>
                    <a:pt x="58" y="640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>
              <a:off x="8239126" y="3305175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9" name="Freeform 55"/>
            <p:cNvSpPr>
              <a:spLocks noEditPoints="1"/>
            </p:cNvSpPr>
            <p:nvPr/>
          </p:nvSpPr>
          <p:spPr bwMode="auto">
            <a:xfrm>
              <a:off x="7804151" y="2794000"/>
              <a:ext cx="168275" cy="485775"/>
            </a:xfrm>
            <a:custGeom>
              <a:avLst/>
              <a:gdLst>
                <a:gd name="T0" fmla="*/ 214 w 214"/>
                <a:gd name="T1" fmla="*/ 613 h 613"/>
                <a:gd name="T2" fmla="*/ 214 w 214"/>
                <a:gd name="T3" fmla="*/ 613 h 613"/>
                <a:gd name="T4" fmla="*/ 194 w 214"/>
                <a:gd name="T5" fmla="*/ 578 h 613"/>
                <a:gd name="T6" fmla="*/ 176 w 214"/>
                <a:gd name="T7" fmla="*/ 545 h 613"/>
                <a:gd name="T8" fmla="*/ 158 w 214"/>
                <a:gd name="T9" fmla="*/ 512 h 613"/>
                <a:gd name="T10" fmla="*/ 142 w 214"/>
                <a:gd name="T11" fmla="*/ 478 h 613"/>
                <a:gd name="T12" fmla="*/ 128 w 214"/>
                <a:gd name="T13" fmla="*/ 446 h 613"/>
                <a:gd name="T14" fmla="*/ 114 w 214"/>
                <a:gd name="T15" fmla="*/ 413 h 613"/>
                <a:gd name="T16" fmla="*/ 87 w 214"/>
                <a:gd name="T17" fmla="*/ 350 h 613"/>
                <a:gd name="T18" fmla="*/ 64 w 214"/>
                <a:gd name="T19" fmla="*/ 287 h 613"/>
                <a:gd name="T20" fmla="*/ 42 w 214"/>
                <a:gd name="T21" fmla="*/ 223 h 613"/>
                <a:gd name="T22" fmla="*/ 0 w 214"/>
                <a:gd name="T23" fmla="*/ 94 h 613"/>
                <a:gd name="T24" fmla="*/ 0 w 214"/>
                <a:gd name="T25" fmla="*/ 94 h 613"/>
                <a:gd name="T26" fmla="*/ 22 w 214"/>
                <a:gd name="T27" fmla="*/ 87 h 613"/>
                <a:gd name="T28" fmla="*/ 44 w 214"/>
                <a:gd name="T29" fmla="*/ 80 h 613"/>
                <a:gd name="T30" fmla="*/ 66 w 214"/>
                <a:gd name="T31" fmla="*/ 73 h 613"/>
                <a:gd name="T32" fmla="*/ 89 w 214"/>
                <a:gd name="T33" fmla="*/ 65 h 613"/>
                <a:gd name="T34" fmla="*/ 111 w 214"/>
                <a:gd name="T35" fmla="*/ 56 h 613"/>
                <a:gd name="T36" fmla="*/ 122 w 214"/>
                <a:gd name="T37" fmla="*/ 49 h 613"/>
                <a:gd name="T38" fmla="*/ 134 w 214"/>
                <a:gd name="T39" fmla="*/ 42 h 613"/>
                <a:gd name="T40" fmla="*/ 147 w 214"/>
                <a:gd name="T41" fmla="*/ 34 h 613"/>
                <a:gd name="T42" fmla="*/ 158 w 214"/>
                <a:gd name="T43" fmla="*/ 23 h 613"/>
                <a:gd name="T44" fmla="*/ 171 w 214"/>
                <a:gd name="T45" fmla="*/ 13 h 613"/>
                <a:gd name="T46" fmla="*/ 184 w 214"/>
                <a:gd name="T47" fmla="*/ 0 h 613"/>
                <a:gd name="T48" fmla="*/ 184 w 214"/>
                <a:gd name="T49" fmla="*/ 0 h 613"/>
                <a:gd name="T50" fmla="*/ 184 w 214"/>
                <a:gd name="T51" fmla="*/ 78 h 613"/>
                <a:gd name="T52" fmla="*/ 185 w 214"/>
                <a:gd name="T53" fmla="*/ 155 h 613"/>
                <a:gd name="T54" fmla="*/ 187 w 214"/>
                <a:gd name="T55" fmla="*/ 231 h 613"/>
                <a:gd name="T56" fmla="*/ 191 w 214"/>
                <a:gd name="T57" fmla="*/ 307 h 613"/>
                <a:gd name="T58" fmla="*/ 195 w 214"/>
                <a:gd name="T59" fmla="*/ 382 h 613"/>
                <a:gd name="T60" fmla="*/ 200 w 214"/>
                <a:gd name="T61" fmla="*/ 459 h 613"/>
                <a:gd name="T62" fmla="*/ 214 w 214"/>
                <a:gd name="T63" fmla="*/ 613 h 613"/>
                <a:gd name="T64" fmla="*/ 214 w 214"/>
                <a:gd name="T65" fmla="*/ 613 h 613"/>
                <a:gd name="T66" fmla="*/ 214 w 214"/>
                <a:gd name="T67" fmla="*/ 613 h 613"/>
                <a:gd name="T68" fmla="*/ 214 w 214"/>
                <a:gd name="T6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613">
                  <a:moveTo>
                    <a:pt x="214" y="613"/>
                  </a:moveTo>
                  <a:lnTo>
                    <a:pt x="214" y="613"/>
                  </a:lnTo>
                  <a:lnTo>
                    <a:pt x="194" y="578"/>
                  </a:lnTo>
                  <a:lnTo>
                    <a:pt x="176" y="545"/>
                  </a:lnTo>
                  <a:lnTo>
                    <a:pt x="158" y="512"/>
                  </a:lnTo>
                  <a:lnTo>
                    <a:pt x="142" y="478"/>
                  </a:lnTo>
                  <a:lnTo>
                    <a:pt x="128" y="446"/>
                  </a:lnTo>
                  <a:lnTo>
                    <a:pt x="114" y="413"/>
                  </a:lnTo>
                  <a:lnTo>
                    <a:pt x="87" y="350"/>
                  </a:lnTo>
                  <a:lnTo>
                    <a:pt x="64" y="287"/>
                  </a:lnTo>
                  <a:lnTo>
                    <a:pt x="42" y="223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2" y="87"/>
                  </a:lnTo>
                  <a:lnTo>
                    <a:pt x="44" y="80"/>
                  </a:lnTo>
                  <a:lnTo>
                    <a:pt x="66" y="73"/>
                  </a:lnTo>
                  <a:lnTo>
                    <a:pt x="89" y="65"/>
                  </a:lnTo>
                  <a:lnTo>
                    <a:pt x="111" y="56"/>
                  </a:lnTo>
                  <a:lnTo>
                    <a:pt x="122" y="49"/>
                  </a:lnTo>
                  <a:lnTo>
                    <a:pt x="134" y="42"/>
                  </a:lnTo>
                  <a:lnTo>
                    <a:pt x="147" y="34"/>
                  </a:lnTo>
                  <a:lnTo>
                    <a:pt x="158" y="23"/>
                  </a:lnTo>
                  <a:lnTo>
                    <a:pt x="171" y="13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4" y="78"/>
                  </a:lnTo>
                  <a:lnTo>
                    <a:pt x="185" y="155"/>
                  </a:lnTo>
                  <a:lnTo>
                    <a:pt x="187" y="231"/>
                  </a:lnTo>
                  <a:lnTo>
                    <a:pt x="191" y="307"/>
                  </a:lnTo>
                  <a:lnTo>
                    <a:pt x="195" y="382"/>
                  </a:lnTo>
                  <a:lnTo>
                    <a:pt x="200" y="459"/>
                  </a:lnTo>
                  <a:lnTo>
                    <a:pt x="214" y="613"/>
                  </a:lnTo>
                  <a:lnTo>
                    <a:pt x="214" y="613"/>
                  </a:lnTo>
                  <a:close/>
                  <a:moveTo>
                    <a:pt x="214" y="613"/>
                  </a:moveTo>
                  <a:lnTo>
                    <a:pt x="214" y="61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auto">
            <a:xfrm>
              <a:off x="7804151" y="2794000"/>
              <a:ext cx="168275" cy="485775"/>
            </a:xfrm>
            <a:custGeom>
              <a:avLst/>
              <a:gdLst>
                <a:gd name="T0" fmla="*/ 214 w 214"/>
                <a:gd name="T1" fmla="*/ 613 h 613"/>
                <a:gd name="T2" fmla="*/ 214 w 214"/>
                <a:gd name="T3" fmla="*/ 613 h 613"/>
                <a:gd name="T4" fmla="*/ 194 w 214"/>
                <a:gd name="T5" fmla="*/ 578 h 613"/>
                <a:gd name="T6" fmla="*/ 176 w 214"/>
                <a:gd name="T7" fmla="*/ 545 h 613"/>
                <a:gd name="T8" fmla="*/ 158 w 214"/>
                <a:gd name="T9" fmla="*/ 512 h 613"/>
                <a:gd name="T10" fmla="*/ 142 w 214"/>
                <a:gd name="T11" fmla="*/ 478 h 613"/>
                <a:gd name="T12" fmla="*/ 128 w 214"/>
                <a:gd name="T13" fmla="*/ 446 h 613"/>
                <a:gd name="T14" fmla="*/ 114 w 214"/>
                <a:gd name="T15" fmla="*/ 413 h 613"/>
                <a:gd name="T16" fmla="*/ 87 w 214"/>
                <a:gd name="T17" fmla="*/ 350 h 613"/>
                <a:gd name="T18" fmla="*/ 64 w 214"/>
                <a:gd name="T19" fmla="*/ 287 h 613"/>
                <a:gd name="T20" fmla="*/ 42 w 214"/>
                <a:gd name="T21" fmla="*/ 223 h 613"/>
                <a:gd name="T22" fmla="*/ 0 w 214"/>
                <a:gd name="T23" fmla="*/ 94 h 613"/>
                <a:gd name="T24" fmla="*/ 0 w 214"/>
                <a:gd name="T25" fmla="*/ 94 h 613"/>
                <a:gd name="T26" fmla="*/ 22 w 214"/>
                <a:gd name="T27" fmla="*/ 87 h 613"/>
                <a:gd name="T28" fmla="*/ 44 w 214"/>
                <a:gd name="T29" fmla="*/ 80 h 613"/>
                <a:gd name="T30" fmla="*/ 66 w 214"/>
                <a:gd name="T31" fmla="*/ 73 h 613"/>
                <a:gd name="T32" fmla="*/ 89 w 214"/>
                <a:gd name="T33" fmla="*/ 65 h 613"/>
                <a:gd name="T34" fmla="*/ 111 w 214"/>
                <a:gd name="T35" fmla="*/ 56 h 613"/>
                <a:gd name="T36" fmla="*/ 122 w 214"/>
                <a:gd name="T37" fmla="*/ 49 h 613"/>
                <a:gd name="T38" fmla="*/ 134 w 214"/>
                <a:gd name="T39" fmla="*/ 42 h 613"/>
                <a:gd name="T40" fmla="*/ 147 w 214"/>
                <a:gd name="T41" fmla="*/ 34 h 613"/>
                <a:gd name="T42" fmla="*/ 158 w 214"/>
                <a:gd name="T43" fmla="*/ 23 h 613"/>
                <a:gd name="T44" fmla="*/ 171 w 214"/>
                <a:gd name="T45" fmla="*/ 13 h 613"/>
                <a:gd name="T46" fmla="*/ 184 w 214"/>
                <a:gd name="T47" fmla="*/ 0 h 613"/>
                <a:gd name="T48" fmla="*/ 184 w 214"/>
                <a:gd name="T49" fmla="*/ 0 h 613"/>
                <a:gd name="T50" fmla="*/ 184 w 214"/>
                <a:gd name="T51" fmla="*/ 78 h 613"/>
                <a:gd name="T52" fmla="*/ 185 w 214"/>
                <a:gd name="T53" fmla="*/ 155 h 613"/>
                <a:gd name="T54" fmla="*/ 187 w 214"/>
                <a:gd name="T55" fmla="*/ 231 h 613"/>
                <a:gd name="T56" fmla="*/ 191 w 214"/>
                <a:gd name="T57" fmla="*/ 307 h 613"/>
                <a:gd name="T58" fmla="*/ 195 w 214"/>
                <a:gd name="T59" fmla="*/ 382 h 613"/>
                <a:gd name="T60" fmla="*/ 200 w 214"/>
                <a:gd name="T61" fmla="*/ 459 h 613"/>
                <a:gd name="T62" fmla="*/ 214 w 214"/>
                <a:gd name="T63" fmla="*/ 613 h 613"/>
                <a:gd name="T64" fmla="*/ 214 w 214"/>
                <a:gd name="T65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613">
                  <a:moveTo>
                    <a:pt x="214" y="613"/>
                  </a:moveTo>
                  <a:lnTo>
                    <a:pt x="214" y="613"/>
                  </a:lnTo>
                  <a:lnTo>
                    <a:pt x="194" y="578"/>
                  </a:lnTo>
                  <a:lnTo>
                    <a:pt x="176" y="545"/>
                  </a:lnTo>
                  <a:lnTo>
                    <a:pt x="158" y="512"/>
                  </a:lnTo>
                  <a:lnTo>
                    <a:pt x="142" y="478"/>
                  </a:lnTo>
                  <a:lnTo>
                    <a:pt x="128" y="446"/>
                  </a:lnTo>
                  <a:lnTo>
                    <a:pt x="114" y="413"/>
                  </a:lnTo>
                  <a:lnTo>
                    <a:pt x="87" y="350"/>
                  </a:lnTo>
                  <a:lnTo>
                    <a:pt x="64" y="287"/>
                  </a:lnTo>
                  <a:lnTo>
                    <a:pt x="42" y="223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2" y="87"/>
                  </a:lnTo>
                  <a:lnTo>
                    <a:pt x="44" y="80"/>
                  </a:lnTo>
                  <a:lnTo>
                    <a:pt x="66" y="73"/>
                  </a:lnTo>
                  <a:lnTo>
                    <a:pt x="89" y="65"/>
                  </a:lnTo>
                  <a:lnTo>
                    <a:pt x="111" y="56"/>
                  </a:lnTo>
                  <a:lnTo>
                    <a:pt x="122" y="49"/>
                  </a:lnTo>
                  <a:lnTo>
                    <a:pt x="134" y="42"/>
                  </a:lnTo>
                  <a:lnTo>
                    <a:pt x="147" y="34"/>
                  </a:lnTo>
                  <a:lnTo>
                    <a:pt x="158" y="23"/>
                  </a:lnTo>
                  <a:lnTo>
                    <a:pt x="171" y="13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4" y="78"/>
                  </a:lnTo>
                  <a:lnTo>
                    <a:pt x="185" y="155"/>
                  </a:lnTo>
                  <a:lnTo>
                    <a:pt x="187" y="231"/>
                  </a:lnTo>
                  <a:lnTo>
                    <a:pt x="191" y="307"/>
                  </a:lnTo>
                  <a:lnTo>
                    <a:pt x="195" y="382"/>
                  </a:lnTo>
                  <a:lnTo>
                    <a:pt x="200" y="459"/>
                  </a:lnTo>
                  <a:lnTo>
                    <a:pt x="214" y="613"/>
                  </a:lnTo>
                  <a:lnTo>
                    <a:pt x="214" y="61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>
              <a:off x="7972426" y="3279775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7804151" y="2794000"/>
              <a:ext cx="168275" cy="485775"/>
            </a:xfrm>
            <a:custGeom>
              <a:avLst/>
              <a:gdLst>
                <a:gd name="T0" fmla="*/ 214 w 214"/>
                <a:gd name="T1" fmla="*/ 613 h 613"/>
                <a:gd name="T2" fmla="*/ 214 w 214"/>
                <a:gd name="T3" fmla="*/ 613 h 613"/>
                <a:gd name="T4" fmla="*/ 194 w 214"/>
                <a:gd name="T5" fmla="*/ 578 h 613"/>
                <a:gd name="T6" fmla="*/ 176 w 214"/>
                <a:gd name="T7" fmla="*/ 545 h 613"/>
                <a:gd name="T8" fmla="*/ 158 w 214"/>
                <a:gd name="T9" fmla="*/ 512 h 613"/>
                <a:gd name="T10" fmla="*/ 142 w 214"/>
                <a:gd name="T11" fmla="*/ 478 h 613"/>
                <a:gd name="T12" fmla="*/ 128 w 214"/>
                <a:gd name="T13" fmla="*/ 446 h 613"/>
                <a:gd name="T14" fmla="*/ 114 w 214"/>
                <a:gd name="T15" fmla="*/ 413 h 613"/>
                <a:gd name="T16" fmla="*/ 87 w 214"/>
                <a:gd name="T17" fmla="*/ 350 h 613"/>
                <a:gd name="T18" fmla="*/ 64 w 214"/>
                <a:gd name="T19" fmla="*/ 287 h 613"/>
                <a:gd name="T20" fmla="*/ 42 w 214"/>
                <a:gd name="T21" fmla="*/ 223 h 613"/>
                <a:gd name="T22" fmla="*/ 0 w 214"/>
                <a:gd name="T23" fmla="*/ 94 h 613"/>
                <a:gd name="T24" fmla="*/ 0 w 214"/>
                <a:gd name="T25" fmla="*/ 94 h 613"/>
                <a:gd name="T26" fmla="*/ 22 w 214"/>
                <a:gd name="T27" fmla="*/ 87 h 613"/>
                <a:gd name="T28" fmla="*/ 44 w 214"/>
                <a:gd name="T29" fmla="*/ 80 h 613"/>
                <a:gd name="T30" fmla="*/ 66 w 214"/>
                <a:gd name="T31" fmla="*/ 73 h 613"/>
                <a:gd name="T32" fmla="*/ 89 w 214"/>
                <a:gd name="T33" fmla="*/ 65 h 613"/>
                <a:gd name="T34" fmla="*/ 111 w 214"/>
                <a:gd name="T35" fmla="*/ 56 h 613"/>
                <a:gd name="T36" fmla="*/ 122 w 214"/>
                <a:gd name="T37" fmla="*/ 49 h 613"/>
                <a:gd name="T38" fmla="*/ 134 w 214"/>
                <a:gd name="T39" fmla="*/ 42 h 613"/>
                <a:gd name="T40" fmla="*/ 147 w 214"/>
                <a:gd name="T41" fmla="*/ 34 h 613"/>
                <a:gd name="T42" fmla="*/ 158 w 214"/>
                <a:gd name="T43" fmla="*/ 23 h 613"/>
                <a:gd name="T44" fmla="*/ 171 w 214"/>
                <a:gd name="T45" fmla="*/ 13 h 613"/>
                <a:gd name="T46" fmla="*/ 184 w 214"/>
                <a:gd name="T47" fmla="*/ 0 h 613"/>
                <a:gd name="T48" fmla="*/ 184 w 214"/>
                <a:gd name="T49" fmla="*/ 0 h 613"/>
                <a:gd name="T50" fmla="*/ 184 w 214"/>
                <a:gd name="T51" fmla="*/ 78 h 613"/>
                <a:gd name="T52" fmla="*/ 185 w 214"/>
                <a:gd name="T53" fmla="*/ 155 h 613"/>
                <a:gd name="T54" fmla="*/ 187 w 214"/>
                <a:gd name="T55" fmla="*/ 231 h 613"/>
                <a:gd name="T56" fmla="*/ 191 w 214"/>
                <a:gd name="T57" fmla="*/ 307 h 613"/>
                <a:gd name="T58" fmla="*/ 195 w 214"/>
                <a:gd name="T59" fmla="*/ 382 h 613"/>
                <a:gd name="T60" fmla="*/ 200 w 214"/>
                <a:gd name="T61" fmla="*/ 459 h 613"/>
                <a:gd name="T62" fmla="*/ 214 w 214"/>
                <a:gd name="T63" fmla="*/ 613 h 613"/>
                <a:gd name="T64" fmla="*/ 214 w 214"/>
                <a:gd name="T65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613">
                  <a:moveTo>
                    <a:pt x="214" y="613"/>
                  </a:moveTo>
                  <a:lnTo>
                    <a:pt x="214" y="613"/>
                  </a:lnTo>
                  <a:lnTo>
                    <a:pt x="194" y="578"/>
                  </a:lnTo>
                  <a:lnTo>
                    <a:pt x="176" y="545"/>
                  </a:lnTo>
                  <a:lnTo>
                    <a:pt x="158" y="512"/>
                  </a:lnTo>
                  <a:lnTo>
                    <a:pt x="142" y="478"/>
                  </a:lnTo>
                  <a:lnTo>
                    <a:pt x="128" y="446"/>
                  </a:lnTo>
                  <a:lnTo>
                    <a:pt x="114" y="413"/>
                  </a:lnTo>
                  <a:lnTo>
                    <a:pt x="87" y="350"/>
                  </a:lnTo>
                  <a:lnTo>
                    <a:pt x="64" y="287"/>
                  </a:lnTo>
                  <a:lnTo>
                    <a:pt x="42" y="223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2" y="87"/>
                  </a:lnTo>
                  <a:lnTo>
                    <a:pt x="44" y="80"/>
                  </a:lnTo>
                  <a:lnTo>
                    <a:pt x="66" y="73"/>
                  </a:lnTo>
                  <a:lnTo>
                    <a:pt x="89" y="65"/>
                  </a:lnTo>
                  <a:lnTo>
                    <a:pt x="111" y="56"/>
                  </a:lnTo>
                  <a:lnTo>
                    <a:pt x="122" y="49"/>
                  </a:lnTo>
                  <a:lnTo>
                    <a:pt x="134" y="42"/>
                  </a:lnTo>
                  <a:lnTo>
                    <a:pt x="147" y="34"/>
                  </a:lnTo>
                  <a:lnTo>
                    <a:pt x="158" y="23"/>
                  </a:lnTo>
                  <a:lnTo>
                    <a:pt x="171" y="13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4" y="78"/>
                  </a:lnTo>
                  <a:lnTo>
                    <a:pt x="185" y="155"/>
                  </a:lnTo>
                  <a:lnTo>
                    <a:pt x="187" y="231"/>
                  </a:lnTo>
                  <a:lnTo>
                    <a:pt x="191" y="307"/>
                  </a:lnTo>
                  <a:lnTo>
                    <a:pt x="195" y="382"/>
                  </a:lnTo>
                  <a:lnTo>
                    <a:pt x="200" y="459"/>
                  </a:lnTo>
                  <a:lnTo>
                    <a:pt x="214" y="613"/>
                  </a:lnTo>
                  <a:lnTo>
                    <a:pt x="214" y="613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>
              <a:off x="7972426" y="3279775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4" name="Freeform 60"/>
            <p:cNvSpPr>
              <a:spLocks noEditPoints="1"/>
            </p:cNvSpPr>
            <p:nvPr/>
          </p:nvSpPr>
          <p:spPr bwMode="auto">
            <a:xfrm>
              <a:off x="8364538" y="3446462"/>
              <a:ext cx="204788" cy="419100"/>
            </a:xfrm>
            <a:custGeom>
              <a:avLst/>
              <a:gdLst>
                <a:gd name="T0" fmla="*/ 0 w 259"/>
                <a:gd name="T1" fmla="*/ 54 h 528"/>
                <a:gd name="T2" fmla="*/ 95 w 259"/>
                <a:gd name="T3" fmla="*/ 0 h 528"/>
                <a:gd name="T4" fmla="*/ 95 w 259"/>
                <a:gd name="T5" fmla="*/ 0 h 528"/>
                <a:gd name="T6" fmla="*/ 102 w 259"/>
                <a:gd name="T7" fmla="*/ 33 h 528"/>
                <a:gd name="T8" fmla="*/ 109 w 259"/>
                <a:gd name="T9" fmla="*/ 65 h 528"/>
                <a:gd name="T10" fmla="*/ 117 w 259"/>
                <a:gd name="T11" fmla="*/ 97 h 528"/>
                <a:gd name="T12" fmla="*/ 127 w 259"/>
                <a:gd name="T13" fmla="*/ 129 h 528"/>
                <a:gd name="T14" fmla="*/ 146 w 259"/>
                <a:gd name="T15" fmla="*/ 193 h 528"/>
                <a:gd name="T16" fmla="*/ 168 w 259"/>
                <a:gd name="T17" fmla="*/ 257 h 528"/>
                <a:gd name="T18" fmla="*/ 215 w 259"/>
                <a:gd name="T19" fmla="*/ 385 h 528"/>
                <a:gd name="T20" fmla="*/ 237 w 259"/>
                <a:gd name="T21" fmla="*/ 450 h 528"/>
                <a:gd name="T22" fmla="*/ 259 w 259"/>
                <a:gd name="T23" fmla="*/ 513 h 528"/>
                <a:gd name="T24" fmla="*/ 209 w 259"/>
                <a:gd name="T25" fmla="*/ 528 h 528"/>
                <a:gd name="T26" fmla="*/ 209 w 259"/>
                <a:gd name="T27" fmla="*/ 528 h 528"/>
                <a:gd name="T28" fmla="*/ 181 w 259"/>
                <a:gd name="T29" fmla="*/ 469 h 528"/>
                <a:gd name="T30" fmla="*/ 153 w 259"/>
                <a:gd name="T31" fmla="*/ 410 h 528"/>
                <a:gd name="T32" fmla="*/ 98 w 259"/>
                <a:gd name="T33" fmla="*/ 292 h 528"/>
                <a:gd name="T34" fmla="*/ 71 w 259"/>
                <a:gd name="T35" fmla="*/ 232 h 528"/>
                <a:gd name="T36" fmla="*/ 45 w 259"/>
                <a:gd name="T37" fmla="*/ 173 h 528"/>
                <a:gd name="T38" fmla="*/ 21 w 259"/>
                <a:gd name="T39" fmla="*/ 113 h 528"/>
                <a:gd name="T40" fmla="*/ 0 w 259"/>
                <a:gd name="T41" fmla="*/ 54 h 528"/>
                <a:gd name="T42" fmla="*/ 0 w 259"/>
                <a:gd name="T43" fmla="*/ 54 h 528"/>
                <a:gd name="T44" fmla="*/ 0 w 259"/>
                <a:gd name="T45" fmla="*/ 54 h 528"/>
                <a:gd name="T46" fmla="*/ 0 w 259"/>
                <a:gd name="T47" fmla="*/ 54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9" h="528">
                  <a:moveTo>
                    <a:pt x="0" y="54"/>
                  </a:moveTo>
                  <a:lnTo>
                    <a:pt x="95" y="0"/>
                  </a:lnTo>
                  <a:lnTo>
                    <a:pt x="95" y="0"/>
                  </a:lnTo>
                  <a:lnTo>
                    <a:pt x="102" y="33"/>
                  </a:lnTo>
                  <a:lnTo>
                    <a:pt x="109" y="65"/>
                  </a:lnTo>
                  <a:lnTo>
                    <a:pt x="117" y="97"/>
                  </a:lnTo>
                  <a:lnTo>
                    <a:pt x="127" y="129"/>
                  </a:lnTo>
                  <a:lnTo>
                    <a:pt x="146" y="193"/>
                  </a:lnTo>
                  <a:lnTo>
                    <a:pt x="168" y="257"/>
                  </a:lnTo>
                  <a:lnTo>
                    <a:pt x="215" y="385"/>
                  </a:lnTo>
                  <a:lnTo>
                    <a:pt x="237" y="450"/>
                  </a:lnTo>
                  <a:lnTo>
                    <a:pt x="259" y="513"/>
                  </a:lnTo>
                  <a:lnTo>
                    <a:pt x="209" y="528"/>
                  </a:lnTo>
                  <a:lnTo>
                    <a:pt x="209" y="528"/>
                  </a:lnTo>
                  <a:lnTo>
                    <a:pt x="181" y="469"/>
                  </a:lnTo>
                  <a:lnTo>
                    <a:pt x="153" y="410"/>
                  </a:lnTo>
                  <a:lnTo>
                    <a:pt x="98" y="292"/>
                  </a:lnTo>
                  <a:lnTo>
                    <a:pt x="71" y="232"/>
                  </a:lnTo>
                  <a:lnTo>
                    <a:pt x="45" y="173"/>
                  </a:lnTo>
                  <a:lnTo>
                    <a:pt x="21" y="113"/>
                  </a:lnTo>
                  <a:lnTo>
                    <a:pt x="0" y="54"/>
                  </a:lnTo>
                  <a:lnTo>
                    <a:pt x="0" y="54"/>
                  </a:lnTo>
                  <a:close/>
                  <a:moveTo>
                    <a:pt x="0" y="54"/>
                  </a:move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8364538" y="3446462"/>
              <a:ext cx="204788" cy="419100"/>
            </a:xfrm>
            <a:custGeom>
              <a:avLst/>
              <a:gdLst>
                <a:gd name="T0" fmla="*/ 0 w 259"/>
                <a:gd name="T1" fmla="*/ 54 h 528"/>
                <a:gd name="T2" fmla="*/ 95 w 259"/>
                <a:gd name="T3" fmla="*/ 0 h 528"/>
                <a:gd name="T4" fmla="*/ 95 w 259"/>
                <a:gd name="T5" fmla="*/ 0 h 528"/>
                <a:gd name="T6" fmla="*/ 102 w 259"/>
                <a:gd name="T7" fmla="*/ 33 h 528"/>
                <a:gd name="T8" fmla="*/ 109 w 259"/>
                <a:gd name="T9" fmla="*/ 65 h 528"/>
                <a:gd name="T10" fmla="*/ 117 w 259"/>
                <a:gd name="T11" fmla="*/ 97 h 528"/>
                <a:gd name="T12" fmla="*/ 127 w 259"/>
                <a:gd name="T13" fmla="*/ 129 h 528"/>
                <a:gd name="T14" fmla="*/ 146 w 259"/>
                <a:gd name="T15" fmla="*/ 193 h 528"/>
                <a:gd name="T16" fmla="*/ 168 w 259"/>
                <a:gd name="T17" fmla="*/ 257 h 528"/>
                <a:gd name="T18" fmla="*/ 215 w 259"/>
                <a:gd name="T19" fmla="*/ 385 h 528"/>
                <a:gd name="T20" fmla="*/ 237 w 259"/>
                <a:gd name="T21" fmla="*/ 450 h 528"/>
                <a:gd name="T22" fmla="*/ 259 w 259"/>
                <a:gd name="T23" fmla="*/ 513 h 528"/>
                <a:gd name="T24" fmla="*/ 209 w 259"/>
                <a:gd name="T25" fmla="*/ 528 h 528"/>
                <a:gd name="T26" fmla="*/ 209 w 259"/>
                <a:gd name="T27" fmla="*/ 528 h 528"/>
                <a:gd name="T28" fmla="*/ 181 w 259"/>
                <a:gd name="T29" fmla="*/ 469 h 528"/>
                <a:gd name="T30" fmla="*/ 153 w 259"/>
                <a:gd name="T31" fmla="*/ 410 h 528"/>
                <a:gd name="T32" fmla="*/ 98 w 259"/>
                <a:gd name="T33" fmla="*/ 292 h 528"/>
                <a:gd name="T34" fmla="*/ 71 w 259"/>
                <a:gd name="T35" fmla="*/ 232 h 528"/>
                <a:gd name="T36" fmla="*/ 45 w 259"/>
                <a:gd name="T37" fmla="*/ 173 h 528"/>
                <a:gd name="T38" fmla="*/ 21 w 259"/>
                <a:gd name="T39" fmla="*/ 113 h 528"/>
                <a:gd name="T40" fmla="*/ 0 w 259"/>
                <a:gd name="T41" fmla="*/ 54 h 528"/>
                <a:gd name="T42" fmla="*/ 0 w 259"/>
                <a:gd name="T43" fmla="*/ 54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9" h="528">
                  <a:moveTo>
                    <a:pt x="0" y="54"/>
                  </a:moveTo>
                  <a:lnTo>
                    <a:pt x="95" y="0"/>
                  </a:lnTo>
                  <a:lnTo>
                    <a:pt x="95" y="0"/>
                  </a:lnTo>
                  <a:lnTo>
                    <a:pt x="102" y="33"/>
                  </a:lnTo>
                  <a:lnTo>
                    <a:pt x="109" y="65"/>
                  </a:lnTo>
                  <a:lnTo>
                    <a:pt x="117" y="97"/>
                  </a:lnTo>
                  <a:lnTo>
                    <a:pt x="127" y="129"/>
                  </a:lnTo>
                  <a:lnTo>
                    <a:pt x="146" y="193"/>
                  </a:lnTo>
                  <a:lnTo>
                    <a:pt x="168" y="257"/>
                  </a:lnTo>
                  <a:lnTo>
                    <a:pt x="215" y="385"/>
                  </a:lnTo>
                  <a:lnTo>
                    <a:pt x="237" y="450"/>
                  </a:lnTo>
                  <a:lnTo>
                    <a:pt x="259" y="513"/>
                  </a:lnTo>
                  <a:lnTo>
                    <a:pt x="209" y="528"/>
                  </a:lnTo>
                  <a:lnTo>
                    <a:pt x="209" y="528"/>
                  </a:lnTo>
                  <a:lnTo>
                    <a:pt x="181" y="469"/>
                  </a:lnTo>
                  <a:lnTo>
                    <a:pt x="153" y="410"/>
                  </a:lnTo>
                  <a:lnTo>
                    <a:pt x="98" y="292"/>
                  </a:lnTo>
                  <a:lnTo>
                    <a:pt x="71" y="232"/>
                  </a:lnTo>
                  <a:lnTo>
                    <a:pt x="45" y="173"/>
                  </a:lnTo>
                  <a:lnTo>
                    <a:pt x="21" y="113"/>
                  </a:lnTo>
                  <a:lnTo>
                    <a:pt x="0" y="54"/>
                  </a:lnTo>
                  <a:lnTo>
                    <a:pt x="0" y="5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>
              <a:off x="8364538" y="3489325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auto">
            <a:xfrm>
              <a:off x="8364538" y="3448050"/>
              <a:ext cx="204788" cy="417512"/>
            </a:xfrm>
            <a:custGeom>
              <a:avLst/>
              <a:gdLst>
                <a:gd name="T0" fmla="*/ 0 w 259"/>
                <a:gd name="T1" fmla="*/ 53 h 527"/>
                <a:gd name="T2" fmla="*/ 95 w 259"/>
                <a:gd name="T3" fmla="*/ 0 h 527"/>
                <a:gd name="T4" fmla="*/ 95 w 259"/>
                <a:gd name="T5" fmla="*/ 0 h 527"/>
                <a:gd name="T6" fmla="*/ 102 w 259"/>
                <a:gd name="T7" fmla="*/ 32 h 527"/>
                <a:gd name="T8" fmla="*/ 109 w 259"/>
                <a:gd name="T9" fmla="*/ 64 h 527"/>
                <a:gd name="T10" fmla="*/ 117 w 259"/>
                <a:gd name="T11" fmla="*/ 96 h 527"/>
                <a:gd name="T12" fmla="*/ 127 w 259"/>
                <a:gd name="T13" fmla="*/ 128 h 527"/>
                <a:gd name="T14" fmla="*/ 146 w 259"/>
                <a:gd name="T15" fmla="*/ 192 h 527"/>
                <a:gd name="T16" fmla="*/ 168 w 259"/>
                <a:gd name="T17" fmla="*/ 256 h 527"/>
                <a:gd name="T18" fmla="*/ 215 w 259"/>
                <a:gd name="T19" fmla="*/ 384 h 527"/>
                <a:gd name="T20" fmla="*/ 237 w 259"/>
                <a:gd name="T21" fmla="*/ 449 h 527"/>
                <a:gd name="T22" fmla="*/ 259 w 259"/>
                <a:gd name="T23" fmla="*/ 512 h 527"/>
                <a:gd name="T24" fmla="*/ 209 w 259"/>
                <a:gd name="T25" fmla="*/ 527 h 527"/>
                <a:gd name="T26" fmla="*/ 209 w 259"/>
                <a:gd name="T27" fmla="*/ 527 h 527"/>
                <a:gd name="T28" fmla="*/ 181 w 259"/>
                <a:gd name="T29" fmla="*/ 468 h 527"/>
                <a:gd name="T30" fmla="*/ 153 w 259"/>
                <a:gd name="T31" fmla="*/ 409 h 527"/>
                <a:gd name="T32" fmla="*/ 98 w 259"/>
                <a:gd name="T33" fmla="*/ 291 h 527"/>
                <a:gd name="T34" fmla="*/ 71 w 259"/>
                <a:gd name="T35" fmla="*/ 231 h 527"/>
                <a:gd name="T36" fmla="*/ 45 w 259"/>
                <a:gd name="T37" fmla="*/ 172 h 527"/>
                <a:gd name="T38" fmla="*/ 21 w 259"/>
                <a:gd name="T39" fmla="*/ 112 h 527"/>
                <a:gd name="T40" fmla="*/ 0 w 259"/>
                <a:gd name="T41" fmla="*/ 53 h 527"/>
                <a:gd name="T42" fmla="*/ 0 w 259"/>
                <a:gd name="T43" fmla="*/ 5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9" h="527">
                  <a:moveTo>
                    <a:pt x="0" y="53"/>
                  </a:moveTo>
                  <a:lnTo>
                    <a:pt x="95" y="0"/>
                  </a:lnTo>
                  <a:lnTo>
                    <a:pt x="95" y="0"/>
                  </a:lnTo>
                  <a:lnTo>
                    <a:pt x="102" y="32"/>
                  </a:lnTo>
                  <a:lnTo>
                    <a:pt x="109" y="64"/>
                  </a:lnTo>
                  <a:lnTo>
                    <a:pt x="117" y="96"/>
                  </a:lnTo>
                  <a:lnTo>
                    <a:pt x="127" y="128"/>
                  </a:lnTo>
                  <a:lnTo>
                    <a:pt x="146" y="192"/>
                  </a:lnTo>
                  <a:lnTo>
                    <a:pt x="168" y="256"/>
                  </a:lnTo>
                  <a:lnTo>
                    <a:pt x="215" y="384"/>
                  </a:lnTo>
                  <a:lnTo>
                    <a:pt x="237" y="449"/>
                  </a:lnTo>
                  <a:lnTo>
                    <a:pt x="259" y="512"/>
                  </a:lnTo>
                  <a:lnTo>
                    <a:pt x="209" y="527"/>
                  </a:lnTo>
                  <a:lnTo>
                    <a:pt x="209" y="527"/>
                  </a:lnTo>
                  <a:lnTo>
                    <a:pt x="181" y="468"/>
                  </a:lnTo>
                  <a:lnTo>
                    <a:pt x="153" y="409"/>
                  </a:lnTo>
                  <a:lnTo>
                    <a:pt x="98" y="291"/>
                  </a:lnTo>
                  <a:lnTo>
                    <a:pt x="71" y="231"/>
                  </a:lnTo>
                  <a:lnTo>
                    <a:pt x="45" y="172"/>
                  </a:lnTo>
                  <a:lnTo>
                    <a:pt x="21" y="112"/>
                  </a:lnTo>
                  <a:lnTo>
                    <a:pt x="0" y="53"/>
                  </a:lnTo>
                  <a:lnTo>
                    <a:pt x="0" y="53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8" name="Line 64"/>
            <p:cNvSpPr>
              <a:spLocks noChangeShapeType="1"/>
            </p:cNvSpPr>
            <p:nvPr/>
          </p:nvSpPr>
          <p:spPr bwMode="auto">
            <a:xfrm>
              <a:off x="8364538" y="3489325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9" name="Freeform 65"/>
            <p:cNvSpPr>
              <a:spLocks noEditPoints="1"/>
            </p:cNvSpPr>
            <p:nvPr/>
          </p:nvSpPr>
          <p:spPr bwMode="auto">
            <a:xfrm>
              <a:off x="7545388" y="2855912"/>
              <a:ext cx="323850" cy="442912"/>
            </a:xfrm>
            <a:custGeom>
              <a:avLst/>
              <a:gdLst>
                <a:gd name="T0" fmla="*/ 258 w 409"/>
                <a:gd name="T1" fmla="*/ 0 h 558"/>
                <a:gd name="T2" fmla="*/ 258 w 409"/>
                <a:gd name="T3" fmla="*/ 0 h 558"/>
                <a:gd name="T4" fmla="*/ 225 w 409"/>
                <a:gd name="T5" fmla="*/ 48 h 558"/>
                <a:gd name="T6" fmla="*/ 192 w 409"/>
                <a:gd name="T7" fmla="*/ 95 h 558"/>
                <a:gd name="T8" fmla="*/ 126 w 409"/>
                <a:gd name="T9" fmla="*/ 192 h 558"/>
                <a:gd name="T10" fmla="*/ 94 w 409"/>
                <a:gd name="T11" fmla="*/ 239 h 558"/>
                <a:gd name="T12" fmla="*/ 64 w 409"/>
                <a:gd name="T13" fmla="*/ 287 h 558"/>
                <a:gd name="T14" fmla="*/ 50 w 409"/>
                <a:gd name="T15" fmla="*/ 310 h 558"/>
                <a:gd name="T16" fmla="*/ 37 w 409"/>
                <a:gd name="T17" fmla="*/ 334 h 558"/>
                <a:gd name="T18" fmla="*/ 26 w 409"/>
                <a:gd name="T19" fmla="*/ 359 h 558"/>
                <a:gd name="T20" fmla="*/ 14 w 409"/>
                <a:gd name="T21" fmla="*/ 382 h 558"/>
                <a:gd name="T22" fmla="*/ 14 w 409"/>
                <a:gd name="T23" fmla="*/ 382 h 558"/>
                <a:gd name="T24" fmla="*/ 7 w 409"/>
                <a:gd name="T25" fmla="*/ 404 h 558"/>
                <a:gd name="T26" fmla="*/ 3 w 409"/>
                <a:gd name="T27" fmla="*/ 424 h 558"/>
                <a:gd name="T28" fmla="*/ 0 w 409"/>
                <a:gd name="T29" fmla="*/ 442 h 558"/>
                <a:gd name="T30" fmla="*/ 0 w 409"/>
                <a:gd name="T31" fmla="*/ 459 h 558"/>
                <a:gd name="T32" fmla="*/ 4 w 409"/>
                <a:gd name="T33" fmla="*/ 474 h 558"/>
                <a:gd name="T34" fmla="*/ 8 w 409"/>
                <a:gd name="T35" fmla="*/ 487 h 558"/>
                <a:gd name="T36" fmla="*/ 14 w 409"/>
                <a:gd name="T37" fmla="*/ 498 h 558"/>
                <a:gd name="T38" fmla="*/ 24 w 409"/>
                <a:gd name="T39" fmla="*/ 509 h 558"/>
                <a:gd name="T40" fmla="*/ 34 w 409"/>
                <a:gd name="T41" fmla="*/ 518 h 558"/>
                <a:gd name="T42" fmla="*/ 46 w 409"/>
                <a:gd name="T43" fmla="*/ 526 h 558"/>
                <a:gd name="T44" fmla="*/ 60 w 409"/>
                <a:gd name="T45" fmla="*/ 533 h 558"/>
                <a:gd name="T46" fmla="*/ 75 w 409"/>
                <a:gd name="T47" fmla="*/ 540 h 558"/>
                <a:gd name="T48" fmla="*/ 92 w 409"/>
                <a:gd name="T49" fmla="*/ 545 h 558"/>
                <a:gd name="T50" fmla="*/ 111 w 409"/>
                <a:gd name="T51" fmla="*/ 549 h 558"/>
                <a:gd name="T52" fmla="*/ 129 w 409"/>
                <a:gd name="T53" fmla="*/ 554 h 558"/>
                <a:gd name="T54" fmla="*/ 150 w 409"/>
                <a:gd name="T55" fmla="*/ 557 h 558"/>
                <a:gd name="T56" fmla="*/ 150 w 409"/>
                <a:gd name="T57" fmla="*/ 557 h 558"/>
                <a:gd name="T58" fmla="*/ 156 w 409"/>
                <a:gd name="T59" fmla="*/ 558 h 558"/>
                <a:gd name="T60" fmla="*/ 163 w 409"/>
                <a:gd name="T61" fmla="*/ 557 h 558"/>
                <a:gd name="T62" fmla="*/ 170 w 409"/>
                <a:gd name="T63" fmla="*/ 554 h 558"/>
                <a:gd name="T64" fmla="*/ 177 w 409"/>
                <a:gd name="T65" fmla="*/ 549 h 558"/>
                <a:gd name="T66" fmla="*/ 185 w 409"/>
                <a:gd name="T67" fmla="*/ 543 h 558"/>
                <a:gd name="T68" fmla="*/ 193 w 409"/>
                <a:gd name="T69" fmla="*/ 535 h 558"/>
                <a:gd name="T70" fmla="*/ 209 w 409"/>
                <a:gd name="T71" fmla="*/ 517 h 558"/>
                <a:gd name="T72" fmla="*/ 228 w 409"/>
                <a:gd name="T73" fmla="*/ 492 h 558"/>
                <a:gd name="T74" fmla="*/ 246 w 409"/>
                <a:gd name="T75" fmla="*/ 463 h 558"/>
                <a:gd name="T76" fmla="*/ 265 w 409"/>
                <a:gd name="T77" fmla="*/ 432 h 558"/>
                <a:gd name="T78" fmla="*/ 284 w 409"/>
                <a:gd name="T79" fmla="*/ 397 h 558"/>
                <a:gd name="T80" fmla="*/ 303 w 409"/>
                <a:gd name="T81" fmla="*/ 359 h 558"/>
                <a:gd name="T82" fmla="*/ 322 w 409"/>
                <a:gd name="T83" fmla="*/ 320 h 558"/>
                <a:gd name="T84" fmla="*/ 339 w 409"/>
                <a:gd name="T85" fmla="*/ 280 h 558"/>
                <a:gd name="T86" fmla="*/ 357 w 409"/>
                <a:gd name="T87" fmla="*/ 239 h 558"/>
                <a:gd name="T88" fmla="*/ 372 w 409"/>
                <a:gd name="T89" fmla="*/ 199 h 558"/>
                <a:gd name="T90" fmla="*/ 386 w 409"/>
                <a:gd name="T91" fmla="*/ 158 h 558"/>
                <a:gd name="T92" fmla="*/ 398 w 409"/>
                <a:gd name="T93" fmla="*/ 120 h 558"/>
                <a:gd name="T94" fmla="*/ 409 w 409"/>
                <a:gd name="T95" fmla="*/ 82 h 558"/>
                <a:gd name="T96" fmla="*/ 409 w 409"/>
                <a:gd name="T97" fmla="*/ 82 h 558"/>
                <a:gd name="T98" fmla="*/ 383 w 409"/>
                <a:gd name="T99" fmla="*/ 77 h 558"/>
                <a:gd name="T100" fmla="*/ 360 w 409"/>
                <a:gd name="T101" fmla="*/ 70 h 558"/>
                <a:gd name="T102" fmla="*/ 338 w 409"/>
                <a:gd name="T103" fmla="*/ 63 h 558"/>
                <a:gd name="T104" fmla="*/ 317 w 409"/>
                <a:gd name="T105" fmla="*/ 53 h 558"/>
                <a:gd name="T106" fmla="*/ 299 w 409"/>
                <a:gd name="T107" fmla="*/ 42 h 558"/>
                <a:gd name="T108" fmla="*/ 290 w 409"/>
                <a:gd name="T109" fmla="*/ 36 h 558"/>
                <a:gd name="T110" fmla="*/ 282 w 409"/>
                <a:gd name="T111" fmla="*/ 30 h 558"/>
                <a:gd name="T112" fmla="*/ 275 w 409"/>
                <a:gd name="T113" fmla="*/ 23 h 558"/>
                <a:gd name="T114" fmla="*/ 268 w 409"/>
                <a:gd name="T115" fmla="*/ 16 h 558"/>
                <a:gd name="T116" fmla="*/ 263 w 409"/>
                <a:gd name="T117" fmla="*/ 8 h 558"/>
                <a:gd name="T118" fmla="*/ 258 w 409"/>
                <a:gd name="T119" fmla="*/ 0 h 558"/>
                <a:gd name="T120" fmla="*/ 258 w 409"/>
                <a:gd name="T121" fmla="*/ 0 h 558"/>
                <a:gd name="T122" fmla="*/ 258 w 409"/>
                <a:gd name="T123" fmla="*/ 0 h 558"/>
                <a:gd name="T124" fmla="*/ 258 w 409"/>
                <a:gd name="T125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9" h="558">
                  <a:moveTo>
                    <a:pt x="258" y="0"/>
                  </a:moveTo>
                  <a:lnTo>
                    <a:pt x="258" y="0"/>
                  </a:lnTo>
                  <a:lnTo>
                    <a:pt x="225" y="48"/>
                  </a:lnTo>
                  <a:lnTo>
                    <a:pt x="192" y="95"/>
                  </a:lnTo>
                  <a:lnTo>
                    <a:pt x="126" y="192"/>
                  </a:lnTo>
                  <a:lnTo>
                    <a:pt x="94" y="239"/>
                  </a:lnTo>
                  <a:lnTo>
                    <a:pt x="64" y="287"/>
                  </a:lnTo>
                  <a:lnTo>
                    <a:pt x="50" y="310"/>
                  </a:lnTo>
                  <a:lnTo>
                    <a:pt x="37" y="334"/>
                  </a:lnTo>
                  <a:lnTo>
                    <a:pt x="26" y="359"/>
                  </a:lnTo>
                  <a:lnTo>
                    <a:pt x="14" y="382"/>
                  </a:lnTo>
                  <a:lnTo>
                    <a:pt x="14" y="382"/>
                  </a:lnTo>
                  <a:lnTo>
                    <a:pt x="7" y="404"/>
                  </a:lnTo>
                  <a:lnTo>
                    <a:pt x="3" y="424"/>
                  </a:lnTo>
                  <a:lnTo>
                    <a:pt x="0" y="442"/>
                  </a:lnTo>
                  <a:lnTo>
                    <a:pt x="0" y="459"/>
                  </a:lnTo>
                  <a:lnTo>
                    <a:pt x="4" y="474"/>
                  </a:lnTo>
                  <a:lnTo>
                    <a:pt x="8" y="487"/>
                  </a:lnTo>
                  <a:lnTo>
                    <a:pt x="14" y="498"/>
                  </a:lnTo>
                  <a:lnTo>
                    <a:pt x="24" y="509"/>
                  </a:lnTo>
                  <a:lnTo>
                    <a:pt x="34" y="518"/>
                  </a:lnTo>
                  <a:lnTo>
                    <a:pt x="46" y="526"/>
                  </a:lnTo>
                  <a:lnTo>
                    <a:pt x="60" y="533"/>
                  </a:lnTo>
                  <a:lnTo>
                    <a:pt x="75" y="540"/>
                  </a:lnTo>
                  <a:lnTo>
                    <a:pt x="92" y="545"/>
                  </a:lnTo>
                  <a:lnTo>
                    <a:pt x="111" y="549"/>
                  </a:lnTo>
                  <a:lnTo>
                    <a:pt x="129" y="554"/>
                  </a:lnTo>
                  <a:lnTo>
                    <a:pt x="150" y="557"/>
                  </a:lnTo>
                  <a:lnTo>
                    <a:pt x="150" y="557"/>
                  </a:lnTo>
                  <a:lnTo>
                    <a:pt x="156" y="558"/>
                  </a:lnTo>
                  <a:lnTo>
                    <a:pt x="163" y="557"/>
                  </a:lnTo>
                  <a:lnTo>
                    <a:pt x="170" y="554"/>
                  </a:lnTo>
                  <a:lnTo>
                    <a:pt x="177" y="549"/>
                  </a:lnTo>
                  <a:lnTo>
                    <a:pt x="185" y="543"/>
                  </a:lnTo>
                  <a:lnTo>
                    <a:pt x="193" y="535"/>
                  </a:lnTo>
                  <a:lnTo>
                    <a:pt x="209" y="517"/>
                  </a:lnTo>
                  <a:lnTo>
                    <a:pt x="228" y="492"/>
                  </a:lnTo>
                  <a:lnTo>
                    <a:pt x="246" y="463"/>
                  </a:lnTo>
                  <a:lnTo>
                    <a:pt x="265" y="432"/>
                  </a:lnTo>
                  <a:lnTo>
                    <a:pt x="284" y="397"/>
                  </a:lnTo>
                  <a:lnTo>
                    <a:pt x="303" y="359"/>
                  </a:lnTo>
                  <a:lnTo>
                    <a:pt x="322" y="320"/>
                  </a:lnTo>
                  <a:lnTo>
                    <a:pt x="339" y="280"/>
                  </a:lnTo>
                  <a:lnTo>
                    <a:pt x="357" y="239"/>
                  </a:lnTo>
                  <a:lnTo>
                    <a:pt x="372" y="199"/>
                  </a:lnTo>
                  <a:lnTo>
                    <a:pt x="386" y="158"/>
                  </a:lnTo>
                  <a:lnTo>
                    <a:pt x="398" y="120"/>
                  </a:lnTo>
                  <a:lnTo>
                    <a:pt x="409" y="82"/>
                  </a:lnTo>
                  <a:lnTo>
                    <a:pt x="409" y="82"/>
                  </a:lnTo>
                  <a:lnTo>
                    <a:pt x="383" y="77"/>
                  </a:lnTo>
                  <a:lnTo>
                    <a:pt x="360" y="70"/>
                  </a:lnTo>
                  <a:lnTo>
                    <a:pt x="338" y="63"/>
                  </a:lnTo>
                  <a:lnTo>
                    <a:pt x="317" y="53"/>
                  </a:lnTo>
                  <a:lnTo>
                    <a:pt x="299" y="42"/>
                  </a:lnTo>
                  <a:lnTo>
                    <a:pt x="290" y="36"/>
                  </a:lnTo>
                  <a:lnTo>
                    <a:pt x="282" y="30"/>
                  </a:lnTo>
                  <a:lnTo>
                    <a:pt x="275" y="23"/>
                  </a:lnTo>
                  <a:lnTo>
                    <a:pt x="268" y="16"/>
                  </a:lnTo>
                  <a:lnTo>
                    <a:pt x="263" y="8"/>
                  </a:lnTo>
                  <a:lnTo>
                    <a:pt x="258" y="0"/>
                  </a:lnTo>
                  <a:lnTo>
                    <a:pt x="258" y="0"/>
                  </a:lnTo>
                  <a:close/>
                  <a:moveTo>
                    <a:pt x="258" y="0"/>
                  </a:move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7545388" y="2855912"/>
              <a:ext cx="323850" cy="442912"/>
            </a:xfrm>
            <a:custGeom>
              <a:avLst/>
              <a:gdLst>
                <a:gd name="T0" fmla="*/ 258 w 409"/>
                <a:gd name="T1" fmla="*/ 0 h 558"/>
                <a:gd name="T2" fmla="*/ 258 w 409"/>
                <a:gd name="T3" fmla="*/ 0 h 558"/>
                <a:gd name="T4" fmla="*/ 225 w 409"/>
                <a:gd name="T5" fmla="*/ 48 h 558"/>
                <a:gd name="T6" fmla="*/ 192 w 409"/>
                <a:gd name="T7" fmla="*/ 95 h 558"/>
                <a:gd name="T8" fmla="*/ 126 w 409"/>
                <a:gd name="T9" fmla="*/ 192 h 558"/>
                <a:gd name="T10" fmla="*/ 94 w 409"/>
                <a:gd name="T11" fmla="*/ 239 h 558"/>
                <a:gd name="T12" fmla="*/ 64 w 409"/>
                <a:gd name="T13" fmla="*/ 287 h 558"/>
                <a:gd name="T14" fmla="*/ 50 w 409"/>
                <a:gd name="T15" fmla="*/ 310 h 558"/>
                <a:gd name="T16" fmla="*/ 37 w 409"/>
                <a:gd name="T17" fmla="*/ 334 h 558"/>
                <a:gd name="T18" fmla="*/ 26 w 409"/>
                <a:gd name="T19" fmla="*/ 359 h 558"/>
                <a:gd name="T20" fmla="*/ 14 w 409"/>
                <a:gd name="T21" fmla="*/ 382 h 558"/>
                <a:gd name="T22" fmla="*/ 14 w 409"/>
                <a:gd name="T23" fmla="*/ 382 h 558"/>
                <a:gd name="T24" fmla="*/ 7 w 409"/>
                <a:gd name="T25" fmla="*/ 404 h 558"/>
                <a:gd name="T26" fmla="*/ 3 w 409"/>
                <a:gd name="T27" fmla="*/ 424 h 558"/>
                <a:gd name="T28" fmla="*/ 0 w 409"/>
                <a:gd name="T29" fmla="*/ 442 h 558"/>
                <a:gd name="T30" fmla="*/ 0 w 409"/>
                <a:gd name="T31" fmla="*/ 459 h 558"/>
                <a:gd name="T32" fmla="*/ 4 w 409"/>
                <a:gd name="T33" fmla="*/ 474 h 558"/>
                <a:gd name="T34" fmla="*/ 8 w 409"/>
                <a:gd name="T35" fmla="*/ 487 h 558"/>
                <a:gd name="T36" fmla="*/ 14 w 409"/>
                <a:gd name="T37" fmla="*/ 498 h 558"/>
                <a:gd name="T38" fmla="*/ 24 w 409"/>
                <a:gd name="T39" fmla="*/ 509 h 558"/>
                <a:gd name="T40" fmla="*/ 34 w 409"/>
                <a:gd name="T41" fmla="*/ 518 h 558"/>
                <a:gd name="T42" fmla="*/ 46 w 409"/>
                <a:gd name="T43" fmla="*/ 526 h 558"/>
                <a:gd name="T44" fmla="*/ 60 w 409"/>
                <a:gd name="T45" fmla="*/ 533 h 558"/>
                <a:gd name="T46" fmla="*/ 75 w 409"/>
                <a:gd name="T47" fmla="*/ 540 h 558"/>
                <a:gd name="T48" fmla="*/ 92 w 409"/>
                <a:gd name="T49" fmla="*/ 545 h 558"/>
                <a:gd name="T50" fmla="*/ 111 w 409"/>
                <a:gd name="T51" fmla="*/ 549 h 558"/>
                <a:gd name="T52" fmla="*/ 129 w 409"/>
                <a:gd name="T53" fmla="*/ 554 h 558"/>
                <a:gd name="T54" fmla="*/ 150 w 409"/>
                <a:gd name="T55" fmla="*/ 557 h 558"/>
                <a:gd name="T56" fmla="*/ 150 w 409"/>
                <a:gd name="T57" fmla="*/ 557 h 558"/>
                <a:gd name="T58" fmla="*/ 156 w 409"/>
                <a:gd name="T59" fmla="*/ 558 h 558"/>
                <a:gd name="T60" fmla="*/ 163 w 409"/>
                <a:gd name="T61" fmla="*/ 557 h 558"/>
                <a:gd name="T62" fmla="*/ 170 w 409"/>
                <a:gd name="T63" fmla="*/ 554 h 558"/>
                <a:gd name="T64" fmla="*/ 177 w 409"/>
                <a:gd name="T65" fmla="*/ 549 h 558"/>
                <a:gd name="T66" fmla="*/ 185 w 409"/>
                <a:gd name="T67" fmla="*/ 543 h 558"/>
                <a:gd name="T68" fmla="*/ 193 w 409"/>
                <a:gd name="T69" fmla="*/ 535 h 558"/>
                <a:gd name="T70" fmla="*/ 209 w 409"/>
                <a:gd name="T71" fmla="*/ 517 h 558"/>
                <a:gd name="T72" fmla="*/ 228 w 409"/>
                <a:gd name="T73" fmla="*/ 492 h 558"/>
                <a:gd name="T74" fmla="*/ 246 w 409"/>
                <a:gd name="T75" fmla="*/ 463 h 558"/>
                <a:gd name="T76" fmla="*/ 265 w 409"/>
                <a:gd name="T77" fmla="*/ 432 h 558"/>
                <a:gd name="T78" fmla="*/ 284 w 409"/>
                <a:gd name="T79" fmla="*/ 397 h 558"/>
                <a:gd name="T80" fmla="*/ 303 w 409"/>
                <a:gd name="T81" fmla="*/ 359 h 558"/>
                <a:gd name="T82" fmla="*/ 322 w 409"/>
                <a:gd name="T83" fmla="*/ 320 h 558"/>
                <a:gd name="T84" fmla="*/ 339 w 409"/>
                <a:gd name="T85" fmla="*/ 280 h 558"/>
                <a:gd name="T86" fmla="*/ 357 w 409"/>
                <a:gd name="T87" fmla="*/ 239 h 558"/>
                <a:gd name="T88" fmla="*/ 372 w 409"/>
                <a:gd name="T89" fmla="*/ 199 h 558"/>
                <a:gd name="T90" fmla="*/ 386 w 409"/>
                <a:gd name="T91" fmla="*/ 158 h 558"/>
                <a:gd name="T92" fmla="*/ 398 w 409"/>
                <a:gd name="T93" fmla="*/ 120 h 558"/>
                <a:gd name="T94" fmla="*/ 409 w 409"/>
                <a:gd name="T95" fmla="*/ 82 h 558"/>
                <a:gd name="T96" fmla="*/ 409 w 409"/>
                <a:gd name="T97" fmla="*/ 82 h 558"/>
                <a:gd name="T98" fmla="*/ 383 w 409"/>
                <a:gd name="T99" fmla="*/ 77 h 558"/>
                <a:gd name="T100" fmla="*/ 360 w 409"/>
                <a:gd name="T101" fmla="*/ 70 h 558"/>
                <a:gd name="T102" fmla="*/ 338 w 409"/>
                <a:gd name="T103" fmla="*/ 63 h 558"/>
                <a:gd name="T104" fmla="*/ 317 w 409"/>
                <a:gd name="T105" fmla="*/ 53 h 558"/>
                <a:gd name="T106" fmla="*/ 299 w 409"/>
                <a:gd name="T107" fmla="*/ 42 h 558"/>
                <a:gd name="T108" fmla="*/ 290 w 409"/>
                <a:gd name="T109" fmla="*/ 36 h 558"/>
                <a:gd name="T110" fmla="*/ 282 w 409"/>
                <a:gd name="T111" fmla="*/ 30 h 558"/>
                <a:gd name="T112" fmla="*/ 275 w 409"/>
                <a:gd name="T113" fmla="*/ 23 h 558"/>
                <a:gd name="T114" fmla="*/ 268 w 409"/>
                <a:gd name="T115" fmla="*/ 16 h 558"/>
                <a:gd name="T116" fmla="*/ 263 w 409"/>
                <a:gd name="T117" fmla="*/ 8 h 558"/>
                <a:gd name="T118" fmla="*/ 258 w 409"/>
                <a:gd name="T119" fmla="*/ 0 h 558"/>
                <a:gd name="T120" fmla="*/ 258 w 409"/>
                <a:gd name="T121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558">
                  <a:moveTo>
                    <a:pt x="258" y="0"/>
                  </a:moveTo>
                  <a:lnTo>
                    <a:pt x="258" y="0"/>
                  </a:lnTo>
                  <a:lnTo>
                    <a:pt x="225" y="48"/>
                  </a:lnTo>
                  <a:lnTo>
                    <a:pt x="192" y="95"/>
                  </a:lnTo>
                  <a:lnTo>
                    <a:pt x="126" y="192"/>
                  </a:lnTo>
                  <a:lnTo>
                    <a:pt x="94" y="239"/>
                  </a:lnTo>
                  <a:lnTo>
                    <a:pt x="64" y="287"/>
                  </a:lnTo>
                  <a:lnTo>
                    <a:pt x="50" y="310"/>
                  </a:lnTo>
                  <a:lnTo>
                    <a:pt x="37" y="334"/>
                  </a:lnTo>
                  <a:lnTo>
                    <a:pt x="26" y="359"/>
                  </a:lnTo>
                  <a:lnTo>
                    <a:pt x="14" y="382"/>
                  </a:lnTo>
                  <a:lnTo>
                    <a:pt x="14" y="382"/>
                  </a:lnTo>
                  <a:lnTo>
                    <a:pt x="7" y="404"/>
                  </a:lnTo>
                  <a:lnTo>
                    <a:pt x="3" y="424"/>
                  </a:lnTo>
                  <a:lnTo>
                    <a:pt x="0" y="442"/>
                  </a:lnTo>
                  <a:lnTo>
                    <a:pt x="0" y="459"/>
                  </a:lnTo>
                  <a:lnTo>
                    <a:pt x="4" y="474"/>
                  </a:lnTo>
                  <a:lnTo>
                    <a:pt x="8" y="487"/>
                  </a:lnTo>
                  <a:lnTo>
                    <a:pt x="14" y="498"/>
                  </a:lnTo>
                  <a:lnTo>
                    <a:pt x="24" y="509"/>
                  </a:lnTo>
                  <a:lnTo>
                    <a:pt x="34" y="518"/>
                  </a:lnTo>
                  <a:lnTo>
                    <a:pt x="46" y="526"/>
                  </a:lnTo>
                  <a:lnTo>
                    <a:pt x="60" y="533"/>
                  </a:lnTo>
                  <a:lnTo>
                    <a:pt x="75" y="540"/>
                  </a:lnTo>
                  <a:lnTo>
                    <a:pt x="92" y="545"/>
                  </a:lnTo>
                  <a:lnTo>
                    <a:pt x="111" y="549"/>
                  </a:lnTo>
                  <a:lnTo>
                    <a:pt x="129" y="554"/>
                  </a:lnTo>
                  <a:lnTo>
                    <a:pt x="150" y="557"/>
                  </a:lnTo>
                  <a:lnTo>
                    <a:pt x="150" y="557"/>
                  </a:lnTo>
                  <a:lnTo>
                    <a:pt x="156" y="558"/>
                  </a:lnTo>
                  <a:lnTo>
                    <a:pt x="163" y="557"/>
                  </a:lnTo>
                  <a:lnTo>
                    <a:pt x="170" y="554"/>
                  </a:lnTo>
                  <a:lnTo>
                    <a:pt x="177" y="549"/>
                  </a:lnTo>
                  <a:lnTo>
                    <a:pt x="185" y="543"/>
                  </a:lnTo>
                  <a:lnTo>
                    <a:pt x="193" y="535"/>
                  </a:lnTo>
                  <a:lnTo>
                    <a:pt x="209" y="517"/>
                  </a:lnTo>
                  <a:lnTo>
                    <a:pt x="228" y="492"/>
                  </a:lnTo>
                  <a:lnTo>
                    <a:pt x="246" y="463"/>
                  </a:lnTo>
                  <a:lnTo>
                    <a:pt x="265" y="432"/>
                  </a:lnTo>
                  <a:lnTo>
                    <a:pt x="284" y="397"/>
                  </a:lnTo>
                  <a:lnTo>
                    <a:pt x="303" y="359"/>
                  </a:lnTo>
                  <a:lnTo>
                    <a:pt x="322" y="320"/>
                  </a:lnTo>
                  <a:lnTo>
                    <a:pt x="339" y="280"/>
                  </a:lnTo>
                  <a:lnTo>
                    <a:pt x="357" y="239"/>
                  </a:lnTo>
                  <a:lnTo>
                    <a:pt x="372" y="199"/>
                  </a:lnTo>
                  <a:lnTo>
                    <a:pt x="386" y="158"/>
                  </a:lnTo>
                  <a:lnTo>
                    <a:pt x="398" y="120"/>
                  </a:lnTo>
                  <a:lnTo>
                    <a:pt x="409" y="82"/>
                  </a:lnTo>
                  <a:lnTo>
                    <a:pt x="409" y="82"/>
                  </a:lnTo>
                  <a:lnTo>
                    <a:pt x="383" y="77"/>
                  </a:lnTo>
                  <a:lnTo>
                    <a:pt x="360" y="70"/>
                  </a:lnTo>
                  <a:lnTo>
                    <a:pt x="338" y="63"/>
                  </a:lnTo>
                  <a:lnTo>
                    <a:pt x="317" y="53"/>
                  </a:lnTo>
                  <a:lnTo>
                    <a:pt x="299" y="42"/>
                  </a:lnTo>
                  <a:lnTo>
                    <a:pt x="290" y="36"/>
                  </a:lnTo>
                  <a:lnTo>
                    <a:pt x="282" y="30"/>
                  </a:lnTo>
                  <a:lnTo>
                    <a:pt x="275" y="23"/>
                  </a:lnTo>
                  <a:lnTo>
                    <a:pt x="268" y="16"/>
                  </a:lnTo>
                  <a:lnTo>
                    <a:pt x="263" y="8"/>
                  </a:lnTo>
                  <a:lnTo>
                    <a:pt x="258" y="0"/>
                  </a:lnTo>
                  <a:lnTo>
                    <a:pt x="25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1" name="Line 67"/>
            <p:cNvSpPr>
              <a:spLocks noChangeShapeType="1"/>
            </p:cNvSpPr>
            <p:nvPr/>
          </p:nvSpPr>
          <p:spPr bwMode="auto">
            <a:xfrm>
              <a:off x="7750176" y="2855912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7545388" y="2855912"/>
              <a:ext cx="323850" cy="442912"/>
            </a:xfrm>
            <a:custGeom>
              <a:avLst/>
              <a:gdLst>
                <a:gd name="T0" fmla="*/ 258 w 409"/>
                <a:gd name="T1" fmla="*/ 0 h 558"/>
                <a:gd name="T2" fmla="*/ 258 w 409"/>
                <a:gd name="T3" fmla="*/ 0 h 558"/>
                <a:gd name="T4" fmla="*/ 225 w 409"/>
                <a:gd name="T5" fmla="*/ 48 h 558"/>
                <a:gd name="T6" fmla="*/ 192 w 409"/>
                <a:gd name="T7" fmla="*/ 95 h 558"/>
                <a:gd name="T8" fmla="*/ 126 w 409"/>
                <a:gd name="T9" fmla="*/ 192 h 558"/>
                <a:gd name="T10" fmla="*/ 94 w 409"/>
                <a:gd name="T11" fmla="*/ 239 h 558"/>
                <a:gd name="T12" fmla="*/ 64 w 409"/>
                <a:gd name="T13" fmla="*/ 287 h 558"/>
                <a:gd name="T14" fmla="*/ 50 w 409"/>
                <a:gd name="T15" fmla="*/ 310 h 558"/>
                <a:gd name="T16" fmla="*/ 37 w 409"/>
                <a:gd name="T17" fmla="*/ 334 h 558"/>
                <a:gd name="T18" fmla="*/ 26 w 409"/>
                <a:gd name="T19" fmla="*/ 359 h 558"/>
                <a:gd name="T20" fmla="*/ 14 w 409"/>
                <a:gd name="T21" fmla="*/ 382 h 558"/>
                <a:gd name="T22" fmla="*/ 14 w 409"/>
                <a:gd name="T23" fmla="*/ 382 h 558"/>
                <a:gd name="T24" fmla="*/ 7 w 409"/>
                <a:gd name="T25" fmla="*/ 404 h 558"/>
                <a:gd name="T26" fmla="*/ 3 w 409"/>
                <a:gd name="T27" fmla="*/ 424 h 558"/>
                <a:gd name="T28" fmla="*/ 0 w 409"/>
                <a:gd name="T29" fmla="*/ 442 h 558"/>
                <a:gd name="T30" fmla="*/ 0 w 409"/>
                <a:gd name="T31" fmla="*/ 459 h 558"/>
                <a:gd name="T32" fmla="*/ 4 w 409"/>
                <a:gd name="T33" fmla="*/ 474 h 558"/>
                <a:gd name="T34" fmla="*/ 8 w 409"/>
                <a:gd name="T35" fmla="*/ 487 h 558"/>
                <a:gd name="T36" fmla="*/ 14 w 409"/>
                <a:gd name="T37" fmla="*/ 498 h 558"/>
                <a:gd name="T38" fmla="*/ 24 w 409"/>
                <a:gd name="T39" fmla="*/ 509 h 558"/>
                <a:gd name="T40" fmla="*/ 34 w 409"/>
                <a:gd name="T41" fmla="*/ 518 h 558"/>
                <a:gd name="T42" fmla="*/ 46 w 409"/>
                <a:gd name="T43" fmla="*/ 526 h 558"/>
                <a:gd name="T44" fmla="*/ 60 w 409"/>
                <a:gd name="T45" fmla="*/ 533 h 558"/>
                <a:gd name="T46" fmla="*/ 75 w 409"/>
                <a:gd name="T47" fmla="*/ 540 h 558"/>
                <a:gd name="T48" fmla="*/ 92 w 409"/>
                <a:gd name="T49" fmla="*/ 545 h 558"/>
                <a:gd name="T50" fmla="*/ 111 w 409"/>
                <a:gd name="T51" fmla="*/ 549 h 558"/>
                <a:gd name="T52" fmla="*/ 129 w 409"/>
                <a:gd name="T53" fmla="*/ 554 h 558"/>
                <a:gd name="T54" fmla="*/ 150 w 409"/>
                <a:gd name="T55" fmla="*/ 557 h 558"/>
                <a:gd name="T56" fmla="*/ 150 w 409"/>
                <a:gd name="T57" fmla="*/ 557 h 558"/>
                <a:gd name="T58" fmla="*/ 156 w 409"/>
                <a:gd name="T59" fmla="*/ 558 h 558"/>
                <a:gd name="T60" fmla="*/ 163 w 409"/>
                <a:gd name="T61" fmla="*/ 556 h 558"/>
                <a:gd name="T62" fmla="*/ 170 w 409"/>
                <a:gd name="T63" fmla="*/ 554 h 558"/>
                <a:gd name="T64" fmla="*/ 177 w 409"/>
                <a:gd name="T65" fmla="*/ 549 h 558"/>
                <a:gd name="T66" fmla="*/ 185 w 409"/>
                <a:gd name="T67" fmla="*/ 543 h 558"/>
                <a:gd name="T68" fmla="*/ 193 w 409"/>
                <a:gd name="T69" fmla="*/ 535 h 558"/>
                <a:gd name="T70" fmla="*/ 209 w 409"/>
                <a:gd name="T71" fmla="*/ 517 h 558"/>
                <a:gd name="T72" fmla="*/ 228 w 409"/>
                <a:gd name="T73" fmla="*/ 492 h 558"/>
                <a:gd name="T74" fmla="*/ 246 w 409"/>
                <a:gd name="T75" fmla="*/ 463 h 558"/>
                <a:gd name="T76" fmla="*/ 265 w 409"/>
                <a:gd name="T77" fmla="*/ 432 h 558"/>
                <a:gd name="T78" fmla="*/ 284 w 409"/>
                <a:gd name="T79" fmla="*/ 397 h 558"/>
                <a:gd name="T80" fmla="*/ 303 w 409"/>
                <a:gd name="T81" fmla="*/ 359 h 558"/>
                <a:gd name="T82" fmla="*/ 322 w 409"/>
                <a:gd name="T83" fmla="*/ 320 h 558"/>
                <a:gd name="T84" fmla="*/ 339 w 409"/>
                <a:gd name="T85" fmla="*/ 280 h 558"/>
                <a:gd name="T86" fmla="*/ 357 w 409"/>
                <a:gd name="T87" fmla="*/ 239 h 558"/>
                <a:gd name="T88" fmla="*/ 372 w 409"/>
                <a:gd name="T89" fmla="*/ 199 h 558"/>
                <a:gd name="T90" fmla="*/ 386 w 409"/>
                <a:gd name="T91" fmla="*/ 158 h 558"/>
                <a:gd name="T92" fmla="*/ 398 w 409"/>
                <a:gd name="T93" fmla="*/ 120 h 558"/>
                <a:gd name="T94" fmla="*/ 409 w 409"/>
                <a:gd name="T95" fmla="*/ 82 h 558"/>
                <a:gd name="T96" fmla="*/ 409 w 409"/>
                <a:gd name="T97" fmla="*/ 82 h 558"/>
                <a:gd name="T98" fmla="*/ 383 w 409"/>
                <a:gd name="T99" fmla="*/ 77 h 558"/>
                <a:gd name="T100" fmla="*/ 360 w 409"/>
                <a:gd name="T101" fmla="*/ 70 h 558"/>
                <a:gd name="T102" fmla="*/ 338 w 409"/>
                <a:gd name="T103" fmla="*/ 63 h 558"/>
                <a:gd name="T104" fmla="*/ 317 w 409"/>
                <a:gd name="T105" fmla="*/ 53 h 558"/>
                <a:gd name="T106" fmla="*/ 299 w 409"/>
                <a:gd name="T107" fmla="*/ 42 h 558"/>
                <a:gd name="T108" fmla="*/ 290 w 409"/>
                <a:gd name="T109" fmla="*/ 36 h 558"/>
                <a:gd name="T110" fmla="*/ 282 w 409"/>
                <a:gd name="T111" fmla="*/ 30 h 558"/>
                <a:gd name="T112" fmla="*/ 275 w 409"/>
                <a:gd name="T113" fmla="*/ 23 h 558"/>
                <a:gd name="T114" fmla="*/ 268 w 409"/>
                <a:gd name="T115" fmla="*/ 16 h 558"/>
                <a:gd name="T116" fmla="*/ 263 w 409"/>
                <a:gd name="T117" fmla="*/ 8 h 558"/>
                <a:gd name="T118" fmla="*/ 258 w 409"/>
                <a:gd name="T119" fmla="*/ 0 h 558"/>
                <a:gd name="T120" fmla="*/ 258 w 409"/>
                <a:gd name="T121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558">
                  <a:moveTo>
                    <a:pt x="258" y="0"/>
                  </a:moveTo>
                  <a:lnTo>
                    <a:pt x="258" y="0"/>
                  </a:lnTo>
                  <a:lnTo>
                    <a:pt x="225" y="48"/>
                  </a:lnTo>
                  <a:lnTo>
                    <a:pt x="192" y="95"/>
                  </a:lnTo>
                  <a:lnTo>
                    <a:pt x="126" y="192"/>
                  </a:lnTo>
                  <a:lnTo>
                    <a:pt x="94" y="239"/>
                  </a:lnTo>
                  <a:lnTo>
                    <a:pt x="64" y="287"/>
                  </a:lnTo>
                  <a:lnTo>
                    <a:pt x="50" y="310"/>
                  </a:lnTo>
                  <a:lnTo>
                    <a:pt x="37" y="334"/>
                  </a:lnTo>
                  <a:lnTo>
                    <a:pt x="26" y="359"/>
                  </a:lnTo>
                  <a:lnTo>
                    <a:pt x="14" y="382"/>
                  </a:lnTo>
                  <a:lnTo>
                    <a:pt x="14" y="382"/>
                  </a:lnTo>
                  <a:lnTo>
                    <a:pt x="7" y="404"/>
                  </a:lnTo>
                  <a:lnTo>
                    <a:pt x="3" y="424"/>
                  </a:lnTo>
                  <a:lnTo>
                    <a:pt x="0" y="442"/>
                  </a:lnTo>
                  <a:lnTo>
                    <a:pt x="0" y="459"/>
                  </a:lnTo>
                  <a:lnTo>
                    <a:pt x="4" y="474"/>
                  </a:lnTo>
                  <a:lnTo>
                    <a:pt x="8" y="487"/>
                  </a:lnTo>
                  <a:lnTo>
                    <a:pt x="14" y="498"/>
                  </a:lnTo>
                  <a:lnTo>
                    <a:pt x="24" y="509"/>
                  </a:lnTo>
                  <a:lnTo>
                    <a:pt x="34" y="518"/>
                  </a:lnTo>
                  <a:lnTo>
                    <a:pt x="46" y="526"/>
                  </a:lnTo>
                  <a:lnTo>
                    <a:pt x="60" y="533"/>
                  </a:lnTo>
                  <a:lnTo>
                    <a:pt x="75" y="540"/>
                  </a:lnTo>
                  <a:lnTo>
                    <a:pt x="92" y="545"/>
                  </a:lnTo>
                  <a:lnTo>
                    <a:pt x="111" y="549"/>
                  </a:lnTo>
                  <a:lnTo>
                    <a:pt x="129" y="554"/>
                  </a:lnTo>
                  <a:lnTo>
                    <a:pt x="150" y="557"/>
                  </a:lnTo>
                  <a:lnTo>
                    <a:pt x="150" y="557"/>
                  </a:lnTo>
                  <a:lnTo>
                    <a:pt x="156" y="558"/>
                  </a:lnTo>
                  <a:lnTo>
                    <a:pt x="163" y="556"/>
                  </a:lnTo>
                  <a:lnTo>
                    <a:pt x="170" y="554"/>
                  </a:lnTo>
                  <a:lnTo>
                    <a:pt x="177" y="549"/>
                  </a:lnTo>
                  <a:lnTo>
                    <a:pt x="185" y="543"/>
                  </a:lnTo>
                  <a:lnTo>
                    <a:pt x="193" y="535"/>
                  </a:lnTo>
                  <a:lnTo>
                    <a:pt x="209" y="517"/>
                  </a:lnTo>
                  <a:lnTo>
                    <a:pt x="228" y="492"/>
                  </a:lnTo>
                  <a:lnTo>
                    <a:pt x="246" y="463"/>
                  </a:lnTo>
                  <a:lnTo>
                    <a:pt x="265" y="432"/>
                  </a:lnTo>
                  <a:lnTo>
                    <a:pt x="284" y="397"/>
                  </a:lnTo>
                  <a:lnTo>
                    <a:pt x="303" y="359"/>
                  </a:lnTo>
                  <a:lnTo>
                    <a:pt x="322" y="320"/>
                  </a:lnTo>
                  <a:lnTo>
                    <a:pt x="339" y="280"/>
                  </a:lnTo>
                  <a:lnTo>
                    <a:pt x="357" y="239"/>
                  </a:lnTo>
                  <a:lnTo>
                    <a:pt x="372" y="199"/>
                  </a:lnTo>
                  <a:lnTo>
                    <a:pt x="386" y="158"/>
                  </a:lnTo>
                  <a:lnTo>
                    <a:pt x="398" y="120"/>
                  </a:lnTo>
                  <a:lnTo>
                    <a:pt x="409" y="82"/>
                  </a:lnTo>
                  <a:lnTo>
                    <a:pt x="409" y="82"/>
                  </a:lnTo>
                  <a:lnTo>
                    <a:pt x="383" y="77"/>
                  </a:lnTo>
                  <a:lnTo>
                    <a:pt x="360" y="70"/>
                  </a:lnTo>
                  <a:lnTo>
                    <a:pt x="338" y="63"/>
                  </a:lnTo>
                  <a:lnTo>
                    <a:pt x="317" y="53"/>
                  </a:lnTo>
                  <a:lnTo>
                    <a:pt x="299" y="42"/>
                  </a:lnTo>
                  <a:lnTo>
                    <a:pt x="290" y="36"/>
                  </a:lnTo>
                  <a:lnTo>
                    <a:pt x="282" y="30"/>
                  </a:lnTo>
                  <a:lnTo>
                    <a:pt x="275" y="23"/>
                  </a:lnTo>
                  <a:lnTo>
                    <a:pt x="268" y="16"/>
                  </a:lnTo>
                  <a:lnTo>
                    <a:pt x="263" y="8"/>
                  </a:lnTo>
                  <a:lnTo>
                    <a:pt x="258" y="0"/>
                  </a:lnTo>
                  <a:lnTo>
                    <a:pt x="258" y="0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3" name="Line 69"/>
            <p:cNvSpPr>
              <a:spLocks noChangeShapeType="1"/>
            </p:cNvSpPr>
            <p:nvPr/>
          </p:nvSpPr>
          <p:spPr bwMode="auto">
            <a:xfrm>
              <a:off x="7750176" y="2855912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4" name="Freeform 70"/>
            <p:cNvSpPr>
              <a:spLocks noEditPoints="1"/>
            </p:cNvSpPr>
            <p:nvPr/>
          </p:nvSpPr>
          <p:spPr bwMode="auto">
            <a:xfrm>
              <a:off x="7710488" y="3497262"/>
              <a:ext cx="90488" cy="88900"/>
            </a:xfrm>
            <a:custGeom>
              <a:avLst/>
              <a:gdLst>
                <a:gd name="T0" fmla="*/ 0 w 115"/>
                <a:gd name="T1" fmla="*/ 93 h 113"/>
                <a:gd name="T2" fmla="*/ 0 w 115"/>
                <a:gd name="T3" fmla="*/ 93 h 113"/>
                <a:gd name="T4" fmla="*/ 12 w 115"/>
                <a:gd name="T5" fmla="*/ 98 h 113"/>
                <a:gd name="T6" fmla="*/ 24 w 115"/>
                <a:gd name="T7" fmla="*/ 102 h 113"/>
                <a:gd name="T8" fmla="*/ 40 w 115"/>
                <a:gd name="T9" fmla="*/ 107 h 113"/>
                <a:gd name="T10" fmla="*/ 59 w 115"/>
                <a:gd name="T11" fmla="*/ 113 h 113"/>
                <a:gd name="T12" fmla="*/ 59 w 115"/>
                <a:gd name="T13" fmla="*/ 113 h 113"/>
                <a:gd name="T14" fmla="*/ 70 w 115"/>
                <a:gd name="T15" fmla="*/ 113 h 113"/>
                <a:gd name="T16" fmla="*/ 79 w 115"/>
                <a:gd name="T17" fmla="*/ 113 h 113"/>
                <a:gd name="T18" fmla="*/ 87 w 115"/>
                <a:gd name="T19" fmla="*/ 110 h 113"/>
                <a:gd name="T20" fmla="*/ 94 w 115"/>
                <a:gd name="T21" fmla="*/ 107 h 113"/>
                <a:gd name="T22" fmla="*/ 100 w 115"/>
                <a:gd name="T23" fmla="*/ 102 h 113"/>
                <a:gd name="T24" fmla="*/ 105 w 115"/>
                <a:gd name="T25" fmla="*/ 96 h 113"/>
                <a:gd name="T26" fmla="*/ 108 w 115"/>
                <a:gd name="T27" fmla="*/ 88 h 113"/>
                <a:gd name="T28" fmla="*/ 109 w 115"/>
                <a:gd name="T29" fmla="*/ 79 h 113"/>
                <a:gd name="T30" fmla="*/ 109 w 115"/>
                <a:gd name="T31" fmla="*/ 79 h 113"/>
                <a:gd name="T32" fmla="*/ 113 w 115"/>
                <a:gd name="T33" fmla="*/ 43 h 113"/>
                <a:gd name="T34" fmla="*/ 115 w 115"/>
                <a:gd name="T35" fmla="*/ 20 h 113"/>
                <a:gd name="T36" fmla="*/ 115 w 115"/>
                <a:gd name="T37" fmla="*/ 20 h 113"/>
                <a:gd name="T38" fmla="*/ 85 w 115"/>
                <a:gd name="T39" fmla="*/ 16 h 113"/>
                <a:gd name="T40" fmla="*/ 60 w 115"/>
                <a:gd name="T41" fmla="*/ 12 h 113"/>
                <a:gd name="T42" fmla="*/ 40 w 115"/>
                <a:gd name="T43" fmla="*/ 6 h 113"/>
                <a:gd name="T44" fmla="*/ 22 w 115"/>
                <a:gd name="T45" fmla="*/ 0 h 113"/>
                <a:gd name="T46" fmla="*/ 0 w 115"/>
                <a:gd name="T47" fmla="*/ 93 h 113"/>
                <a:gd name="T48" fmla="*/ 0 w 115"/>
                <a:gd name="T49" fmla="*/ 93 h 113"/>
                <a:gd name="T50" fmla="*/ 0 w 115"/>
                <a:gd name="T51" fmla="*/ 93 h 113"/>
                <a:gd name="T52" fmla="*/ 0 w 115"/>
                <a:gd name="T53" fmla="*/ 9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5" h="113">
                  <a:moveTo>
                    <a:pt x="0" y="93"/>
                  </a:moveTo>
                  <a:lnTo>
                    <a:pt x="0" y="93"/>
                  </a:lnTo>
                  <a:lnTo>
                    <a:pt x="12" y="98"/>
                  </a:lnTo>
                  <a:lnTo>
                    <a:pt x="24" y="102"/>
                  </a:lnTo>
                  <a:lnTo>
                    <a:pt x="40" y="107"/>
                  </a:lnTo>
                  <a:lnTo>
                    <a:pt x="59" y="113"/>
                  </a:lnTo>
                  <a:lnTo>
                    <a:pt x="59" y="113"/>
                  </a:lnTo>
                  <a:lnTo>
                    <a:pt x="70" y="113"/>
                  </a:lnTo>
                  <a:lnTo>
                    <a:pt x="79" y="113"/>
                  </a:lnTo>
                  <a:lnTo>
                    <a:pt x="87" y="110"/>
                  </a:lnTo>
                  <a:lnTo>
                    <a:pt x="94" y="107"/>
                  </a:lnTo>
                  <a:lnTo>
                    <a:pt x="100" y="102"/>
                  </a:lnTo>
                  <a:lnTo>
                    <a:pt x="105" y="96"/>
                  </a:lnTo>
                  <a:lnTo>
                    <a:pt x="108" y="88"/>
                  </a:lnTo>
                  <a:lnTo>
                    <a:pt x="109" y="79"/>
                  </a:lnTo>
                  <a:lnTo>
                    <a:pt x="109" y="79"/>
                  </a:lnTo>
                  <a:lnTo>
                    <a:pt x="113" y="43"/>
                  </a:lnTo>
                  <a:lnTo>
                    <a:pt x="115" y="20"/>
                  </a:lnTo>
                  <a:lnTo>
                    <a:pt x="115" y="20"/>
                  </a:lnTo>
                  <a:lnTo>
                    <a:pt x="85" y="16"/>
                  </a:lnTo>
                  <a:lnTo>
                    <a:pt x="60" y="12"/>
                  </a:lnTo>
                  <a:lnTo>
                    <a:pt x="40" y="6"/>
                  </a:lnTo>
                  <a:lnTo>
                    <a:pt x="22" y="0"/>
                  </a:lnTo>
                  <a:lnTo>
                    <a:pt x="0" y="93"/>
                  </a:lnTo>
                  <a:lnTo>
                    <a:pt x="0" y="93"/>
                  </a:lnTo>
                  <a:close/>
                  <a:moveTo>
                    <a:pt x="0" y="93"/>
                  </a:move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auto">
            <a:xfrm>
              <a:off x="7710488" y="3497262"/>
              <a:ext cx="90488" cy="88900"/>
            </a:xfrm>
            <a:custGeom>
              <a:avLst/>
              <a:gdLst>
                <a:gd name="T0" fmla="*/ 0 w 115"/>
                <a:gd name="T1" fmla="*/ 93 h 113"/>
                <a:gd name="T2" fmla="*/ 0 w 115"/>
                <a:gd name="T3" fmla="*/ 93 h 113"/>
                <a:gd name="T4" fmla="*/ 12 w 115"/>
                <a:gd name="T5" fmla="*/ 98 h 113"/>
                <a:gd name="T6" fmla="*/ 24 w 115"/>
                <a:gd name="T7" fmla="*/ 102 h 113"/>
                <a:gd name="T8" fmla="*/ 40 w 115"/>
                <a:gd name="T9" fmla="*/ 107 h 113"/>
                <a:gd name="T10" fmla="*/ 59 w 115"/>
                <a:gd name="T11" fmla="*/ 113 h 113"/>
                <a:gd name="T12" fmla="*/ 59 w 115"/>
                <a:gd name="T13" fmla="*/ 113 h 113"/>
                <a:gd name="T14" fmla="*/ 70 w 115"/>
                <a:gd name="T15" fmla="*/ 113 h 113"/>
                <a:gd name="T16" fmla="*/ 79 w 115"/>
                <a:gd name="T17" fmla="*/ 113 h 113"/>
                <a:gd name="T18" fmla="*/ 87 w 115"/>
                <a:gd name="T19" fmla="*/ 110 h 113"/>
                <a:gd name="T20" fmla="*/ 94 w 115"/>
                <a:gd name="T21" fmla="*/ 107 h 113"/>
                <a:gd name="T22" fmla="*/ 100 w 115"/>
                <a:gd name="T23" fmla="*/ 102 h 113"/>
                <a:gd name="T24" fmla="*/ 105 w 115"/>
                <a:gd name="T25" fmla="*/ 96 h 113"/>
                <a:gd name="T26" fmla="*/ 108 w 115"/>
                <a:gd name="T27" fmla="*/ 88 h 113"/>
                <a:gd name="T28" fmla="*/ 109 w 115"/>
                <a:gd name="T29" fmla="*/ 79 h 113"/>
                <a:gd name="T30" fmla="*/ 109 w 115"/>
                <a:gd name="T31" fmla="*/ 79 h 113"/>
                <a:gd name="T32" fmla="*/ 113 w 115"/>
                <a:gd name="T33" fmla="*/ 43 h 113"/>
                <a:gd name="T34" fmla="*/ 115 w 115"/>
                <a:gd name="T35" fmla="*/ 20 h 113"/>
                <a:gd name="T36" fmla="*/ 115 w 115"/>
                <a:gd name="T37" fmla="*/ 20 h 113"/>
                <a:gd name="T38" fmla="*/ 85 w 115"/>
                <a:gd name="T39" fmla="*/ 16 h 113"/>
                <a:gd name="T40" fmla="*/ 60 w 115"/>
                <a:gd name="T41" fmla="*/ 12 h 113"/>
                <a:gd name="T42" fmla="*/ 40 w 115"/>
                <a:gd name="T43" fmla="*/ 6 h 113"/>
                <a:gd name="T44" fmla="*/ 22 w 115"/>
                <a:gd name="T45" fmla="*/ 0 h 113"/>
                <a:gd name="T46" fmla="*/ 0 w 115"/>
                <a:gd name="T47" fmla="*/ 93 h 113"/>
                <a:gd name="T48" fmla="*/ 0 w 115"/>
                <a:gd name="T49" fmla="*/ 9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113">
                  <a:moveTo>
                    <a:pt x="0" y="93"/>
                  </a:moveTo>
                  <a:lnTo>
                    <a:pt x="0" y="93"/>
                  </a:lnTo>
                  <a:lnTo>
                    <a:pt x="12" y="98"/>
                  </a:lnTo>
                  <a:lnTo>
                    <a:pt x="24" y="102"/>
                  </a:lnTo>
                  <a:lnTo>
                    <a:pt x="40" y="107"/>
                  </a:lnTo>
                  <a:lnTo>
                    <a:pt x="59" y="113"/>
                  </a:lnTo>
                  <a:lnTo>
                    <a:pt x="59" y="113"/>
                  </a:lnTo>
                  <a:lnTo>
                    <a:pt x="70" y="113"/>
                  </a:lnTo>
                  <a:lnTo>
                    <a:pt x="79" y="113"/>
                  </a:lnTo>
                  <a:lnTo>
                    <a:pt x="87" y="110"/>
                  </a:lnTo>
                  <a:lnTo>
                    <a:pt x="94" y="107"/>
                  </a:lnTo>
                  <a:lnTo>
                    <a:pt x="100" y="102"/>
                  </a:lnTo>
                  <a:lnTo>
                    <a:pt x="105" y="96"/>
                  </a:lnTo>
                  <a:lnTo>
                    <a:pt x="108" y="88"/>
                  </a:lnTo>
                  <a:lnTo>
                    <a:pt x="109" y="79"/>
                  </a:lnTo>
                  <a:lnTo>
                    <a:pt x="109" y="79"/>
                  </a:lnTo>
                  <a:lnTo>
                    <a:pt x="113" y="43"/>
                  </a:lnTo>
                  <a:lnTo>
                    <a:pt x="115" y="20"/>
                  </a:lnTo>
                  <a:lnTo>
                    <a:pt x="115" y="20"/>
                  </a:lnTo>
                  <a:lnTo>
                    <a:pt x="85" y="16"/>
                  </a:lnTo>
                  <a:lnTo>
                    <a:pt x="60" y="12"/>
                  </a:lnTo>
                  <a:lnTo>
                    <a:pt x="40" y="6"/>
                  </a:lnTo>
                  <a:lnTo>
                    <a:pt x="22" y="0"/>
                  </a:lnTo>
                  <a:lnTo>
                    <a:pt x="0" y="93"/>
                  </a:lnTo>
                  <a:lnTo>
                    <a:pt x="0" y="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6" name="Line 72"/>
            <p:cNvSpPr>
              <a:spLocks noChangeShapeType="1"/>
            </p:cNvSpPr>
            <p:nvPr/>
          </p:nvSpPr>
          <p:spPr bwMode="auto">
            <a:xfrm>
              <a:off x="7710488" y="3570287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7710488" y="3497262"/>
              <a:ext cx="90488" cy="88900"/>
            </a:xfrm>
            <a:custGeom>
              <a:avLst/>
              <a:gdLst>
                <a:gd name="T0" fmla="*/ 0 w 115"/>
                <a:gd name="T1" fmla="*/ 93 h 113"/>
                <a:gd name="T2" fmla="*/ 0 w 115"/>
                <a:gd name="T3" fmla="*/ 93 h 113"/>
                <a:gd name="T4" fmla="*/ 12 w 115"/>
                <a:gd name="T5" fmla="*/ 98 h 113"/>
                <a:gd name="T6" fmla="*/ 24 w 115"/>
                <a:gd name="T7" fmla="*/ 102 h 113"/>
                <a:gd name="T8" fmla="*/ 40 w 115"/>
                <a:gd name="T9" fmla="*/ 107 h 113"/>
                <a:gd name="T10" fmla="*/ 59 w 115"/>
                <a:gd name="T11" fmla="*/ 113 h 113"/>
                <a:gd name="T12" fmla="*/ 59 w 115"/>
                <a:gd name="T13" fmla="*/ 113 h 113"/>
                <a:gd name="T14" fmla="*/ 70 w 115"/>
                <a:gd name="T15" fmla="*/ 113 h 113"/>
                <a:gd name="T16" fmla="*/ 79 w 115"/>
                <a:gd name="T17" fmla="*/ 113 h 113"/>
                <a:gd name="T18" fmla="*/ 87 w 115"/>
                <a:gd name="T19" fmla="*/ 110 h 113"/>
                <a:gd name="T20" fmla="*/ 94 w 115"/>
                <a:gd name="T21" fmla="*/ 107 h 113"/>
                <a:gd name="T22" fmla="*/ 100 w 115"/>
                <a:gd name="T23" fmla="*/ 102 h 113"/>
                <a:gd name="T24" fmla="*/ 105 w 115"/>
                <a:gd name="T25" fmla="*/ 96 h 113"/>
                <a:gd name="T26" fmla="*/ 108 w 115"/>
                <a:gd name="T27" fmla="*/ 88 h 113"/>
                <a:gd name="T28" fmla="*/ 109 w 115"/>
                <a:gd name="T29" fmla="*/ 79 h 113"/>
                <a:gd name="T30" fmla="*/ 109 w 115"/>
                <a:gd name="T31" fmla="*/ 79 h 113"/>
                <a:gd name="T32" fmla="*/ 113 w 115"/>
                <a:gd name="T33" fmla="*/ 43 h 113"/>
                <a:gd name="T34" fmla="*/ 115 w 115"/>
                <a:gd name="T35" fmla="*/ 20 h 113"/>
                <a:gd name="T36" fmla="*/ 115 w 115"/>
                <a:gd name="T37" fmla="*/ 20 h 113"/>
                <a:gd name="T38" fmla="*/ 85 w 115"/>
                <a:gd name="T39" fmla="*/ 16 h 113"/>
                <a:gd name="T40" fmla="*/ 60 w 115"/>
                <a:gd name="T41" fmla="*/ 12 h 113"/>
                <a:gd name="T42" fmla="*/ 40 w 115"/>
                <a:gd name="T43" fmla="*/ 6 h 113"/>
                <a:gd name="T44" fmla="*/ 22 w 115"/>
                <a:gd name="T45" fmla="*/ 0 h 113"/>
                <a:gd name="T46" fmla="*/ 0 w 115"/>
                <a:gd name="T47" fmla="*/ 93 h 113"/>
                <a:gd name="T48" fmla="*/ 0 w 115"/>
                <a:gd name="T49" fmla="*/ 9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113">
                  <a:moveTo>
                    <a:pt x="0" y="93"/>
                  </a:moveTo>
                  <a:lnTo>
                    <a:pt x="0" y="93"/>
                  </a:lnTo>
                  <a:lnTo>
                    <a:pt x="12" y="98"/>
                  </a:lnTo>
                  <a:lnTo>
                    <a:pt x="24" y="102"/>
                  </a:lnTo>
                  <a:lnTo>
                    <a:pt x="40" y="107"/>
                  </a:lnTo>
                  <a:lnTo>
                    <a:pt x="59" y="113"/>
                  </a:lnTo>
                  <a:lnTo>
                    <a:pt x="59" y="113"/>
                  </a:lnTo>
                  <a:lnTo>
                    <a:pt x="70" y="113"/>
                  </a:lnTo>
                  <a:lnTo>
                    <a:pt x="79" y="113"/>
                  </a:lnTo>
                  <a:lnTo>
                    <a:pt x="87" y="110"/>
                  </a:lnTo>
                  <a:lnTo>
                    <a:pt x="94" y="107"/>
                  </a:lnTo>
                  <a:lnTo>
                    <a:pt x="100" y="102"/>
                  </a:lnTo>
                  <a:lnTo>
                    <a:pt x="105" y="96"/>
                  </a:lnTo>
                  <a:lnTo>
                    <a:pt x="108" y="88"/>
                  </a:lnTo>
                  <a:lnTo>
                    <a:pt x="109" y="79"/>
                  </a:lnTo>
                  <a:lnTo>
                    <a:pt x="109" y="79"/>
                  </a:lnTo>
                  <a:lnTo>
                    <a:pt x="113" y="43"/>
                  </a:lnTo>
                  <a:lnTo>
                    <a:pt x="115" y="20"/>
                  </a:lnTo>
                  <a:lnTo>
                    <a:pt x="115" y="20"/>
                  </a:lnTo>
                  <a:lnTo>
                    <a:pt x="85" y="16"/>
                  </a:lnTo>
                  <a:lnTo>
                    <a:pt x="60" y="12"/>
                  </a:lnTo>
                  <a:lnTo>
                    <a:pt x="40" y="6"/>
                  </a:lnTo>
                  <a:lnTo>
                    <a:pt x="22" y="0"/>
                  </a:lnTo>
                  <a:lnTo>
                    <a:pt x="0" y="93"/>
                  </a:lnTo>
                  <a:lnTo>
                    <a:pt x="0" y="93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8" name="Line 74"/>
            <p:cNvSpPr>
              <a:spLocks noChangeShapeType="1"/>
            </p:cNvSpPr>
            <p:nvPr/>
          </p:nvSpPr>
          <p:spPr bwMode="auto">
            <a:xfrm>
              <a:off x="7710488" y="3570287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9" name="Freeform 75"/>
            <p:cNvSpPr>
              <a:spLocks noEditPoints="1"/>
            </p:cNvSpPr>
            <p:nvPr/>
          </p:nvSpPr>
          <p:spPr bwMode="auto">
            <a:xfrm>
              <a:off x="7862888" y="2393950"/>
              <a:ext cx="331788" cy="457200"/>
            </a:xfrm>
            <a:custGeom>
              <a:avLst/>
              <a:gdLst>
                <a:gd name="T0" fmla="*/ 125 w 417"/>
                <a:gd name="T1" fmla="*/ 424 h 576"/>
                <a:gd name="T2" fmla="*/ 110 w 417"/>
                <a:gd name="T3" fmla="*/ 413 h 576"/>
                <a:gd name="T4" fmla="*/ 90 w 417"/>
                <a:gd name="T5" fmla="*/ 388 h 576"/>
                <a:gd name="T6" fmla="*/ 73 w 417"/>
                <a:gd name="T7" fmla="*/ 352 h 576"/>
                <a:gd name="T8" fmla="*/ 61 w 417"/>
                <a:gd name="T9" fmla="*/ 328 h 576"/>
                <a:gd name="T10" fmla="*/ 54 w 417"/>
                <a:gd name="T11" fmla="*/ 323 h 576"/>
                <a:gd name="T12" fmla="*/ 38 w 417"/>
                <a:gd name="T13" fmla="*/ 306 h 576"/>
                <a:gd name="T14" fmla="*/ 22 w 417"/>
                <a:gd name="T15" fmla="*/ 278 h 576"/>
                <a:gd name="T16" fmla="*/ 10 w 417"/>
                <a:gd name="T17" fmla="*/ 247 h 576"/>
                <a:gd name="T18" fmla="*/ 1 w 417"/>
                <a:gd name="T19" fmla="*/ 218 h 576"/>
                <a:gd name="T20" fmla="*/ 0 w 417"/>
                <a:gd name="T21" fmla="*/ 205 h 576"/>
                <a:gd name="T22" fmla="*/ 2 w 417"/>
                <a:gd name="T23" fmla="*/ 197 h 576"/>
                <a:gd name="T24" fmla="*/ 9 w 417"/>
                <a:gd name="T25" fmla="*/ 192 h 576"/>
                <a:gd name="T26" fmla="*/ 19 w 417"/>
                <a:gd name="T27" fmla="*/ 192 h 576"/>
                <a:gd name="T28" fmla="*/ 45 w 417"/>
                <a:gd name="T29" fmla="*/ 52 h 576"/>
                <a:gd name="T30" fmla="*/ 272 w 417"/>
                <a:gd name="T31" fmla="*/ 0 h 576"/>
                <a:gd name="T32" fmla="*/ 379 w 417"/>
                <a:gd name="T33" fmla="*/ 173 h 576"/>
                <a:gd name="T34" fmla="*/ 394 w 417"/>
                <a:gd name="T35" fmla="*/ 176 h 576"/>
                <a:gd name="T36" fmla="*/ 408 w 417"/>
                <a:gd name="T37" fmla="*/ 182 h 576"/>
                <a:gd name="T38" fmla="*/ 415 w 417"/>
                <a:gd name="T39" fmla="*/ 190 h 576"/>
                <a:gd name="T40" fmla="*/ 417 w 417"/>
                <a:gd name="T41" fmla="*/ 205 h 576"/>
                <a:gd name="T42" fmla="*/ 417 w 417"/>
                <a:gd name="T43" fmla="*/ 220 h 576"/>
                <a:gd name="T44" fmla="*/ 417 w 417"/>
                <a:gd name="T45" fmla="*/ 237 h 576"/>
                <a:gd name="T46" fmla="*/ 413 w 417"/>
                <a:gd name="T47" fmla="*/ 255 h 576"/>
                <a:gd name="T48" fmla="*/ 405 w 417"/>
                <a:gd name="T49" fmla="*/ 271 h 576"/>
                <a:gd name="T50" fmla="*/ 393 w 417"/>
                <a:gd name="T51" fmla="*/ 286 h 576"/>
                <a:gd name="T52" fmla="*/ 388 w 417"/>
                <a:gd name="T53" fmla="*/ 294 h 576"/>
                <a:gd name="T54" fmla="*/ 383 w 417"/>
                <a:gd name="T55" fmla="*/ 299 h 576"/>
                <a:gd name="T56" fmla="*/ 376 w 417"/>
                <a:gd name="T57" fmla="*/ 300 h 576"/>
                <a:gd name="T58" fmla="*/ 368 w 417"/>
                <a:gd name="T59" fmla="*/ 296 h 576"/>
                <a:gd name="T60" fmla="*/ 368 w 417"/>
                <a:gd name="T61" fmla="*/ 309 h 576"/>
                <a:gd name="T62" fmla="*/ 364 w 417"/>
                <a:gd name="T63" fmla="*/ 331 h 576"/>
                <a:gd name="T64" fmla="*/ 354 w 417"/>
                <a:gd name="T65" fmla="*/ 360 h 576"/>
                <a:gd name="T66" fmla="*/ 348 w 417"/>
                <a:gd name="T67" fmla="*/ 379 h 576"/>
                <a:gd name="T68" fmla="*/ 350 w 417"/>
                <a:gd name="T69" fmla="*/ 416 h 576"/>
                <a:gd name="T70" fmla="*/ 356 w 417"/>
                <a:gd name="T71" fmla="*/ 443 h 576"/>
                <a:gd name="T72" fmla="*/ 366 w 417"/>
                <a:gd name="T73" fmla="*/ 469 h 576"/>
                <a:gd name="T74" fmla="*/ 264 w 417"/>
                <a:gd name="T75" fmla="*/ 576 h 576"/>
                <a:gd name="T76" fmla="*/ 118 w 417"/>
                <a:gd name="T77" fmla="*/ 487 h 576"/>
                <a:gd name="T78" fmla="*/ 118 w 417"/>
                <a:gd name="T79" fmla="*/ 487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7" h="576">
                  <a:moveTo>
                    <a:pt x="118" y="487"/>
                  </a:moveTo>
                  <a:lnTo>
                    <a:pt x="125" y="424"/>
                  </a:lnTo>
                  <a:lnTo>
                    <a:pt x="125" y="424"/>
                  </a:lnTo>
                  <a:lnTo>
                    <a:pt x="110" y="413"/>
                  </a:lnTo>
                  <a:lnTo>
                    <a:pt x="99" y="400"/>
                  </a:lnTo>
                  <a:lnTo>
                    <a:pt x="90" y="388"/>
                  </a:lnTo>
                  <a:lnTo>
                    <a:pt x="83" y="375"/>
                  </a:lnTo>
                  <a:lnTo>
                    <a:pt x="73" y="352"/>
                  </a:lnTo>
                  <a:lnTo>
                    <a:pt x="67" y="339"/>
                  </a:lnTo>
                  <a:lnTo>
                    <a:pt x="61" y="328"/>
                  </a:lnTo>
                  <a:lnTo>
                    <a:pt x="61" y="328"/>
                  </a:lnTo>
                  <a:lnTo>
                    <a:pt x="54" y="323"/>
                  </a:lnTo>
                  <a:lnTo>
                    <a:pt x="48" y="317"/>
                  </a:lnTo>
                  <a:lnTo>
                    <a:pt x="38" y="306"/>
                  </a:lnTo>
                  <a:lnTo>
                    <a:pt x="30" y="292"/>
                  </a:lnTo>
                  <a:lnTo>
                    <a:pt x="22" y="278"/>
                  </a:lnTo>
                  <a:lnTo>
                    <a:pt x="16" y="263"/>
                  </a:lnTo>
                  <a:lnTo>
                    <a:pt x="10" y="247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0" y="211"/>
                  </a:lnTo>
                  <a:lnTo>
                    <a:pt x="0" y="205"/>
                  </a:lnTo>
                  <a:lnTo>
                    <a:pt x="0" y="200"/>
                  </a:lnTo>
                  <a:lnTo>
                    <a:pt x="2" y="197"/>
                  </a:lnTo>
                  <a:lnTo>
                    <a:pt x="4" y="194"/>
                  </a:lnTo>
                  <a:lnTo>
                    <a:pt x="9" y="192"/>
                  </a:lnTo>
                  <a:lnTo>
                    <a:pt x="14" y="192"/>
                  </a:lnTo>
                  <a:lnTo>
                    <a:pt x="19" y="192"/>
                  </a:lnTo>
                  <a:lnTo>
                    <a:pt x="37" y="200"/>
                  </a:lnTo>
                  <a:lnTo>
                    <a:pt x="45" y="52"/>
                  </a:lnTo>
                  <a:lnTo>
                    <a:pt x="148" y="0"/>
                  </a:lnTo>
                  <a:lnTo>
                    <a:pt x="272" y="0"/>
                  </a:lnTo>
                  <a:lnTo>
                    <a:pt x="362" y="56"/>
                  </a:lnTo>
                  <a:lnTo>
                    <a:pt x="379" y="173"/>
                  </a:lnTo>
                  <a:lnTo>
                    <a:pt x="379" y="173"/>
                  </a:lnTo>
                  <a:lnTo>
                    <a:pt x="394" y="176"/>
                  </a:lnTo>
                  <a:lnTo>
                    <a:pt x="401" y="178"/>
                  </a:lnTo>
                  <a:lnTo>
                    <a:pt x="408" y="182"/>
                  </a:lnTo>
                  <a:lnTo>
                    <a:pt x="413" y="186"/>
                  </a:lnTo>
                  <a:lnTo>
                    <a:pt x="415" y="190"/>
                  </a:lnTo>
                  <a:lnTo>
                    <a:pt x="416" y="194"/>
                  </a:lnTo>
                  <a:lnTo>
                    <a:pt x="417" y="205"/>
                  </a:lnTo>
                  <a:lnTo>
                    <a:pt x="417" y="220"/>
                  </a:lnTo>
                  <a:lnTo>
                    <a:pt x="417" y="220"/>
                  </a:lnTo>
                  <a:lnTo>
                    <a:pt x="417" y="229"/>
                  </a:lnTo>
                  <a:lnTo>
                    <a:pt x="417" y="237"/>
                  </a:lnTo>
                  <a:lnTo>
                    <a:pt x="416" y="247"/>
                  </a:lnTo>
                  <a:lnTo>
                    <a:pt x="413" y="255"/>
                  </a:lnTo>
                  <a:lnTo>
                    <a:pt x="409" y="263"/>
                  </a:lnTo>
                  <a:lnTo>
                    <a:pt x="405" y="271"/>
                  </a:lnTo>
                  <a:lnTo>
                    <a:pt x="399" y="279"/>
                  </a:lnTo>
                  <a:lnTo>
                    <a:pt x="393" y="286"/>
                  </a:lnTo>
                  <a:lnTo>
                    <a:pt x="393" y="286"/>
                  </a:lnTo>
                  <a:lnTo>
                    <a:pt x="388" y="294"/>
                  </a:lnTo>
                  <a:lnTo>
                    <a:pt x="385" y="296"/>
                  </a:lnTo>
                  <a:lnTo>
                    <a:pt x="383" y="299"/>
                  </a:lnTo>
                  <a:lnTo>
                    <a:pt x="379" y="300"/>
                  </a:lnTo>
                  <a:lnTo>
                    <a:pt x="376" y="300"/>
                  </a:lnTo>
                  <a:lnTo>
                    <a:pt x="371" y="299"/>
                  </a:lnTo>
                  <a:lnTo>
                    <a:pt x="368" y="296"/>
                  </a:lnTo>
                  <a:lnTo>
                    <a:pt x="368" y="296"/>
                  </a:lnTo>
                  <a:lnTo>
                    <a:pt x="368" y="309"/>
                  </a:lnTo>
                  <a:lnTo>
                    <a:pt x="366" y="321"/>
                  </a:lnTo>
                  <a:lnTo>
                    <a:pt x="364" y="331"/>
                  </a:lnTo>
                  <a:lnTo>
                    <a:pt x="361" y="341"/>
                  </a:lnTo>
                  <a:lnTo>
                    <a:pt x="354" y="360"/>
                  </a:lnTo>
                  <a:lnTo>
                    <a:pt x="348" y="379"/>
                  </a:lnTo>
                  <a:lnTo>
                    <a:pt x="348" y="379"/>
                  </a:lnTo>
                  <a:lnTo>
                    <a:pt x="349" y="403"/>
                  </a:lnTo>
                  <a:lnTo>
                    <a:pt x="350" y="416"/>
                  </a:lnTo>
                  <a:lnTo>
                    <a:pt x="352" y="429"/>
                  </a:lnTo>
                  <a:lnTo>
                    <a:pt x="356" y="443"/>
                  </a:lnTo>
                  <a:lnTo>
                    <a:pt x="361" y="456"/>
                  </a:lnTo>
                  <a:lnTo>
                    <a:pt x="366" y="469"/>
                  </a:lnTo>
                  <a:lnTo>
                    <a:pt x="373" y="483"/>
                  </a:lnTo>
                  <a:lnTo>
                    <a:pt x="264" y="576"/>
                  </a:lnTo>
                  <a:lnTo>
                    <a:pt x="118" y="487"/>
                  </a:lnTo>
                  <a:lnTo>
                    <a:pt x="118" y="487"/>
                  </a:lnTo>
                  <a:close/>
                  <a:moveTo>
                    <a:pt x="118" y="487"/>
                  </a:moveTo>
                  <a:lnTo>
                    <a:pt x="118" y="487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0" name="Freeform 76"/>
            <p:cNvSpPr>
              <a:spLocks/>
            </p:cNvSpPr>
            <p:nvPr/>
          </p:nvSpPr>
          <p:spPr bwMode="auto">
            <a:xfrm>
              <a:off x="7862888" y="2393950"/>
              <a:ext cx="331788" cy="457200"/>
            </a:xfrm>
            <a:custGeom>
              <a:avLst/>
              <a:gdLst>
                <a:gd name="T0" fmla="*/ 125 w 417"/>
                <a:gd name="T1" fmla="*/ 424 h 576"/>
                <a:gd name="T2" fmla="*/ 110 w 417"/>
                <a:gd name="T3" fmla="*/ 413 h 576"/>
                <a:gd name="T4" fmla="*/ 90 w 417"/>
                <a:gd name="T5" fmla="*/ 388 h 576"/>
                <a:gd name="T6" fmla="*/ 73 w 417"/>
                <a:gd name="T7" fmla="*/ 352 h 576"/>
                <a:gd name="T8" fmla="*/ 61 w 417"/>
                <a:gd name="T9" fmla="*/ 328 h 576"/>
                <a:gd name="T10" fmla="*/ 54 w 417"/>
                <a:gd name="T11" fmla="*/ 323 h 576"/>
                <a:gd name="T12" fmla="*/ 38 w 417"/>
                <a:gd name="T13" fmla="*/ 306 h 576"/>
                <a:gd name="T14" fmla="*/ 22 w 417"/>
                <a:gd name="T15" fmla="*/ 278 h 576"/>
                <a:gd name="T16" fmla="*/ 10 w 417"/>
                <a:gd name="T17" fmla="*/ 247 h 576"/>
                <a:gd name="T18" fmla="*/ 1 w 417"/>
                <a:gd name="T19" fmla="*/ 218 h 576"/>
                <a:gd name="T20" fmla="*/ 0 w 417"/>
                <a:gd name="T21" fmla="*/ 205 h 576"/>
                <a:gd name="T22" fmla="*/ 2 w 417"/>
                <a:gd name="T23" fmla="*/ 197 h 576"/>
                <a:gd name="T24" fmla="*/ 9 w 417"/>
                <a:gd name="T25" fmla="*/ 192 h 576"/>
                <a:gd name="T26" fmla="*/ 19 w 417"/>
                <a:gd name="T27" fmla="*/ 192 h 576"/>
                <a:gd name="T28" fmla="*/ 45 w 417"/>
                <a:gd name="T29" fmla="*/ 52 h 576"/>
                <a:gd name="T30" fmla="*/ 272 w 417"/>
                <a:gd name="T31" fmla="*/ 0 h 576"/>
                <a:gd name="T32" fmla="*/ 379 w 417"/>
                <a:gd name="T33" fmla="*/ 173 h 576"/>
                <a:gd name="T34" fmla="*/ 394 w 417"/>
                <a:gd name="T35" fmla="*/ 176 h 576"/>
                <a:gd name="T36" fmla="*/ 408 w 417"/>
                <a:gd name="T37" fmla="*/ 182 h 576"/>
                <a:gd name="T38" fmla="*/ 415 w 417"/>
                <a:gd name="T39" fmla="*/ 190 h 576"/>
                <a:gd name="T40" fmla="*/ 417 w 417"/>
                <a:gd name="T41" fmla="*/ 205 h 576"/>
                <a:gd name="T42" fmla="*/ 417 w 417"/>
                <a:gd name="T43" fmla="*/ 220 h 576"/>
                <a:gd name="T44" fmla="*/ 417 w 417"/>
                <a:gd name="T45" fmla="*/ 237 h 576"/>
                <a:gd name="T46" fmla="*/ 413 w 417"/>
                <a:gd name="T47" fmla="*/ 255 h 576"/>
                <a:gd name="T48" fmla="*/ 405 w 417"/>
                <a:gd name="T49" fmla="*/ 271 h 576"/>
                <a:gd name="T50" fmla="*/ 393 w 417"/>
                <a:gd name="T51" fmla="*/ 286 h 576"/>
                <a:gd name="T52" fmla="*/ 388 w 417"/>
                <a:gd name="T53" fmla="*/ 294 h 576"/>
                <a:gd name="T54" fmla="*/ 383 w 417"/>
                <a:gd name="T55" fmla="*/ 299 h 576"/>
                <a:gd name="T56" fmla="*/ 376 w 417"/>
                <a:gd name="T57" fmla="*/ 300 h 576"/>
                <a:gd name="T58" fmla="*/ 368 w 417"/>
                <a:gd name="T59" fmla="*/ 296 h 576"/>
                <a:gd name="T60" fmla="*/ 368 w 417"/>
                <a:gd name="T61" fmla="*/ 309 h 576"/>
                <a:gd name="T62" fmla="*/ 364 w 417"/>
                <a:gd name="T63" fmla="*/ 331 h 576"/>
                <a:gd name="T64" fmla="*/ 354 w 417"/>
                <a:gd name="T65" fmla="*/ 360 h 576"/>
                <a:gd name="T66" fmla="*/ 348 w 417"/>
                <a:gd name="T67" fmla="*/ 379 h 576"/>
                <a:gd name="T68" fmla="*/ 350 w 417"/>
                <a:gd name="T69" fmla="*/ 416 h 576"/>
                <a:gd name="T70" fmla="*/ 356 w 417"/>
                <a:gd name="T71" fmla="*/ 443 h 576"/>
                <a:gd name="T72" fmla="*/ 366 w 417"/>
                <a:gd name="T73" fmla="*/ 469 h 576"/>
                <a:gd name="T74" fmla="*/ 264 w 417"/>
                <a:gd name="T75" fmla="*/ 576 h 576"/>
                <a:gd name="T76" fmla="*/ 118 w 417"/>
                <a:gd name="T77" fmla="*/ 487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7" h="576">
                  <a:moveTo>
                    <a:pt x="118" y="487"/>
                  </a:moveTo>
                  <a:lnTo>
                    <a:pt x="125" y="424"/>
                  </a:lnTo>
                  <a:lnTo>
                    <a:pt x="125" y="424"/>
                  </a:lnTo>
                  <a:lnTo>
                    <a:pt x="110" y="413"/>
                  </a:lnTo>
                  <a:lnTo>
                    <a:pt x="99" y="400"/>
                  </a:lnTo>
                  <a:lnTo>
                    <a:pt x="90" y="388"/>
                  </a:lnTo>
                  <a:lnTo>
                    <a:pt x="83" y="375"/>
                  </a:lnTo>
                  <a:lnTo>
                    <a:pt x="73" y="352"/>
                  </a:lnTo>
                  <a:lnTo>
                    <a:pt x="67" y="339"/>
                  </a:lnTo>
                  <a:lnTo>
                    <a:pt x="61" y="328"/>
                  </a:lnTo>
                  <a:lnTo>
                    <a:pt x="61" y="328"/>
                  </a:lnTo>
                  <a:lnTo>
                    <a:pt x="54" y="323"/>
                  </a:lnTo>
                  <a:lnTo>
                    <a:pt x="48" y="317"/>
                  </a:lnTo>
                  <a:lnTo>
                    <a:pt x="38" y="306"/>
                  </a:lnTo>
                  <a:lnTo>
                    <a:pt x="30" y="292"/>
                  </a:lnTo>
                  <a:lnTo>
                    <a:pt x="22" y="278"/>
                  </a:lnTo>
                  <a:lnTo>
                    <a:pt x="16" y="263"/>
                  </a:lnTo>
                  <a:lnTo>
                    <a:pt x="10" y="247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0" y="211"/>
                  </a:lnTo>
                  <a:lnTo>
                    <a:pt x="0" y="205"/>
                  </a:lnTo>
                  <a:lnTo>
                    <a:pt x="0" y="200"/>
                  </a:lnTo>
                  <a:lnTo>
                    <a:pt x="2" y="197"/>
                  </a:lnTo>
                  <a:lnTo>
                    <a:pt x="4" y="194"/>
                  </a:lnTo>
                  <a:lnTo>
                    <a:pt x="9" y="192"/>
                  </a:lnTo>
                  <a:lnTo>
                    <a:pt x="14" y="192"/>
                  </a:lnTo>
                  <a:lnTo>
                    <a:pt x="19" y="192"/>
                  </a:lnTo>
                  <a:lnTo>
                    <a:pt x="37" y="200"/>
                  </a:lnTo>
                  <a:lnTo>
                    <a:pt x="45" y="52"/>
                  </a:lnTo>
                  <a:lnTo>
                    <a:pt x="148" y="0"/>
                  </a:lnTo>
                  <a:lnTo>
                    <a:pt x="272" y="0"/>
                  </a:lnTo>
                  <a:lnTo>
                    <a:pt x="362" y="56"/>
                  </a:lnTo>
                  <a:lnTo>
                    <a:pt x="379" y="173"/>
                  </a:lnTo>
                  <a:lnTo>
                    <a:pt x="379" y="173"/>
                  </a:lnTo>
                  <a:lnTo>
                    <a:pt x="394" y="176"/>
                  </a:lnTo>
                  <a:lnTo>
                    <a:pt x="401" y="178"/>
                  </a:lnTo>
                  <a:lnTo>
                    <a:pt x="408" y="182"/>
                  </a:lnTo>
                  <a:lnTo>
                    <a:pt x="413" y="186"/>
                  </a:lnTo>
                  <a:lnTo>
                    <a:pt x="415" y="190"/>
                  </a:lnTo>
                  <a:lnTo>
                    <a:pt x="416" y="194"/>
                  </a:lnTo>
                  <a:lnTo>
                    <a:pt x="417" y="205"/>
                  </a:lnTo>
                  <a:lnTo>
                    <a:pt x="417" y="220"/>
                  </a:lnTo>
                  <a:lnTo>
                    <a:pt x="417" y="220"/>
                  </a:lnTo>
                  <a:lnTo>
                    <a:pt x="417" y="229"/>
                  </a:lnTo>
                  <a:lnTo>
                    <a:pt x="417" y="237"/>
                  </a:lnTo>
                  <a:lnTo>
                    <a:pt x="416" y="247"/>
                  </a:lnTo>
                  <a:lnTo>
                    <a:pt x="413" y="255"/>
                  </a:lnTo>
                  <a:lnTo>
                    <a:pt x="409" y="263"/>
                  </a:lnTo>
                  <a:lnTo>
                    <a:pt x="405" y="271"/>
                  </a:lnTo>
                  <a:lnTo>
                    <a:pt x="399" y="279"/>
                  </a:lnTo>
                  <a:lnTo>
                    <a:pt x="393" y="286"/>
                  </a:lnTo>
                  <a:lnTo>
                    <a:pt x="393" y="286"/>
                  </a:lnTo>
                  <a:lnTo>
                    <a:pt x="388" y="294"/>
                  </a:lnTo>
                  <a:lnTo>
                    <a:pt x="385" y="296"/>
                  </a:lnTo>
                  <a:lnTo>
                    <a:pt x="383" y="299"/>
                  </a:lnTo>
                  <a:lnTo>
                    <a:pt x="379" y="300"/>
                  </a:lnTo>
                  <a:lnTo>
                    <a:pt x="376" y="300"/>
                  </a:lnTo>
                  <a:lnTo>
                    <a:pt x="371" y="299"/>
                  </a:lnTo>
                  <a:lnTo>
                    <a:pt x="368" y="296"/>
                  </a:lnTo>
                  <a:lnTo>
                    <a:pt x="368" y="296"/>
                  </a:lnTo>
                  <a:lnTo>
                    <a:pt x="368" y="309"/>
                  </a:lnTo>
                  <a:lnTo>
                    <a:pt x="366" y="321"/>
                  </a:lnTo>
                  <a:lnTo>
                    <a:pt x="364" y="331"/>
                  </a:lnTo>
                  <a:lnTo>
                    <a:pt x="361" y="341"/>
                  </a:lnTo>
                  <a:lnTo>
                    <a:pt x="354" y="360"/>
                  </a:lnTo>
                  <a:lnTo>
                    <a:pt x="348" y="379"/>
                  </a:lnTo>
                  <a:lnTo>
                    <a:pt x="348" y="379"/>
                  </a:lnTo>
                  <a:lnTo>
                    <a:pt x="349" y="403"/>
                  </a:lnTo>
                  <a:lnTo>
                    <a:pt x="350" y="416"/>
                  </a:lnTo>
                  <a:lnTo>
                    <a:pt x="352" y="429"/>
                  </a:lnTo>
                  <a:lnTo>
                    <a:pt x="356" y="443"/>
                  </a:lnTo>
                  <a:lnTo>
                    <a:pt x="361" y="456"/>
                  </a:lnTo>
                  <a:lnTo>
                    <a:pt x="366" y="469"/>
                  </a:lnTo>
                  <a:lnTo>
                    <a:pt x="373" y="483"/>
                  </a:lnTo>
                  <a:lnTo>
                    <a:pt x="264" y="576"/>
                  </a:lnTo>
                  <a:lnTo>
                    <a:pt x="118" y="487"/>
                  </a:lnTo>
                  <a:lnTo>
                    <a:pt x="118" y="48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1" name="Line 77"/>
            <p:cNvSpPr>
              <a:spLocks noChangeShapeType="1"/>
            </p:cNvSpPr>
            <p:nvPr/>
          </p:nvSpPr>
          <p:spPr bwMode="auto">
            <a:xfrm>
              <a:off x="7956551" y="2779712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auto">
            <a:xfrm>
              <a:off x="7862888" y="2393950"/>
              <a:ext cx="331788" cy="457200"/>
            </a:xfrm>
            <a:custGeom>
              <a:avLst/>
              <a:gdLst>
                <a:gd name="T0" fmla="*/ 125 w 417"/>
                <a:gd name="T1" fmla="*/ 424 h 576"/>
                <a:gd name="T2" fmla="*/ 110 w 417"/>
                <a:gd name="T3" fmla="*/ 413 h 576"/>
                <a:gd name="T4" fmla="*/ 90 w 417"/>
                <a:gd name="T5" fmla="*/ 388 h 576"/>
                <a:gd name="T6" fmla="*/ 73 w 417"/>
                <a:gd name="T7" fmla="*/ 352 h 576"/>
                <a:gd name="T8" fmla="*/ 61 w 417"/>
                <a:gd name="T9" fmla="*/ 328 h 576"/>
                <a:gd name="T10" fmla="*/ 54 w 417"/>
                <a:gd name="T11" fmla="*/ 323 h 576"/>
                <a:gd name="T12" fmla="*/ 38 w 417"/>
                <a:gd name="T13" fmla="*/ 306 h 576"/>
                <a:gd name="T14" fmla="*/ 22 w 417"/>
                <a:gd name="T15" fmla="*/ 278 h 576"/>
                <a:gd name="T16" fmla="*/ 10 w 417"/>
                <a:gd name="T17" fmla="*/ 247 h 576"/>
                <a:gd name="T18" fmla="*/ 1 w 417"/>
                <a:gd name="T19" fmla="*/ 218 h 576"/>
                <a:gd name="T20" fmla="*/ 0 w 417"/>
                <a:gd name="T21" fmla="*/ 205 h 576"/>
                <a:gd name="T22" fmla="*/ 2 w 417"/>
                <a:gd name="T23" fmla="*/ 197 h 576"/>
                <a:gd name="T24" fmla="*/ 9 w 417"/>
                <a:gd name="T25" fmla="*/ 192 h 576"/>
                <a:gd name="T26" fmla="*/ 19 w 417"/>
                <a:gd name="T27" fmla="*/ 192 h 576"/>
                <a:gd name="T28" fmla="*/ 45 w 417"/>
                <a:gd name="T29" fmla="*/ 52 h 576"/>
                <a:gd name="T30" fmla="*/ 272 w 417"/>
                <a:gd name="T31" fmla="*/ 0 h 576"/>
                <a:gd name="T32" fmla="*/ 379 w 417"/>
                <a:gd name="T33" fmla="*/ 173 h 576"/>
                <a:gd name="T34" fmla="*/ 394 w 417"/>
                <a:gd name="T35" fmla="*/ 176 h 576"/>
                <a:gd name="T36" fmla="*/ 408 w 417"/>
                <a:gd name="T37" fmla="*/ 182 h 576"/>
                <a:gd name="T38" fmla="*/ 415 w 417"/>
                <a:gd name="T39" fmla="*/ 190 h 576"/>
                <a:gd name="T40" fmla="*/ 417 w 417"/>
                <a:gd name="T41" fmla="*/ 205 h 576"/>
                <a:gd name="T42" fmla="*/ 417 w 417"/>
                <a:gd name="T43" fmla="*/ 220 h 576"/>
                <a:gd name="T44" fmla="*/ 417 w 417"/>
                <a:gd name="T45" fmla="*/ 237 h 576"/>
                <a:gd name="T46" fmla="*/ 413 w 417"/>
                <a:gd name="T47" fmla="*/ 255 h 576"/>
                <a:gd name="T48" fmla="*/ 405 w 417"/>
                <a:gd name="T49" fmla="*/ 271 h 576"/>
                <a:gd name="T50" fmla="*/ 393 w 417"/>
                <a:gd name="T51" fmla="*/ 286 h 576"/>
                <a:gd name="T52" fmla="*/ 388 w 417"/>
                <a:gd name="T53" fmla="*/ 294 h 576"/>
                <a:gd name="T54" fmla="*/ 383 w 417"/>
                <a:gd name="T55" fmla="*/ 299 h 576"/>
                <a:gd name="T56" fmla="*/ 376 w 417"/>
                <a:gd name="T57" fmla="*/ 300 h 576"/>
                <a:gd name="T58" fmla="*/ 368 w 417"/>
                <a:gd name="T59" fmla="*/ 296 h 576"/>
                <a:gd name="T60" fmla="*/ 368 w 417"/>
                <a:gd name="T61" fmla="*/ 309 h 576"/>
                <a:gd name="T62" fmla="*/ 364 w 417"/>
                <a:gd name="T63" fmla="*/ 331 h 576"/>
                <a:gd name="T64" fmla="*/ 354 w 417"/>
                <a:gd name="T65" fmla="*/ 360 h 576"/>
                <a:gd name="T66" fmla="*/ 348 w 417"/>
                <a:gd name="T67" fmla="*/ 379 h 576"/>
                <a:gd name="T68" fmla="*/ 350 w 417"/>
                <a:gd name="T69" fmla="*/ 416 h 576"/>
                <a:gd name="T70" fmla="*/ 356 w 417"/>
                <a:gd name="T71" fmla="*/ 443 h 576"/>
                <a:gd name="T72" fmla="*/ 366 w 417"/>
                <a:gd name="T73" fmla="*/ 469 h 576"/>
                <a:gd name="T74" fmla="*/ 264 w 417"/>
                <a:gd name="T75" fmla="*/ 576 h 576"/>
                <a:gd name="T76" fmla="*/ 118 w 417"/>
                <a:gd name="T77" fmla="*/ 487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7" h="576">
                  <a:moveTo>
                    <a:pt x="118" y="487"/>
                  </a:moveTo>
                  <a:lnTo>
                    <a:pt x="125" y="424"/>
                  </a:lnTo>
                  <a:lnTo>
                    <a:pt x="125" y="424"/>
                  </a:lnTo>
                  <a:lnTo>
                    <a:pt x="110" y="413"/>
                  </a:lnTo>
                  <a:lnTo>
                    <a:pt x="99" y="400"/>
                  </a:lnTo>
                  <a:lnTo>
                    <a:pt x="90" y="388"/>
                  </a:lnTo>
                  <a:lnTo>
                    <a:pt x="83" y="375"/>
                  </a:lnTo>
                  <a:lnTo>
                    <a:pt x="73" y="352"/>
                  </a:lnTo>
                  <a:lnTo>
                    <a:pt x="67" y="339"/>
                  </a:lnTo>
                  <a:lnTo>
                    <a:pt x="61" y="328"/>
                  </a:lnTo>
                  <a:lnTo>
                    <a:pt x="61" y="328"/>
                  </a:lnTo>
                  <a:lnTo>
                    <a:pt x="54" y="323"/>
                  </a:lnTo>
                  <a:lnTo>
                    <a:pt x="48" y="317"/>
                  </a:lnTo>
                  <a:lnTo>
                    <a:pt x="38" y="306"/>
                  </a:lnTo>
                  <a:lnTo>
                    <a:pt x="30" y="292"/>
                  </a:lnTo>
                  <a:lnTo>
                    <a:pt x="22" y="278"/>
                  </a:lnTo>
                  <a:lnTo>
                    <a:pt x="16" y="263"/>
                  </a:lnTo>
                  <a:lnTo>
                    <a:pt x="10" y="247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0" y="211"/>
                  </a:lnTo>
                  <a:lnTo>
                    <a:pt x="0" y="205"/>
                  </a:lnTo>
                  <a:lnTo>
                    <a:pt x="0" y="200"/>
                  </a:lnTo>
                  <a:lnTo>
                    <a:pt x="2" y="197"/>
                  </a:lnTo>
                  <a:lnTo>
                    <a:pt x="4" y="194"/>
                  </a:lnTo>
                  <a:lnTo>
                    <a:pt x="9" y="192"/>
                  </a:lnTo>
                  <a:lnTo>
                    <a:pt x="14" y="192"/>
                  </a:lnTo>
                  <a:lnTo>
                    <a:pt x="19" y="192"/>
                  </a:lnTo>
                  <a:lnTo>
                    <a:pt x="37" y="200"/>
                  </a:lnTo>
                  <a:lnTo>
                    <a:pt x="45" y="52"/>
                  </a:lnTo>
                  <a:lnTo>
                    <a:pt x="148" y="0"/>
                  </a:lnTo>
                  <a:lnTo>
                    <a:pt x="272" y="0"/>
                  </a:lnTo>
                  <a:lnTo>
                    <a:pt x="362" y="56"/>
                  </a:lnTo>
                  <a:lnTo>
                    <a:pt x="379" y="173"/>
                  </a:lnTo>
                  <a:lnTo>
                    <a:pt x="379" y="173"/>
                  </a:lnTo>
                  <a:lnTo>
                    <a:pt x="394" y="176"/>
                  </a:lnTo>
                  <a:lnTo>
                    <a:pt x="401" y="178"/>
                  </a:lnTo>
                  <a:lnTo>
                    <a:pt x="408" y="182"/>
                  </a:lnTo>
                  <a:lnTo>
                    <a:pt x="413" y="186"/>
                  </a:lnTo>
                  <a:lnTo>
                    <a:pt x="415" y="190"/>
                  </a:lnTo>
                  <a:lnTo>
                    <a:pt x="416" y="194"/>
                  </a:lnTo>
                  <a:lnTo>
                    <a:pt x="417" y="205"/>
                  </a:lnTo>
                  <a:lnTo>
                    <a:pt x="417" y="220"/>
                  </a:lnTo>
                  <a:lnTo>
                    <a:pt x="417" y="220"/>
                  </a:lnTo>
                  <a:lnTo>
                    <a:pt x="417" y="229"/>
                  </a:lnTo>
                  <a:lnTo>
                    <a:pt x="417" y="237"/>
                  </a:lnTo>
                  <a:lnTo>
                    <a:pt x="416" y="247"/>
                  </a:lnTo>
                  <a:lnTo>
                    <a:pt x="413" y="255"/>
                  </a:lnTo>
                  <a:lnTo>
                    <a:pt x="409" y="263"/>
                  </a:lnTo>
                  <a:lnTo>
                    <a:pt x="405" y="271"/>
                  </a:lnTo>
                  <a:lnTo>
                    <a:pt x="399" y="279"/>
                  </a:lnTo>
                  <a:lnTo>
                    <a:pt x="393" y="286"/>
                  </a:lnTo>
                  <a:lnTo>
                    <a:pt x="393" y="286"/>
                  </a:lnTo>
                  <a:lnTo>
                    <a:pt x="388" y="294"/>
                  </a:lnTo>
                  <a:lnTo>
                    <a:pt x="385" y="296"/>
                  </a:lnTo>
                  <a:lnTo>
                    <a:pt x="383" y="299"/>
                  </a:lnTo>
                  <a:lnTo>
                    <a:pt x="379" y="300"/>
                  </a:lnTo>
                  <a:lnTo>
                    <a:pt x="376" y="300"/>
                  </a:lnTo>
                  <a:lnTo>
                    <a:pt x="371" y="299"/>
                  </a:lnTo>
                  <a:lnTo>
                    <a:pt x="368" y="296"/>
                  </a:lnTo>
                  <a:lnTo>
                    <a:pt x="368" y="296"/>
                  </a:lnTo>
                  <a:lnTo>
                    <a:pt x="368" y="309"/>
                  </a:lnTo>
                  <a:lnTo>
                    <a:pt x="366" y="321"/>
                  </a:lnTo>
                  <a:lnTo>
                    <a:pt x="364" y="331"/>
                  </a:lnTo>
                  <a:lnTo>
                    <a:pt x="361" y="341"/>
                  </a:lnTo>
                  <a:lnTo>
                    <a:pt x="354" y="360"/>
                  </a:lnTo>
                  <a:lnTo>
                    <a:pt x="348" y="379"/>
                  </a:lnTo>
                  <a:lnTo>
                    <a:pt x="348" y="379"/>
                  </a:lnTo>
                  <a:lnTo>
                    <a:pt x="349" y="403"/>
                  </a:lnTo>
                  <a:lnTo>
                    <a:pt x="350" y="416"/>
                  </a:lnTo>
                  <a:lnTo>
                    <a:pt x="352" y="429"/>
                  </a:lnTo>
                  <a:lnTo>
                    <a:pt x="356" y="443"/>
                  </a:lnTo>
                  <a:lnTo>
                    <a:pt x="361" y="456"/>
                  </a:lnTo>
                  <a:lnTo>
                    <a:pt x="366" y="469"/>
                  </a:lnTo>
                  <a:lnTo>
                    <a:pt x="373" y="483"/>
                  </a:lnTo>
                  <a:lnTo>
                    <a:pt x="264" y="576"/>
                  </a:lnTo>
                  <a:lnTo>
                    <a:pt x="118" y="487"/>
                  </a:lnTo>
                  <a:lnTo>
                    <a:pt x="118" y="487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3" name="Line 79"/>
            <p:cNvSpPr>
              <a:spLocks noChangeShapeType="1"/>
            </p:cNvSpPr>
            <p:nvPr/>
          </p:nvSpPr>
          <p:spPr bwMode="auto">
            <a:xfrm>
              <a:off x="7956551" y="2779712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4" name="Freeform 80"/>
            <p:cNvSpPr>
              <a:spLocks noEditPoints="1"/>
            </p:cNvSpPr>
            <p:nvPr/>
          </p:nvSpPr>
          <p:spPr bwMode="auto">
            <a:xfrm>
              <a:off x="7864476" y="2581275"/>
              <a:ext cx="42863" cy="206375"/>
            </a:xfrm>
            <a:custGeom>
              <a:avLst/>
              <a:gdLst>
                <a:gd name="T0" fmla="*/ 6 w 53"/>
                <a:gd name="T1" fmla="*/ 252 h 260"/>
                <a:gd name="T2" fmla="*/ 0 w 53"/>
                <a:gd name="T3" fmla="*/ 11 h 260"/>
                <a:gd name="T4" fmla="*/ 30 w 53"/>
                <a:gd name="T5" fmla="*/ 0 h 260"/>
                <a:gd name="T6" fmla="*/ 52 w 53"/>
                <a:gd name="T7" fmla="*/ 0 h 260"/>
                <a:gd name="T8" fmla="*/ 53 w 53"/>
                <a:gd name="T9" fmla="*/ 256 h 260"/>
                <a:gd name="T10" fmla="*/ 34 w 53"/>
                <a:gd name="T11" fmla="*/ 260 h 260"/>
                <a:gd name="T12" fmla="*/ 6 w 53"/>
                <a:gd name="T13" fmla="*/ 252 h 260"/>
                <a:gd name="T14" fmla="*/ 6 w 53"/>
                <a:gd name="T15" fmla="*/ 252 h 260"/>
                <a:gd name="T16" fmla="*/ 6 w 53"/>
                <a:gd name="T17" fmla="*/ 252 h 260"/>
                <a:gd name="T18" fmla="*/ 6 w 53"/>
                <a:gd name="T19" fmla="*/ 25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60">
                  <a:moveTo>
                    <a:pt x="6" y="252"/>
                  </a:moveTo>
                  <a:lnTo>
                    <a:pt x="0" y="11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53" y="256"/>
                  </a:lnTo>
                  <a:lnTo>
                    <a:pt x="34" y="260"/>
                  </a:lnTo>
                  <a:lnTo>
                    <a:pt x="6" y="252"/>
                  </a:lnTo>
                  <a:lnTo>
                    <a:pt x="6" y="252"/>
                  </a:lnTo>
                  <a:close/>
                  <a:moveTo>
                    <a:pt x="6" y="252"/>
                  </a:moveTo>
                  <a:lnTo>
                    <a:pt x="6" y="252"/>
                  </a:lnTo>
                  <a:close/>
                </a:path>
              </a:pathLst>
            </a:custGeom>
            <a:solidFill>
              <a:srgbClr val="222D47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7864476" y="2581275"/>
              <a:ext cx="42863" cy="206375"/>
            </a:xfrm>
            <a:custGeom>
              <a:avLst/>
              <a:gdLst>
                <a:gd name="T0" fmla="*/ 6 w 53"/>
                <a:gd name="T1" fmla="*/ 252 h 260"/>
                <a:gd name="T2" fmla="*/ 0 w 53"/>
                <a:gd name="T3" fmla="*/ 11 h 260"/>
                <a:gd name="T4" fmla="*/ 30 w 53"/>
                <a:gd name="T5" fmla="*/ 0 h 260"/>
                <a:gd name="T6" fmla="*/ 52 w 53"/>
                <a:gd name="T7" fmla="*/ 0 h 260"/>
                <a:gd name="T8" fmla="*/ 53 w 53"/>
                <a:gd name="T9" fmla="*/ 256 h 260"/>
                <a:gd name="T10" fmla="*/ 34 w 53"/>
                <a:gd name="T11" fmla="*/ 260 h 260"/>
                <a:gd name="T12" fmla="*/ 6 w 53"/>
                <a:gd name="T13" fmla="*/ 252 h 260"/>
                <a:gd name="T14" fmla="*/ 6 w 53"/>
                <a:gd name="T15" fmla="*/ 25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0">
                  <a:moveTo>
                    <a:pt x="6" y="252"/>
                  </a:moveTo>
                  <a:lnTo>
                    <a:pt x="0" y="11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53" y="256"/>
                  </a:lnTo>
                  <a:lnTo>
                    <a:pt x="34" y="260"/>
                  </a:lnTo>
                  <a:lnTo>
                    <a:pt x="6" y="252"/>
                  </a:lnTo>
                  <a:lnTo>
                    <a:pt x="6" y="25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6" name="Line 82"/>
            <p:cNvSpPr>
              <a:spLocks noChangeShapeType="1"/>
            </p:cNvSpPr>
            <p:nvPr/>
          </p:nvSpPr>
          <p:spPr bwMode="auto">
            <a:xfrm>
              <a:off x="7869238" y="2781300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7864476" y="2581275"/>
              <a:ext cx="42863" cy="206375"/>
            </a:xfrm>
            <a:custGeom>
              <a:avLst/>
              <a:gdLst>
                <a:gd name="T0" fmla="*/ 6 w 53"/>
                <a:gd name="T1" fmla="*/ 252 h 260"/>
                <a:gd name="T2" fmla="*/ 0 w 53"/>
                <a:gd name="T3" fmla="*/ 11 h 260"/>
                <a:gd name="T4" fmla="*/ 30 w 53"/>
                <a:gd name="T5" fmla="*/ 0 h 260"/>
                <a:gd name="T6" fmla="*/ 52 w 53"/>
                <a:gd name="T7" fmla="*/ 0 h 260"/>
                <a:gd name="T8" fmla="*/ 53 w 53"/>
                <a:gd name="T9" fmla="*/ 256 h 260"/>
                <a:gd name="T10" fmla="*/ 34 w 53"/>
                <a:gd name="T11" fmla="*/ 260 h 260"/>
                <a:gd name="T12" fmla="*/ 6 w 53"/>
                <a:gd name="T13" fmla="*/ 252 h 260"/>
                <a:gd name="T14" fmla="*/ 6 w 53"/>
                <a:gd name="T15" fmla="*/ 25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0">
                  <a:moveTo>
                    <a:pt x="6" y="252"/>
                  </a:moveTo>
                  <a:lnTo>
                    <a:pt x="0" y="11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53" y="256"/>
                  </a:lnTo>
                  <a:lnTo>
                    <a:pt x="34" y="260"/>
                  </a:lnTo>
                  <a:lnTo>
                    <a:pt x="6" y="252"/>
                  </a:lnTo>
                  <a:lnTo>
                    <a:pt x="6" y="252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8" name="Line 84"/>
            <p:cNvSpPr>
              <a:spLocks noChangeShapeType="1"/>
            </p:cNvSpPr>
            <p:nvPr/>
          </p:nvSpPr>
          <p:spPr bwMode="auto">
            <a:xfrm>
              <a:off x="7869238" y="2781300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9" name="Freeform 85"/>
            <p:cNvSpPr>
              <a:spLocks noEditPoints="1"/>
            </p:cNvSpPr>
            <p:nvPr/>
          </p:nvSpPr>
          <p:spPr bwMode="auto">
            <a:xfrm>
              <a:off x="7778751" y="2636837"/>
              <a:ext cx="146050" cy="223837"/>
            </a:xfrm>
            <a:custGeom>
              <a:avLst/>
              <a:gdLst>
                <a:gd name="T0" fmla="*/ 28 w 185"/>
                <a:gd name="T1" fmla="*/ 194 h 282"/>
                <a:gd name="T2" fmla="*/ 20 w 185"/>
                <a:gd name="T3" fmla="*/ 184 h 282"/>
                <a:gd name="T4" fmla="*/ 9 w 185"/>
                <a:gd name="T5" fmla="*/ 166 h 282"/>
                <a:gd name="T6" fmla="*/ 3 w 185"/>
                <a:gd name="T7" fmla="*/ 147 h 282"/>
                <a:gd name="T8" fmla="*/ 0 w 185"/>
                <a:gd name="T9" fmla="*/ 121 h 282"/>
                <a:gd name="T10" fmla="*/ 5 w 185"/>
                <a:gd name="T11" fmla="*/ 101 h 282"/>
                <a:gd name="T12" fmla="*/ 12 w 185"/>
                <a:gd name="T13" fmla="*/ 81 h 282"/>
                <a:gd name="T14" fmla="*/ 22 w 185"/>
                <a:gd name="T15" fmla="*/ 62 h 282"/>
                <a:gd name="T16" fmla="*/ 39 w 185"/>
                <a:gd name="T17" fmla="*/ 45 h 282"/>
                <a:gd name="T18" fmla="*/ 46 w 185"/>
                <a:gd name="T19" fmla="*/ 32 h 282"/>
                <a:gd name="T20" fmla="*/ 59 w 185"/>
                <a:gd name="T21" fmla="*/ 15 h 282"/>
                <a:gd name="T22" fmla="*/ 73 w 185"/>
                <a:gd name="T23" fmla="*/ 6 h 282"/>
                <a:gd name="T24" fmla="*/ 93 w 185"/>
                <a:gd name="T25" fmla="*/ 0 h 282"/>
                <a:gd name="T26" fmla="*/ 103 w 185"/>
                <a:gd name="T27" fmla="*/ 2 h 282"/>
                <a:gd name="T28" fmla="*/ 111 w 185"/>
                <a:gd name="T29" fmla="*/ 7 h 282"/>
                <a:gd name="T30" fmla="*/ 111 w 185"/>
                <a:gd name="T31" fmla="*/ 14 h 282"/>
                <a:gd name="T32" fmla="*/ 99 w 185"/>
                <a:gd name="T33" fmla="*/ 28 h 282"/>
                <a:gd name="T34" fmla="*/ 162 w 185"/>
                <a:gd name="T35" fmla="*/ 44 h 282"/>
                <a:gd name="T36" fmla="*/ 169 w 185"/>
                <a:gd name="T37" fmla="*/ 47 h 282"/>
                <a:gd name="T38" fmla="*/ 173 w 185"/>
                <a:gd name="T39" fmla="*/ 52 h 282"/>
                <a:gd name="T40" fmla="*/ 173 w 185"/>
                <a:gd name="T41" fmla="*/ 57 h 282"/>
                <a:gd name="T42" fmla="*/ 171 w 185"/>
                <a:gd name="T43" fmla="*/ 64 h 282"/>
                <a:gd name="T44" fmla="*/ 165 w 185"/>
                <a:gd name="T45" fmla="*/ 67 h 282"/>
                <a:gd name="T46" fmla="*/ 151 w 185"/>
                <a:gd name="T47" fmla="*/ 67 h 282"/>
                <a:gd name="T48" fmla="*/ 143 w 185"/>
                <a:gd name="T49" fmla="*/ 65 h 282"/>
                <a:gd name="T50" fmla="*/ 150 w 185"/>
                <a:gd name="T51" fmla="*/ 71 h 282"/>
                <a:gd name="T52" fmla="*/ 164 w 185"/>
                <a:gd name="T53" fmla="*/ 76 h 282"/>
                <a:gd name="T54" fmla="*/ 171 w 185"/>
                <a:gd name="T55" fmla="*/ 76 h 282"/>
                <a:gd name="T56" fmla="*/ 181 w 185"/>
                <a:gd name="T57" fmla="*/ 86 h 282"/>
                <a:gd name="T58" fmla="*/ 185 w 185"/>
                <a:gd name="T59" fmla="*/ 97 h 282"/>
                <a:gd name="T60" fmla="*/ 183 w 185"/>
                <a:gd name="T61" fmla="*/ 107 h 282"/>
                <a:gd name="T62" fmla="*/ 179 w 185"/>
                <a:gd name="T63" fmla="*/ 110 h 282"/>
                <a:gd name="T64" fmla="*/ 172 w 185"/>
                <a:gd name="T65" fmla="*/ 112 h 282"/>
                <a:gd name="T66" fmla="*/ 101 w 185"/>
                <a:gd name="T67" fmla="*/ 98 h 282"/>
                <a:gd name="T68" fmla="*/ 97 w 185"/>
                <a:gd name="T69" fmla="*/ 110 h 282"/>
                <a:gd name="T70" fmla="*/ 92 w 185"/>
                <a:gd name="T71" fmla="*/ 117 h 282"/>
                <a:gd name="T72" fmla="*/ 89 w 185"/>
                <a:gd name="T73" fmla="*/ 118 h 282"/>
                <a:gd name="T74" fmla="*/ 96 w 185"/>
                <a:gd name="T75" fmla="*/ 126 h 282"/>
                <a:gd name="T76" fmla="*/ 101 w 185"/>
                <a:gd name="T77" fmla="*/ 139 h 282"/>
                <a:gd name="T78" fmla="*/ 109 w 185"/>
                <a:gd name="T79" fmla="*/ 168 h 282"/>
                <a:gd name="T80" fmla="*/ 114 w 185"/>
                <a:gd name="T81" fmla="*/ 170 h 282"/>
                <a:gd name="T82" fmla="*/ 122 w 185"/>
                <a:gd name="T83" fmla="*/ 182 h 282"/>
                <a:gd name="T84" fmla="*/ 128 w 185"/>
                <a:gd name="T85" fmla="*/ 189 h 282"/>
                <a:gd name="T86" fmla="*/ 133 w 185"/>
                <a:gd name="T87" fmla="*/ 191 h 282"/>
                <a:gd name="T88" fmla="*/ 140 w 185"/>
                <a:gd name="T89" fmla="*/ 190 h 282"/>
                <a:gd name="T90" fmla="*/ 151 w 185"/>
                <a:gd name="T91" fmla="*/ 183 h 282"/>
                <a:gd name="T92" fmla="*/ 157 w 185"/>
                <a:gd name="T93" fmla="*/ 177 h 282"/>
                <a:gd name="T94" fmla="*/ 161 w 185"/>
                <a:gd name="T95" fmla="*/ 191 h 282"/>
                <a:gd name="T96" fmla="*/ 162 w 185"/>
                <a:gd name="T97" fmla="*/ 205 h 282"/>
                <a:gd name="T98" fmla="*/ 158 w 185"/>
                <a:gd name="T99" fmla="*/ 231 h 282"/>
                <a:gd name="T100" fmla="*/ 143 w 185"/>
                <a:gd name="T101" fmla="*/ 269 h 282"/>
                <a:gd name="T102" fmla="*/ 28 w 185"/>
                <a:gd name="T103" fmla="*/ 239 h 282"/>
                <a:gd name="T104" fmla="*/ 28 w 185"/>
                <a:gd name="T105" fmla="*/ 23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282">
                  <a:moveTo>
                    <a:pt x="28" y="239"/>
                  </a:moveTo>
                  <a:lnTo>
                    <a:pt x="28" y="194"/>
                  </a:lnTo>
                  <a:lnTo>
                    <a:pt x="28" y="194"/>
                  </a:lnTo>
                  <a:lnTo>
                    <a:pt x="20" y="184"/>
                  </a:lnTo>
                  <a:lnTo>
                    <a:pt x="14" y="175"/>
                  </a:lnTo>
                  <a:lnTo>
                    <a:pt x="9" y="166"/>
                  </a:lnTo>
                  <a:lnTo>
                    <a:pt x="6" y="156"/>
                  </a:lnTo>
                  <a:lnTo>
                    <a:pt x="3" y="147"/>
                  </a:lnTo>
                  <a:lnTo>
                    <a:pt x="2" y="138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5" y="101"/>
                  </a:lnTo>
                  <a:lnTo>
                    <a:pt x="8" y="90"/>
                  </a:lnTo>
                  <a:lnTo>
                    <a:pt x="12" y="81"/>
                  </a:lnTo>
                  <a:lnTo>
                    <a:pt x="16" y="72"/>
                  </a:lnTo>
                  <a:lnTo>
                    <a:pt x="22" y="62"/>
                  </a:lnTo>
                  <a:lnTo>
                    <a:pt x="30" y="53"/>
                  </a:lnTo>
                  <a:lnTo>
                    <a:pt x="39" y="45"/>
                  </a:lnTo>
                  <a:lnTo>
                    <a:pt x="39" y="45"/>
                  </a:lnTo>
                  <a:lnTo>
                    <a:pt x="46" y="32"/>
                  </a:lnTo>
                  <a:lnTo>
                    <a:pt x="52" y="22"/>
                  </a:lnTo>
                  <a:lnTo>
                    <a:pt x="59" y="15"/>
                  </a:lnTo>
                  <a:lnTo>
                    <a:pt x="66" y="9"/>
                  </a:lnTo>
                  <a:lnTo>
                    <a:pt x="73" y="6"/>
                  </a:lnTo>
                  <a:lnTo>
                    <a:pt x="80" y="3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03" y="2"/>
                  </a:lnTo>
                  <a:lnTo>
                    <a:pt x="108" y="4"/>
                  </a:lnTo>
                  <a:lnTo>
                    <a:pt x="111" y="7"/>
                  </a:lnTo>
                  <a:lnTo>
                    <a:pt x="113" y="9"/>
                  </a:lnTo>
                  <a:lnTo>
                    <a:pt x="111" y="14"/>
                  </a:lnTo>
                  <a:lnTo>
                    <a:pt x="107" y="19"/>
                  </a:lnTo>
                  <a:lnTo>
                    <a:pt x="99" y="2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7" y="45"/>
                  </a:lnTo>
                  <a:lnTo>
                    <a:pt x="169" y="47"/>
                  </a:lnTo>
                  <a:lnTo>
                    <a:pt x="172" y="50"/>
                  </a:lnTo>
                  <a:lnTo>
                    <a:pt x="173" y="52"/>
                  </a:lnTo>
                  <a:lnTo>
                    <a:pt x="173" y="54"/>
                  </a:lnTo>
                  <a:lnTo>
                    <a:pt x="173" y="57"/>
                  </a:lnTo>
                  <a:lnTo>
                    <a:pt x="171" y="64"/>
                  </a:lnTo>
                  <a:lnTo>
                    <a:pt x="171" y="64"/>
                  </a:lnTo>
                  <a:lnTo>
                    <a:pt x="168" y="65"/>
                  </a:lnTo>
                  <a:lnTo>
                    <a:pt x="165" y="67"/>
                  </a:lnTo>
                  <a:lnTo>
                    <a:pt x="158" y="67"/>
                  </a:lnTo>
                  <a:lnTo>
                    <a:pt x="151" y="67"/>
                  </a:lnTo>
                  <a:lnTo>
                    <a:pt x="143" y="65"/>
                  </a:lnTo>
                  <a:lnTo>
                    <a:pt x="143" y="65"/>
                  </a:lnTo>
                  <a:lnTo>
                    <a:pt x="146" y="68"/>
                  </a:lnTo>
                  <a:lnTo>
                    <a:pt x="150" y="71"/>
                  </a:lnTo>
                  <a:lnTo>
                    <a:pt x="156" y="74"/>
                  </a:lnTo>
                  <a:lnTo>
                    <a:pt x="164" y="76"/>
                  </a:lnTo>
                  <a:lnTo>
                    <a:pt x="171" y="76"/>
                  </a:lnTo>
                  <a:lnTo>
                    <a:pt x="171" y="76"/>
                  </a:lnTo>
                  <a:lnTo>
                    <a:pt x="176" y="80"/>
                  </a:lnTo>
                  <a:lnTo>
                    <a:pt x="181" y="86"/>
                  </a:lnTo>
                  <a:lnTo>
                    <a:pt x="183" y="91"/>
                  </a:lnTo>
                  <a:lnTo>
                    <a:pt x="185" y="97"/>
                  </a:lnTo>
                  <a:lnTo>
                    <a:pt x="185" y="103"/>
                  </a:lnTo>
                  <a:lnTo>
                    <a:pt x="183" y="107"/>
                  </a:lnTo>
                  <a:lnTo>
                    <a:pt x="181" y="109"/>
                  </a:lnTo>
                  <a:lnTo>
                    <a:pt x="179" y="110"/>
                  </a:lnTo>
                  <a:lnTo>
                    <a:pt x="175" y="111"/>
                  </a:lnTo>
                  <a:lnTo>
                    <a:pt x="172" y="112"/>
                  </a:lnTo>
                  <a:lnTo>
                    <a:pt x="167" y="112"/>
                  </a:lnTo>
                  <a:lnTo>
                    <a:pt x="101" y="98"/>
                  </a:lnTo>
                  <a:lnTo>
                    <a:pt x="101" y="98"/>
                  </a:lnTo>
                  <a:lnTo>
                    <a:pt x="97" y="110"/>
                  </a:lnTo>
                  <a:lnTo>
                    <a:pt x="95" y="116"/>
                  </a:lnTo>
                  <a:lnTo>
                    <a:pt x="92" y="117"/>
                  </a:lnTo>
                  <a:lnTo>
                    <a:pt x="89" y="118"/>
                  </a:lnTo>
                  <a:lnTo>
                    <a:pt x="89" y="118"/>
                  </a:lnTo>
                  <a:lnTo>
                    <a:pt x="93" y="122"/>
                  </a:lnTo>
                  <a:lnTo>
                    <a:pt x="96" y="126"/>
                  </a:lnTo>
                  <a:lnTo>
                    <a:pt x="99" y="132"/>
                  </a:lnTo>
                  <a:lnTo>
                    <a:pt x="101" y="139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11" y="169"/>
                  </a:lnTo>
                  <a:lnTo>
                    <a:pt x="114" y="170"/>
                  </a:lnTo>
                  <a:lnTo>
                    <a:pt x="118" y="176"/>
                  </a:lnTo>
                  <a:lnTo>
                    <a:pt x="122" y="182"/>
                  </a:lnTo>
                  <a:lnTo>
                    <a:pt x="125" y="188"/>
                  </a:lnTo>
                  <a:lnTo>
                    <a:pt x="128" y="189"/>
                  </a:lnTo>
                  <a:lnTo>
                    <a:pt x="130" y="191"/>
                  </a:lnTo>
                  <a:lnTo>
                    <a:pt x="133" y="191"/>
                  </a:lnTo>
                  <a:lnTo>
                    <a:pt x="137" y="191"/>
                  </a:lnTo>
                  <a:lnTo>
                    <a:pt x="140" y="190"/>
                  </a:lnTo>
                  <a:lnTo>
                    <a:pt x="145" y="188"/>
                  </a:lnTo>
                  <a:lnTo>
                    <a:pt x="151" y="183"/>
                  </a:lnTo>
                  <a:lnTo>
                    <a:pt x="157" y="177"/>
                  </a:lnTo>
                  <a:lnTo>
                    <a:pt x="157" y="177"/>
                  </a:lnTo>
                  <a:lnTo>
                    <a:pt x="160" y="184"/>
                  </a:lnTo>
                  <a:lnTo>
                    <a:pt x="161" y="191"/>
                  </a:lnTo>
                  <a:lnTo>
                    <a:pt x="162" y="198"/>
                  </a:lnTo>
                  <a:lnTo>
                    <a:pt x="162" y="205"/>
                  </a:lnTo>
                  <a:lnTo>
                    <a:pt x="161" y="218"/>
                  </a:lnTo>
                  <a:lnTo>
                    <a:pt x="158" y="231"/>
                  </a:lnTo>
                  <a:lnTo>
                    <a:pt x="147" y="256"/>
                  </a:lnTo>
                  <a:lnTo>
                    <a:pt x="143" y="269"/>
                  </a:lnTo>
                  <a:lnTo>
                    <a:pt x="139" y="282"/>
                  </a:lnTo>
                  <a:lnTo>
                    <a:pt x="28" y="239"/>
                  </a:lnTo>
                  <a:lnTo>
                    <a:pt x="28" y="239"/>
                  </a:lnTo>
                  <a:close/>
                  <a:moveTo>
                    <a:pt x="28" y="239"/>
                  </a:moveTo>
                  <a:lnTo>
                    <a:pt x="28" y="239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auto">
            <a:xfrm>
              <a:off x="7778751" y="2636837"/>
              <a:ext cx="146050" cy="223837"/>
            </a:xfrm>
            <a:custGeom>
              <a:avLst/>
              <a:gdLst>
                <a:gd name="T0" fmla="*/ 28 w 185"/>
                <a:gd name="T1" fmla="*/ 194 h 282"/>
                <a:gd name="T2" fmla="*/ 20 w 185"/>
                <a:gd name="T3" fmla="*/ 184 h 282"/>
                <a:gd name="T4" fmla="*/ 9 w 185"/>
                <a:gd name="T5" fmla="*/ 166 h 282"/>
                <a:gd name="T6" fmla="*/ 3 w 185"/>
                <a:gd name="T7" fmla="*/ 147 h 282"/>
                <a:gd name="T8" fmla="*/ 0 w 185"/>
                <a:gd name="T9" fmla="*/ 121 h 282"/>
                <a:gd name="T10" fmla="*/ 5 w 185"/>
                <a:gd name="T11" fmla="*/ 101 h 282"/>
                <a:gd name="T12" fmla="*/ 12 w 185"/>
                <a:gd name="T13" fmla="*/ 81 h 282"/>
                <a:gd name="T14" fmla="*/ 22 w 185"/>
                <a:gd name="T15" fmla="*/ 62 h 282"/>
                <a:gd name="T16" fmla="*/ 39 w 185"/>
                <a:gd name="T17" fmla="*/ 45 h 282"/>
                <a:gd name="T18" fmla="*/ 46 w 185"/>
                <a:gd name="T19" fmla="*/ 32 h 282"/>
                <a:gd name="T20" fmla="*/ 59 w 185"/>
                <a:gd name="T21" fmla="*/ 15 h 282"/>
                <a:gd name="T22" fmla="*/ 73 w 185"/>
                <a:gd name="T23" fmla="*/ 6 h 282"/>
                <a:gd name="T24" fmla="*/ 93 w 185"/>
                <a:gd name="T25" fmla="*/ 0 h 282"/>
                <a:gd name="T26" fmla="*/ 103 w 185"/>
                <a:gd name="T27" fmla="*/ 2 h 282"/>
                <a:gd name="T28" fmla="*/ 111 w 185"/>
                <a:gd name="T29" fmla="*/ 7 h 282"/>
                <a:gd name="T30" fmla="*/ 111 w 185"/>
                <a:gd name="T31" fmla="*/ 14 h 282"/>
                <a:gd name="T32" fmla="*/ 99 w 185"/>
                <a:gd name="T33" fmla="*/ 28 h 282"/>
                <a:gd name="T34" fmla="*/ 162 w 185"/>
                <a:gd name="T35" fmla="*/ 44 h 282"/>
                <a:gd name="T36" fmla="*/ 169 w 185"/>
                <a:gd name="T37" fmla="*/ 47 h 282"/>
                <a:gd name="T38" fmla="*/ 173 w 185"/>
                <a:gd name="T39" fmla="*/ 52 h 282"/>
                <a:gd name="T40" fmla="*/ 173 w 185"/>
                <a:gd name="T41" fmla="*/ 57 h 282"/>
                <a:gd name="T42" fmla="*/ 171 w 185"/>
                <a:gd name="T43" fmla="*/ 64 h 282"/>
                <a:gd name="T44" fmla="*/ 165 w 185"/>
                <a:gd name="T45" fmla="*/ 67 h 282"/>
                <a:gd name="T46" fmla="*/ 151 w 185"/>
                <a:gd name="T47" fmla="*/ 67 h 282"/>
                <a:gd name="T48" fmla="*/ 143 w 185"/>
                <a:gd name="T49" fmla="*/ 65 h 282"/>
                <a:gd name="T50" fmla="*/ 150 w 185"/>
                <a:gd name="T51" fmla="*/ 71 h 282"/>
                <a:gd name="T52" fmla="*/ 164 w 185"/>
                <a:gd name="T53" fmla="*/ 76 h 282"/>
                <a:gd name="T54" fmla="*/ 171 w 185"/>
                <a:gd name="T55" fmla="*/ 76 h 282"/>
                <a:gd name="T56" fmla="*/ 181 w 185"/>
                <a:gd name="T57" fmla="*/ 86 h 282"/>
                <a:gd name="T58" fmla="*/ 185 w 185"/>
                <a:gd name="T59" fmla="*/ 97 h 282"/>
                <a:gd name="T60" fmla="*/ 183 w 185"/>
                <a:gd name="T61" fmla="*/ 107 h 282"/>
                <a:gd name="T62" fmla="*/ 179 w 185"/>
                <a:gd name="T63" fmla="*/ 110 h 282"/>
                <a:gd name="T64" fmla="*/ 172 w 185"/>
                <a:gd name="T65" fmla="*/ 112 h 282"/>
                <a:gd name="T66" fmla="*/ 101 w 185"/>
                <a:gd name="T67" fmla="*/ 98 h 282"/>
                <a:gd name="T68" fmla="*/ 97 w 185"/>
                <a:gd name="T69" fmla="*/ 110 h 282"/>
                <a:gd name="T70" fmla="*/ 92 w 185"/>
                <a:gd name="T71" fmla="*/ 117 h 282"/>
                <a:gd name="T72" fmla="*/ 89 w 185"/>
                <a:gd name="T73" fmla="*/ 118 h 282"/>
                <a:gd name="T74" fmla="*/ 96 w 185"/>
                <a:gd name="T75" fmla="*/ 126 h 282"/>
                <a:gd name="T76" fmla="*/ 101 w 185"/>
                <a:gd name="T77" fmla="*/ 139 h 282"/>
                <a:gd name="T78" fmla="*/ 109 w 185"/>
                <a:gd name="T79" fmla="*/ 168 h 282"/>
                <a:gd name="T80" fmla="*/ 114 w 185"/>
                <a:gd name="T81" fmla="*/ 170 h 282"/>
                <a:gd name="T82" fmla="*/ 122 w 185"/>
                <a:gd name="T83" fmla="*/ 182 h 282"/>
                <a:gd name="T84" fmla="*/ 128 w 185"/>
                <a:gd name="T85" fmla="*/ 189 h 282"/>
                <a:gd name="T86" fmla="*/ 133 w 185"/>
                <a:gd name="T87" fmla="*/ 191 h 282"/>
                <a:gd name="T88" fmla="*/ 140 w 185"/>
                <a:gd name="T89" fmla="*/ 190 h 282"/>
                <a:gd name="T90" fmla="*/ 151 w 185"/>
                <a:gd name="T91" fmla="*/ 183 h 282"/>
                <a:gd name="T92" fmla="*/ 157 w 185"/>
                <a:gd name="T93" fmla="*/ 177 h 282"/>
                <a:gd name="T94" fmla="*/ 161 w 185"/>
                <a:gd name="T95" fmla="*/ 191 h 282"/>
                <a:gd name="T96" fmla="*/ 162 w 185"/>
                <a:gd name="T97" fmla="*/ 205 h 282"/>
                <a:gd name="T98" fmla="*/ 158 w 185"/>
                <a:gd name="T99" fmla="*/ 231 h 282"/>
                <a:gd name="T100" fmla="*/ 143 w 185"/>
                <a:gd name="T101" fmla="*/ 269 h 282"/>
                <a:gd name="T102" fmla="*/ 28 w 185"/>
                <a:gd name="T103" fmla="*/ 23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5" h="282">
                  <a:moveTo>
                    <a:pt x="28" y="239"/>
                  </a:moveTo>
                  <a:lnTo>
                    <a:pt x="28" y="194"/>
                  </a:lnTo>
                  <a:lnTo>
                    <a:pt x="28" y="194"/>
                  </a:lnTo>
                  <a:lnTo>
                    <a:pt x="20" y="184"/>
                  </a:lnTo>
                  <a:lnTo>
                    <a:pt x="14" y="175"/>
                  </a:lnTo>
                  <a:lnTo>
                    <a:pt x="9" y="166"/>
                  </a:lnTo>
                  <a:lnTo>
                    <a:pt x="6" y="156"/>
                  </a:lnTo>
                  <a:lnTo>
                    <a:pt x="3" y="147"/>
                  </a:lnTo>
                  <a:lnTo>
                    <a:pt x="2" y="138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5" y="101"/>
                  </a:lnTo>
                  <a:lnTo>
                    <a:pt x="8" y="90"/>
                  </a:lnTo>
                  <a:lnTo>
                    <a:pt x="12" y="81"/>
                  </a:lnTo>
                  <a:lnTo>
                    <a:pt x="16" y="72"/>
                  </a:lnTo>
                  <a:lnTo>
                    <a:pt x="22" y="62"/>
                  </a:lnTo>
                  <a:lnTo>
                    <a:pt x="30" y="53"/>
                  </a:lnTo>
                  <a:lnTo>
                    <a:pt x="39" y="45"/>
                  </a:lnTo>
                  <a:lnTo>
                    <a:pt x="39" y="45"/>
                  </a:lnTo>
                  <a:lnTo>
                    <a:pt x="46" y="32"/>
                  </a:lnTo>
                  <a:lnTo>
                    <a:pt x="52" y="22"/>
                  </a:lnTo>
                  <a:lnTo>
                    <a:pt x="59" y="15"/>
                  </a:lnTo>
                  <a:lnTo>
                    <a:pt x="66" y="9"/>
                  </a:lnTo>
                  <a:lnTo>
                    <a:pt x="73" y="6"/>
                  </a:lnTo>
                  <a:lnTo>
                    <a:pt x="80" y="3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03" y="2"/>
                  </a:lnTo>
                  <a:lnTo>
                    <a:pt x="108" y="4"/>
                  </a:lnTo>
                  <a:lnTo>
                    <a:pt x="111" y="7"/>
                  </a:lnTo>
                  <a:lnTo>
                    <a:pt x="113" y="9"/>
                  </a:lnTo>
                  <a:lnTo>
                    <a:pt x="111" y="14"/>
                  </a:lnTo>
                  <a:lnTo>
                    <a:pt x="107" y="19"/>
                  </a:lnTo>
                  <a:lnTo>
                    <a:pt x="99" y="2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7" y="45"/>
                  </a:lnTo>
                  <a:lnTo>
                    <a:pt x="169" y="47"/>
                  </a:lnTo>
                  <a:lnTo>
                    <a:pt x="172" y="50"/>
                  </a:lnTo>
                  <a:lnTo>
                    <a:pt x="173" y="52"/>
                  </a:lnTo>
                  <a:lnTo>
                    <a:pt x="173" y="54"/>
                  </a:lnTo>
                  <a:lnTo>
                    <a:pt x="173" y="57"/>
                  </a:lnTo>
                  <a:lnTo>
                    <a:pt x="171" y="64"/>
                  </a:lnTo>
                  <a:lnTo>
                    <a:pt x="171" y="64"/>
                  </a:lnTo>
                  <a:lnTo>
                    <a:pt x="168" y="65"/>
                  </a:lnTo>
                  <a:lnTo>
                    <a:pt x="165" y="67"/>
                  </a:lnTo>
                  <a:lnTo>
                    <a:pt x="158" y="67"/>
                  </a:lnTo>
                  <a:lnTo>
                    <a:pt x="151" y="67"/>
                  </a:lnTo>
                  <a:lnTo>
                    <a:pt x="143" y="65"/>
                  </a:lnTo>
                  <a:lnTo>
                    <a:pt x="143" y="65"/>
                  </a:lnTo>
                  <a:lnTo>
                    <a:pt x="146" y="68"/>
                  </a:lnTo>
                  <a:lnTo>
                    <a:pt x="150" y="71"/>
                  </a:lnTo>
                  <a:lnTo>
                    <a:pt x="156" y="74"/>
                  </a:lnTo>
                  <a:lnTo>
                    <a:pt x="164" y="76"/>
                  </a:lnTo>
                  <a:lnTo>
                    <a:pt x="171" y="76"/>
                  </a:lnTo>
                  <a:lnTo>
                    <a:pt x="171" y="76"/>
                  </a:lnTo>
                  <a:lnTo>
                    <a:pt x="176" y="80"/>
                  </a:lnTo>
                  <a:lnTo>
                    <a:pt x="181" y="86"/>
                  </a:lnTo>
                  <a:lnTo>
                    <a:pt x="183" y="91"/>
                  </a:lnTo>
                  <a:lnTo>
                    <a:pt x="185" y="97"/>
                  </a:lnTo>
                  <a:lnTo>
                    <a:pt x="185" y="103"/>
                  </a:lnTo>
                  <a:lnTo>
                    <a:pt x="183" y="107"/>
                  </a:lnTo>
                  <a:lnTo>
                    <a:pt x="181" y="109"/>
                  </a:lnTo>
                  <a:lnTo>
                    <a:pt x="179" y="110"/>
                  </a:lnTo>
                  <a:lnTo>
                    <a:pt x="175" y="111"/>
                  </a:lnTo>
                  <a:lnTo>
                    <a:pt x="172" y="112"/>
                  </a:lnTo>
                  <a:lnTo>
                    <a:pt x="167" y="112"/>
                  </a:lnTo>
                  <a:lnTo>
                    <a:pt x="101" y="98"/>
                  </a:lnTo>
                  <a:lnTo>
                    <a:pt x="101" y="98"/>
                  </a:lnTo>
                  <a:lnTo>
                    <a:pt x="97" y="110"/>
                  </a:lnTo>
                  <a:lnTo>
                    <a:pt x="95" y="116"/>
                  </a:lnTo>
                  <a:lnTo>
                    <a:pt x="92" y="117"/>
                  </a:lnTo>
                  <a:lnTo>
                    <a:pt x="89" y="118"/>
                  </a:lnTo>
                  <a:lnTo>
                    <a:pt x="89" y="118"/>
                  </a:lnTo>
                  <a:lnTo>
                    <a:pt x="93" y="122"/>
                  </a:lnTo>
                  <a:lnTo>
                    <a:pt x="96" y="126"/>
                  </a:lnTo>
                  <a:lnTo>
                    <a:pt x="99" y="132"/>
                  </a:lnTo>
                  <a:lnTo>
                    <a:pt x="101" y="139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11" y="169"/>
                  </a:lnTo>
                  <a:lnTo>
                    <a:pt x="114" y="170"/>
                  </a:lnTo>
                  <a:lnTo>
                    <a:pt x="118" y="176"/>
                  </a:lnTo>
                  <a:lnTo>
                    <a:pt x="122" y="182"/>
                  </a:lnTo>
                  <a:lnTo>
                    <a:pt x="125" y="188"/>
                  </a:lnTo>
                  <a:lnTo>
                    <a:pt x="128" y="189"/>
                  </a:lnTo>
                  <a:lnTo>
                    <a:pt x="130" y="191"/>
                  </a:lnTo>
                  <a:lnTo>
                    <a:pt x="133" y="191"/>
                  </a:lnTo>
                  <a:lnTo>
                    <a:pt x="137" y="191"/>
                  </a:lnTo>
                  <a:lnTo>
                    <a:pt x="140" y="190"/>
                  </a:lnTo>
                  <a:lnTo>
                    <a:pt x="145" y="188"/>
                  </a:lnTo>
                  <a:lnTo>
                    <a:pt x="151" y="183"/>
                  </a:lnTo>
                  <a:lnTo>
                    <a:pt x="157" y="177"/>
                  </a:lnTo>
                  <a:lnTo>
                    <a:pt x="157" y="177"/>
                  </a:lnTo>
                  <a:lnTo>
                    <a:pt x="160" y="184"/>
                  </a:lnTo>
                  <a:lnTo>
                    <a:pt x="161" y="191"/>
                  </a:lnTo>
                  <a:lnTo>
                    <a:pt x="162" y="198"/>
                  </a:lnTo>
                  <a:lnTo>
                    <a:pt x="162" y="205"/>
                  </a:lnTo>
                  <a:lnTo>
                    <a:pt x="161" y="218"/>
                  </a:lnTo>
                  <a:lnTo>
                    <a:pt x="158" y="231"/>
                  </a:lnTo>
                  <a:lnTo>
                    <a:pt x="147" y="256"/>
                  </a:lnTo>
                  <a:lnTo>
                    <a:pt x="143" y="269"/>
                  </a:lnTo>
                  <a:lnTo>
                    <a:pt x="139" y="282"/>
                  </a:lnTo>
                  <a:lnTo>
                    <a:pt x="28" y="239"/>
                  </a:lnTo>
                  <a:lnTo>
                    <a:pt x="28" y="23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1" name="Line 87"/>
            <p:cNvSpPr>
              <a:spLocks noChangeShapeType="1"/>
            </p:cNvSpPr>
            <p:nvPr/>
          </p:nvSpPr>
          <p:spPr bwMode="auto">
            <a:xfrm>
              <a:off x="7800976" y="2825750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auto">
            <a:xfrm>
              <a:off x="7778751" y="2636837"/>
              <a:ext cx="146050" cy="223837"/>
            </a:xfrm>
            <a:custGeom>
              <a:avLst/>
              <a:gdLst>
                <a:gd name="T0" fmla="*/ 28 w 185"/>
                <a:gd name="T1" fmla="*/ 194 h 282"/>
                <a:gd name="T2" fmla="*/ 20 w 185"/>
                <a:gd name="T3" fmla="*/ 184 h 282"/>
                <a:gd name="T4" fmla="*/ 9 w 185"/>
                <a:gd name="T5" fmla="*/ 166 h 282"/>
                <a:gd name="T6" fmla="*/ 3 w 185"/>
                <a:gd name="T7" fmla="*/ 147 h 282"/>
                <a:gd name="T8" fmla="*/ 0 w 185"/>
                <a:gd name="T9" fmla="*/ 121 h 282"/>
                <a:gd name="T10" fmla="*/ 5 w 185"/>
                <a:gd name="T11" fmla="*/ 101 h 282"/>
                <a:gd name="T12" fmla="*/ 12 w 185"/>
                <a:gd name="T13" fmla="*/ 81 h 282"/>
                <a:gd name="T14" fmla="*/ 22 w 185"/>
                <a:gd name="T15" fmla="*/ 62 h 282"/>
                <a:gd name="T16" fmla="*/ 39 w 185"/>
                <a:gd name="T17" fmla="*/ 45 h 282"/>
                <a:gd name="T18" fmla="*/ 46 w 185"/>
                <a:gd name="T19" fmla="*/ 32 h 282"/>
                <a:gd name="T20" fmla="*/ 59 w 185"/>
                <a:gd name="T21" fmla="*/ 15 h 282"/>
                <a:gd name="T22" fmla="*/ 73 w 185"/>
                <a:gd name="T23" fmla="*/ 6 h 282"/>
                <a:gd name="T24" fmla="*/ 93 w 185"/>
                <a:gd name="T25" fmla="*/ 0 h 282"/>
                <a:gd name="T26" fmla="*/ 103 w 185"/>
                <a:gd name="T27" fmla="*/ 2 h 282"/>
                <a:gd name="T28" fmla="*/ 111 w 185"/>
                <a:gd name="T29" fmla="*/ 7 h 282"/>
                <a:gd name="T30" fmla="*/ 111 w 185"/>
                <a:gd name="T31" fmla="*/ 14 h 282"/>
                <a:gd name="T32" fmla="*/ 99 w 185"/>
                <a:gd name="T33" fmla="*/ 28 h 282"/>
                <a:gd name="T34" fmla="*/ 162 w 185"/>
                <a:gd name="T35" fmla="*/ 44 h 282"/>
                <a:gd name="T36" fmla="*/ 169 w 185"/>
                <a:gd name="T37" fmla="*/ 47 h 282"/>
                <a:gd name="T38" fmla="*/ 173 w 185"/>
                <a:gd name="T39" fmla="*/ 52 h 282"/>
                <a:gd name="T40" fmla="*/ 173 w 185"/>
                <a:gd name="T41" fmla="*/ 57 h 282"/>
                <a:gd name="T42" fmla="*/ 171 w 185"/>
                <a:gd name="T43" fmla="*/ 64 h 282"/>
                <a:gd name="T44" fmla="*/ 165 w 185"/>
                <a:gd name="T45" fmla="*/ 67 h 282"/>
                <a:gd name="T46" fmla="*/ 151 w 185"/>
                <a:gd name="T47" fmla="*/ 67 h 282"/>
                <a:gd name="T48" fmla="*/ 143 w 185"/>
                <a:gd name="T49" fmla="*/ 65 h 282"/>
                <a:gd name="T50" fmla="*/ 150 w 185"/>
                <a:gd name="T51" fmla="*/ 71 h 282"/>
                <a:gd name="T52" fmla="*/ 164 w 185"/>
                <a:gd name="T53" fmla="*/ 76 h 282"/>
                <a:gd name="T54" fmla="*/ 171 w 185"/>
                <a:gd name="T55" fmla="*/ 76 h 282"/>
                <a:gd name="T56" fmla="*/ 181 w 185"/>
                <a:gd name="T57" fmla="*/ 86 h 282"/>
                <a:gd name="T58" fmla="*/ 185 w 185"/>
                <a:gd name="T59" fmla="*/ 97 h 282"/>
                <a:gd name="T60" fmla="*/ 183 w 185"/>
                <a:gd name="T61" fmla="*/ 107 h 282"/>
                <a:gd name="T62" fmla="*/ 179 w 185"/>
                <a:gd name="T63" fmla="*/ 110 h 282"/>
                <a:gd name="T64" fmla="*/ 172 w 185"/>
                <a:gd name="T65" fmla="*/ 112 h 282"/>
                <a:gd name="T66" fmla="*/ 101 w 185"/>
                <a:gd name="T67" fmla="*/ 98 h 282"/>
                <a:gd name="T68" fmla="*/ 97 w 185"/>
                <a:gd name="T69" fmla="*/ 110 h 282"/>
                <a:gd name="T70" fmla="*/ 92 w 185"/>
                <a:gd name="T71" fmla="*/ 117 h 282"/>
                <a:gd name="T72" fmla="*/ 89 w 185"/>
                <a:gd name="T73" fmla="*/ 118 h 282"/>
                <a:gd name="T74" fmla="*/ 96 w 185"/>
                <a:gd name="T75" fmla="*/ 126 h 282"/>
                <a:gd name="T76" fmla="*/ 101 w 185"/>
                <a:gd name="T77" fmla="*/ 139 h 282"/>
                <a:gd name="T78" fmla="*/ 109 w 185"/>
                <a:gd name="T79" fmla="*/ 168 h 282"/>
                <a:gd name="T80" fmla="*/ 114 w 185"/>
                <a:gd name="T81" fmla="*/ 170 h 282"/>
                <a:gd name="T82" fmla="*/ 122 w 185"/>
                <a:gd name="T83" fmla="*/ 182 h 282"/>
                <a:gd name="T84" fmla="*/ 128 w 185"/>
                <a:gd name="T85" fmla="*/ 189 h 282"/>
                <a:gd name="T86" fmla="*/ 133 w 185"/>
                <a:gd name="T87" fmla="*/ 191 h 282"/>
                <a:gd name="T88" fmla="*/ 140 w 185"/>
                <a:gd name="T89" fmla="*/ 190 h 282"/>
                <a:gd name="T90" fmla="*/ 151 w 185"/>
                <a:gd name="T91" fmla="*/ 183 h 282"/>
                <a:gd name="T92" fmla="*/ 157 w 185"/>
                <a:gd name="T93" fmla="*/ 177 h 282"/>
                <a:gd name="T94" fmla="*/ 161 w 185"/>
                <a:gd name="T95" fmla="*/ 191 h 282"/>
                <a:gd name="T96" fmla="*/ 162 w 185"/>
                <a:gd name="T97" fmla="*/ 205 h 282"/>
                <a:gd name="T98" fmla="*/ 158 w 185"/>
                <a:gd name="T99" fmla="*/ 231 h 282"/>
                <a:gd name="T100" fmla="*/ 143 w 185"/>
                <a:gd name="T101" fmla="*/ 269 h 282"/>
                <a:gd name="T102" fmla="*/ 28 w 185"/>
                <a:gd name="T103" fmla="*/ 23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5" h="282">
                  <a:moveTo>
                    <a:pt x="28" y="239"/>
                  </a:moveTo>
                  <a:lnTo>
                    <a:pt x="28" y="194"/>
                  </a:lnTo>
                  <a:lnTo>
                    <a:pt x="28" y="194"/>
                  </a:lnTo>
                  <a:lnTo>
                    <a:pt x="20" y="184"/>
                  </a:lnTo>
                  <a:lnTo>
                    <a:pt x="14" y="175"/>
                  </a:lnTo>
                  <a:lnTo>
                    <a:pt x="9" y="166"/>
                  </a:lnTo>
                  <a:lnTo>
                    <a:pt x="6" y="156"/>
                  </a:lnTo>
                  <a:lnTo>
                    <a:pt x="3" y="147"/>
                  </a:lnTo>
                  <a:lnTo>
                    <a:pt x="2" y="138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5" y="101"/>
                  </a:lnTo>
                  <a:lnTo>
                    <a:pt x="8" y="90"/>
                  </a:lnTo>
                  <a:lnTo>
                    <a:pt x="12" y="81"/>
                  </a:lnTo>
                  <a:lnTo>
                    <a:pt x="16" y="72"/>
                  </a:lnTo>
                  <a:lnTo>
                    <a:pt x="22" y="62"/>
                  </a:lnTo>
                  <a:lnTo>
                    <a:pt x="30" y="53"/>
                  </a:lnTo>
                  <a:lnTo>
                    <a:pt x="39" y="45"/>
                  </a:lnTo>
                  <a:lnTo>
                    <a:pt x="39" y="45"/>
                  </a:lnTo>
                  <a:lnTo>
                    <a:pt x="46" y="32"/>
                  </a:lnTo>
                  <a:lnTo>
                    <a:pt x="52" y="22"/>
                  </a:lnTo>
                  <a:lnTo>
                    <a:pt x="59" y="15"/>
                  </a:lnTo>
                  <a:lnTo>
                    <a:pt x="66" y="9"/>
                  </a:lnTo>
                  <a:lnTo>
                    <a:pt x="73" y="6"/>
                  </a:lnTo>
                  <a:lnTo>
                    <a:pt x="80" y="3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03" y="2"/>
                  </a:lnTo>
                  <a:lnTo>
                    <a:pt x="108" y="4"/>
                  </a:lnTo>
                  <a:lnTo>
                    <a:pt x="111" y="7"/>
                  </a:lnTo>
                  <a:lnTo>
                    <a:pt x="113" y="9"/>
                  </a:lnTo>
                  <a:lnTo>
                    <a:pt x="111" y="14"/>
                  </a:lnTo>
                  <a:lnTo>
                    <a:pt x="107" y="19"/>
                  </a:lnTo>
                  <a:lnTo>
                    <a:pt x="99" y="2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7" y="45"/>
                  </a:lnTo>
                  <a:lnTo>
                    <a:pt x="169" y="47"/>
                  </a:lnTo>
                  <a:lnTo>
                    <a:pt x="172" y="50"/>
                  </a:lnTo>
                  <a:lnTo>
                    <a:pt x="173" y="52"/>
                  </a:lnTo>
                  <a:lnTo>
                    <a:pt x="173" y="54"/>
                  </a:lnTo>
                  <a:lnTo>
                    <a:pt x="173" y="57"/>
                  </a:lnTo>
                  <a:lnTo>
                    <a:pt x="171" y="64"/>
                  </a:lnTo>
                  <a:lnTo>
                    <a:pt x="171" y="64"/>
                  </a:lnTo>
                  <a:lnTo>
                    <a:pt x="168" y="65"/>
                  </a:lnTo>
                  <a:lnTo>
                    <a:pt x="165" y="67"/>
                  </a:lnTo>
                  <a:lnTo>
                    <a:pt x="158" y="67"/>
                  </a:lnTo>
                  <a:lnTo>
                    <a:pt x="151" y="67"/>
                  </a:lnTo>
                  <a:lnTo>
                    <a:pt x="143" y="65"/>
                  </a:lnTo>
                  <a:lnTo>
                    <a:pt x="143" y="65"/>
                  </a:lnTo>
                  <a:lnTo>
                    <a:pt x="146" y="68"/>
                  </a:lnTo>
                  <a:lnTo>
                    <a:pt x="150" y="71"/>
                  </a:lnTo>
                  <a:lnTo>
                    <a:pt x="156" y="74"/>
                  </a:lnTo>
                  <a:lnTo>
                    <a:pt x="164" y="76"/>
                  </a:lnTo>
                  <a:lnTo>
                    <a:pt x="171" y="76"/>
                  </a:lnTo>
                  <a:lnTo>
                    <a:pt x="171" y="76"/>
                  </a:lnTo>
                  <a:lnTo>
                    <a:pt x="176" y="80"/>
                  </a:lnTo>
                  <a:lnTo>
                    <a:pt x="181" y="86"/>
                  </a:lnTo>
                  <a:lnTo>
                    <a:pt x="183" y="91"/>
                  </a:lnTo>
                  <a:lnTo>
                    <a:pt x="185" y="97"/>
                  </a:lnTo>
                  <a:lnTo>
                    <a:pt x="185" y="103"/>
                  </a:lnTo>
                  <a:lnTo>
                    <a:pt x="183" y="107"/>
                  </a:lnTo>
                  <a:lnTo>
                    <a:pt x="181" y="109"/>
                  </a:lnTo>
                  <a:lnTo>
                    <a:pt x="179" y="110"/>
                  </a:lnTo>
                  <a:lnTo>
                    <a:pt x="175" y="111"/>
                  </a:lnTo>
                  <a:lnTo>
                    <a:pt x="172" y="112"/>
                  </a:lnTo>
                  <a:lnTo>
                    <a:pt x="167" y="112"/>
                  </a:lnTo>
                  <a:lnTo>
                    <a:pt x="101" y="98"/>
                  </a:lnTo>
                  <a:lnTo>
                    <a:pt x="101" y="98"/>
                  </a:lnTo>
                  <a:lnTo>
                    <a:pt x="97" y="110"/>
                  </a:lnTo>
                  <a:lnTo>
                    <a:pt x="95" y="116"/>
                  </a:lnTo>
                  <a:lnTo>
                    <a:pt x="92" y="117"/>
                  </a:lnTo>
                  <a:lnTo>
                    <a:pt x="89" y="118"/>
                  </a:lnTo>
                  <a:lnTo>
                    <a:pt x="89" y="118"/>
                  </a:lnTo>
                  <a:lnTo>
                    <a:pt x="93" y="122"/>
                  </a:lnTo>
                  <a:lnTo>
                    <a:pt x="96" y="126"/>
                  </a:lnTo>
                  <a:lnTo>
                    <a:pt x="99" y="132"/>
                  </a:lnTo>
                  <a:lnTo>
                    <a:pt x="101" y="139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11" y="169"/>
                  </a:lnTo>
                  <a:lnTo>
                    <a:pt x="114" y="170"/>
                  </a:lnTo>
                  <a:lnTo>
                    <a:pt x="118" y="176"/>
                  </a:lnTo>
                  <a:lnTo>
                    <a:pt x="122" y="182"/>
                  </a:lnTo>
                  <a:lnTo>
                    <a:pt x="125" y="188"/>
                  </a:lnTo>
                  <a:lnTo>
                    <a:pt x="128" y="189"/>
                  </a:lnTo>
                  <a:lnTo>
                    <a:pt x="130" y="191"/>
                  </a:lnTo>
                  <a:lnTo>
                    <a:pt x="133" y="191"/>
                  </a:lnTo>
                  <a:lnTo>
                    <a:pt x="137" y="191"/>
                  </a:lnTo>
                  <a:lnTo>
                    <a:pt x="140" y="190"/>
                  </a:lnTo>
                  <a:lnTo>
                    <a:pt x="145" y="188"/>
                  </a:lnTo>
                  <a:lnTo>
                    <a:pt x="151" y="183"/>
                  </a:lnTo>
                  <a:lnTo>
                    <a:pt x="157" y="177"/>
                  </a:lnTo>
                  <a:lnTo>
                    <a:pt x="157" y="177"/>
                  </a:lnTo>
                  <a:lnTo>
                    <a:pt x="160" y="184"/>
                  </a:lnTo>
                  <a:lnTo>
                    <a:pt x="161" y="191"/>
                  </a:lnTo>
                  <a:lnTo>
                    <a:pt x="162" y="198"/>
                  </a:lnTo>
                  <a:lnTo>
                    <a:pt x="162" y="205"/>
                  </a:lnTo>
                  <a:lnTo>
                    <a:pt x="161" y="218"/>
                  </a:lnTo>
                  <a:lnTo>
                    <a:pt x="158" y="231"/>
                  </a:lnTo>
                  <a:lnTo>
                    <a:pt x="147" y="256"/>
                  </a:lnTo>
                  <a:lnTo>
                    <a:pt x="143" y="269"/>
                  </a:lnTo>
                  <a:lnTo>
                    <a:pt x="139" y="282"/>
                  </a:lnTo>
                  <a:lnTo>
                    <a:pt x="28" y="239"/>
                  </a:lnTo>
                  <a:lnTo>
                    <a:pt x="28" y="239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3" name="Line 89"/>
            <p:cNvSpPr>
              <a:spLocks noChangeShapeType="1"/>
            </p:cNvSpPr>
            <p:nvPr/>
          </p:nvSpPr>
          <p:spPr bwMode="auto">
            <a:xfrm>
              <a:off x="7800976" y="2825750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4" name="Freeform 90"/>
            <p:cNvSpPr>
              <a:spLocks noEditPoints="1"/>
            </p:cNvSpPr>
            <p:nvPr/>
          </p:nvSpPr>
          <p:spPr bwMode="auto">
            <a:xfrm>
              <a:off x="7759701" y="2817812"/>
              <a:ext cx="141288" cy="112712"/>
            </a:xfrm>
            <a:custGeom>
              <a:avLst/>
              <a:gdLst>
                <a:gd name="T0" fmla="*/ 0 w 177"/>
                <a:gd name="T1" fmla="*/ 68 h 142"/>
                <a:gd name="T2" fmla="*/ 47 w 177"/>
                <a:gd name="T3" fmla="*/ 0 h 142"/>
                <a:gd name="T4" fmla="*/ 47 w 177"/>
                <a:gd name="T5" fmla="*/ 0 h 142"/>
                <a:gd name="T6" fmla="*/ 74 w 177"/>
                <a:gd name="T7" fmla="*/ 6 h 142"/>
                <a:gd name="T8" fmla="*/ 88 w 177"/>
                <a:gd name="T9" fmla="*/ 10 h 142"/>
                <a:gd name="T10" fmla="*/ 102 w 177"/>
                <a:gd name="T11" fmla="*/ 14 h 142"/>
                <a:gd name="T12" fmla="*/ 118 w 177"/>
                <a:gd name="T13" fmla="*/ 21 h 142"/>
                <a:gd name="T14" fmla="*/ 135 w 177"/>
                <a:gd name="T15" fmla="*/ 31 h 142"/>
                <a:gd name="T16" fmla="*/ 155 w 177"/>
                <a:gd name="T17" fmla="*/ 41 h 142"/>
                <a:gd name="T18" fmla="*/ 177 w 177"/>
                <a:gd name="T19" fmla="*/ 56 h 142"/>
                <a:gd name="T20" fmla="*/ 127 w 177"/>
                <a:gd name="T21" fmla="*/ 142 h 142"/>
                <a:gd name="T22" fmla="*/ 127 w 177"/>
                <a:gd name="T23" fmla="*/ 142 h 142"/>
                <a:gd name="T24" fmla="*/ 110 w 177"/>
                <a:gd name="T25" fmla="*/ 134 h 142"/>
                <a:gd name="T26" fmla="*/ 90 w 177"/>
                <a:gd name="T27" fmla="*/ 127 h 142"/>
                <a:gd name="T28" fmla="*/ 72 w 177"/>
                <a:gd name="T29" fmla="*/ 120 h 142"/>
                <a:gd name="T30" fmla="*/ 53 w 177"/>
                <a:gd name="T31" fmla="*/ 112 h 142"/>
                <a:gd name="T32" fmla="*/ 36 w 177"/>
                <a:gd name="T33" fmla="*/ 104 h 142"/>
                <a:gd name="T34" fmla="*/ 27 w 177"/>
                <a:gd name="T35" fmla="*/ 99 h 142"/>
                <a:gd name="T36" fmla="*/ 20 w 177"/>
                <a:gd name="T37" fmla="*/ 93 h 142"/>
                <a:gd name="T38" fmla="*/ 14 w 177"/>
                <a:gd name="T39" fmla="*/ 89 h 142"/>
                <a:gd name="T40" fmla="*/ 8 w 177"/>
                <a:gd name="T41" fmla="*/ 82 h 142"/>
                <a:gd name="T42" fmla="*/ 3 w 177"/>
                <a:gd name="T43" fmla="*/ 75 h 142"/>
                <a:gd name="T44" fmla="*/ 0 w 177"/>
                <a:gd name="T45" fmla="*/ 68 h 142"/>
                <a:gd name="T46" fmla="*/ 0 w 177"/>
                <a:gd name="T47" fmla="*/ 68 h 142"/>
                <a:gd name="T48" fmla="*/ 0 w 177"/>
                <a:gd name="T49" fmla="*/ 68 h 142"/>
                <a:gd name="T50" fmla="*/ 0 w 177"/>
                <a:gd name="T51" fmla="*/ 6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7" h="142">
                  <a:moveTo>
                    <a:pt x="0" y="68"/>
                  </a:moveTo>
                  <a:lnTo>
                    <a:pt x="47" y="0"/>
                  </a:lnTo>
                  <a:lnTo>
                    <a:pt x="47" y="0"/>
                  </a:lnTo>
                  <a:lnTo>
                    <a:pt x="74" y="6"/>
                  </a:lnTo>
                  <a:lnTo>
                    <a:pt x="88" y="10"/>
                  </a:lnTo>
                  <a:lnTo>
                    <a:pt x="102" y="14"/>
                  </a:lnTo>
                  <a:lnTo>
                    <a:pt x="118" y="21"/>
                  </a:lnTo>
                  <a:lnTo>
                    <a:pt x="135" y="31"/>
                  </a:lnTo>
                  <a:lnTo>
                    <a:pt x="155" y="41"/>
                  </a:lnTo>
                  <a:lnTo>
                    <a:pt x="177" y="56"/>
                  </a:lnTo>
                  <a:lnTo>
                    <a:pt x="127" y="142"/>
                  </a:lnTo>
                  <a:lnTo>
                    <a:pt x="127" y="142"/>
                  </a:lnTo>
                  <a:lnTo>
                    <a:pt x="110" y="134"/>
                  </a:lnTo>
                  <a:lnTo>
                    <a:pt x="90" y="127"/>
                  </a:lnTo>
                  <a:lnTo>
                    <a:pt x="72" y="120"/>
                  </a:lnTo>
                  <a:lnTo>
                    <a:pt x="53" y="112"/>
                  </a:lnTo>
                  <a:lnTo>
                    <a:pt x="36" y="104"/>
                  </a:lnTo>
                  <a:lnTo>
                    <a:pt x="27" y="99"/>
                  </a:lnTo>
                  <a:lnTo>
                    <a:pt x="20" y="93"/>
                  </a:lnTo>
                  <a:lnTo>
                    <a:pt x="14" y="89"/>
                  </a:lnTo>
                  <a:lnTo>
                    <a:pt x="8" y="82"/>
                  </a:lnTo>
                  <a:lnTo>
                    <a:pt x="3" y="75"/>
                  </a:lnTo>
                  <a:lnTo>
                    <a:pt x="0" y="68"/>
                  </a:lnTo>
                  <a:lnTo>
                    <a:pt x="0" y="68"/>
                  </a:lnTo>
                  <a:close/>
                  <a:moveTo>
                    <a:pt x="0" y="68"/>
                  </a:move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7759701" y="2817812"/>
              <a:ext cx="141288" cy="112712"/>
            </a:xfrm>
            <a:custGeom>
              <a:avLst/>
              <a:gdLst>
                <a:gd name="T0" fmla="*/ 0 w 177"/>
                <a:gd name="T1" fmla="*/ 68 h 142"/>
                <a:gd name="T2" fmla="*/ 47 w 177"/>
                <a:gd name="T3" fmla="*/ 0 h 142"/>
                <a:gd name="T4" fmla="*/ 47 w 177"/>
                <a:gd name="T5" fmla="*/ 0 h 142"/>
                <a:gd name="T6" fmla="*/ 74 w 177"/>
                <a:gd name="T7" fmla="*/ 6 h 142"/>
                <a:gd name="T8" fmla="*/ 88 w 177"/>
                <a:gd name="T9" fmla="*/ 10 h 142"/>
                <a:gd name="T10" fmla="*/ 102 w 177"/>
                <a:gd name="T11" fmla="*/ 14 h 142"/>
                <a:gd name="T12" fmla="*/ 118 w 177"/>
                <a:gd name="T13" fmla="*/ 21 h 142"/>
                <a:gd name="T14" fmla="*/ 135 w 177"/>
                <a:gd name="T15" fmla="*/ 31 h 142"/>
                <a:gd name="T16" fmla="*/ 155 w 177"/>
                <a:gd name="T17" fmla="*/ 41 h 142"/>
                <a:gd name="T18" fmla="*/ 177 w 177"/>
                <a:gd name="T19" fmla="*/ 56 h 142"/>
                <a:gd name="T20" fmla="*/ 127 w 177"/>
                <a:gd name="T21" fmla="*/ 142 h 142"/>
                <a:gd name="T22" fmla="*/ 127 w 177"/>
                <a:gd name="T23" fmla="*/ 142 h 142"/>
                <a:gd name="T24" fmla="*/ 110 w 177"/>
                <a:gd name="T25" fmla="*/ 134 h 142"/>
                <a:gd name="T26" fmla="*/ 90 w 177"/>
                <a:gd name="T27" fmla="*/ 127 h 142"/>
                <a:gd name="T28" fmla="*/ 72 w 177"/>
                <a:gd name="T29" fmla="*/ 120 h 142"/>
                <a:gd name="T30" fmla="*/ 53 w 177"/>
                <a:gd name="T31" fmla="*/ 112 h 142"/>
                <a:gd name="T32" fmla="*/ 36 w 177"/>
                <a:gd name="T33" fmla="*/ 104 h 142"/>
                <a:gd name="T34" fmla="*/ 27 w 177"/>
                <a:gd name="T35" fmla="*/ 99 h 142"/>
                <a:gd name="T36" fmla="*/ 20 w 177"/>
                <a:gd name="T37" fmla="*/ 93 h 142"/>
                <a:gd name="T38" fmla="*/ 14 w 177"/>
                <a:gd name="T39" fmla="*/ 89 h 142"/>
                <a:gd name="T40" fmla="*/ 8 w 177"/>
                <a:gd name="T41" fmla="*/ 82 h 142"/>
                <a:gd name="T42" fmla="*/ 3 w 177"/>
                <a:gd name="T43" fmla="*/ 75 h 142"/>
                <a:gd name="T44" fmla="*/ 0 w 177"/>
                <a:gd name="T45" fmla="*/ 68 h 142"/>
                <a:gd name="T46" fmla="*/ 0 w 177"/>
                <a:gd name="T47" fmla="*/ 6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142">
                  <a:moveTo>
                    <a:pt x="0" y="68"/>
                  </a:moveTo>
                  <a:lnTo>
                    <a:pt x="47" y="0"/>
                  </a:lnTo>
                  <a:lnTo>
                    <a:pt x="47" y="0"/>
                  </a:lnTo>
                  <a:lnTo>
                    <a:pt x="74" y="6"/>
                  </a:lnTo>
                  <a:lnTo>
                    <a:pt x="88" y="10"/>
                  </a:lnTo>
                  <a:lnTo>
                    <a:pt x="102" y="14"/>
                  </a:lnTo>
                  <a:lnTo>
                    <a:pt x="118" y="21"/>
                  </a:lnTo>
                  <a:lnTo>
                    <a:pt x="135" y="31"/>
                  </a:lnTo>
                  <a:lnTo>
                    <a:pt x="155" y="41"/>
                  </a:lnTo>
                  <a:lnTo>
                    <a:pt x="177" y="56"/>
                  </a:lnTo>
                  <a:lnTo>
                    <a:pt x="127" y="142"/>
                  </a:lnTo>
                  <a:lnTo>
                    <a:pt x="127" y="142"/>
                  </a:lnTo>
                  <a:lnTo>
                    <a:pt x="110" y="134"/>
                  </a:lnTo>
                  <a:lnTo>
                    <a:pt x="90" y="127"/>
                  </a:lnTo>
                  <a:lnTo>
                    <a:pt x="72" y="120"/>
                  </a:lnTo>
                  <a:lnTo>
                    <a:pt x="53" y="112"/>
                  </a:lnTo>
                  <a:lnTo>
                    <a:pt x="36" y="104"/>
                  </a:lnTo>
                  <a:lnTo>
                    <a:pt x="27" y="99"/>
                  </a:lnTo>
                  <a:lnTo>
                    <a:pt x="20" y="93"/>
                  </a:lnTo>
                  <a:lnTo>
                    <a:pt x="14" y="89"/>
                  </a:lnTo>
                  <a:lnTo>
                    <a:pt x="8" y="82"/>
                  </a:lnTo>
                  <a:lnTo>
                    <a:pt x="3" y="75"/>
                  </a:lnTo>
                  <a:lnTo>
                    <a:pt x="0" y="68"/>
                  </a:lnTo>
                  <a:lnTo>
                    <a:pt x="0" y="6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6" name="Line 92"/>
            <p:cNvSpPr>
              <a:spLocks noChangeShapeType="1"/>
            </p:cNvSpPr>
            <p:nvPr/>
          </p:nvSpPr>
          <p:spPr bwMode="auto">
            <a:xfrm>
              <a:off x="7759701" y="2871787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7" name="Freeform 93"/>
            <p:cNvSpPr>
              <a:spLocks/>
            </p:cNvSpPr>
            <p:nvPr/>
          </p:nvSpPr>
          <p:spPr bwMode="auto">
            <a:xfrm>
              <a:off x="7759701" y="2817812"/>
              <a:ext cx="141288" cy="112712"/>
            </a:xfrm>
            <a:custGeom>
              <a:avLst/>
              <a:gdLst>
                <a:gd name="T0" fmla="*/ 0 w 177"/>
                <a:gd name="T1" fmla="*/ 68 h 142"/>
                <a:gd name="T2" fmla="*/ 47 w 177"/>
                <a:gd name="T3" fmla="*/ 0 h 142"/>
                <a:gd name="T4" fmla="*/ 47 w 177"/>
                <a:gd name="T5" fmla="*/ 0 h 142"/>
                <a:gd name="T6" fmla="*/ 74 w 177"/>
                <a:gd name="T7" fmla="*/ 6 h 142"/>
                <a:gd name="T8" fmla="*/ 88 w 177"/>
                <a:gd name="T9" fmla="*/ 10 h 142"/>
                <a:gd name="T10" fmla="*/ 102 w 177"/>
                <a:gd name="T11" fmla="*/ 14 h 142"/>
                <a:gd name="T12" fmla="*/ 118 w 177"/>
                <a:gd name="T13" fmla="*/ 21 h 142"/>
                <a:gd name="T14" fmla="*/ 135 w 177"/>
                <a:gd name="T15" fmla="*/ 31 h 142"/>
                <a:gd name="T16" fmla="*/ 155 w 177"/>
                <a:gd name="T17" fmla="*/ 41 h 142"/>
                <a:gd name="T18" fmla="*/ 177 w 177"/>
                <a:gd name="T19" fmla="*/ 56 h 142"/>
                <a:gd name="T20" fmla="*/ 127 w 177"/>
                <a:gd name="T21" fmla="*/ 142 h 142"/>
                <a:gd name="T22" fmla="*/ 127 w 177"/>
                <a:gd name="T23" fmla="*/ 142 h 142"/>
                <a:gd name="T24" fmla="*/ 110 w 177"/>
                <a:gd name="T25" fmla="*/ 134 h 142"/>
                <a:gd name="T26" fmla="*/ 90 w 177"/>
                <a:gd name="T27" fmla="*/ 127 h 142"/>
                <a:gd name="T28" fmla="*/ 72 w 177"/>
                <a:gd name="T29" fmla="*/ 120 h 142"/>
                <a:gd name="T30" fmla="*/ 53 w 177"/>
                <a:gd name="T31" fmla="*/ 112 h 142"/>
                <a:gd name="T32" fmla="*/ 36 w 177"/>
                <a:gd name="T33" fmla="*/ 104 h 142"/>
                <a:gd name="T34" fmla="*/ 27 w 177"/>
                <a:gd name="T35" fmla="*/ 99 h 142"/>
                <a:gd name="T36" fmla="*/ 20 w 177"/>
                <a:gd name="T37" fmla="*/ 93 h 142"/>
                <a:gd name="T38" fmla="*/ 14 w 177"/>
                <a:gd name="T39" fmla="*/ 89 h 142"/>
                <a:gd name="T40" fmla="*/ 8 w 177"/>
                <a:gd name="T41" fmla="*/ 82 h 142"/>
                <a:gd name="T42" fmla="*/ 3 w 177"/>
                <a:gd name="T43" fmla="*/ 75 h 142"/>
                <a:gd name="T44" fmla="*/ 0 w 177"/>
                <a:gd name="T45" fmla="*/ 68 h 142"/>
                <a:gd name="T46" fmla="*/ 0 w 177"/>
                <a:gd name="T47" fmla="*/ 6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" h="142">
                  <a:moveTo>
                    <a:pt x="0" y="68"/>
                  </a:moveTo>
                  <a:lnTo>
                    <a:pt x="47" y="0"/>
                  </a:lnTo>
                  <a:lnTo>
                    <a:pt x="47" y="0"/>
                  </a:lnTo>
                  <a:lnTo>
                    <a:pt x="74" y="6"/>
                  </a:lnTo>
                  <a:lnTo>
                    <a:pt x="88" y="10"/>
                  </a:lnTo>
                  <a:lnTo>
                    <a:pt x="102" y="14"/>
                  </a:lnTo>
                  <a:lnTo>
                    <a:pt x="118" y="21"/>
                  </a:lnTo>
                  <a:lnTo>
                    <a:pt x="135" y="31"/>
                  </a:lnTo>
                  <a:lnTo>
                    <a:pt x="155" y="41"/>
                  </a:lnTo>
                  <a:lnTo>
                    <a:pt x="177" y="56"/>
                  </a:lnTo>
                  <a:lnTo>
                    <a:pt x="127" y="142"/>
                  </a:lnTo>
                  <a:lnTo>
                    <a:pt x="127" y="142"/>
                  </a:lnTo>
                  <a:lnTo>
                    <a:pt x="110" y="134"/>
                  </a:lnTo>
                  <a:lnTo>
                    <a:pt x="90" y="127"/>
                  </a:lnTo>
                  <a:lnTo>
                    <a:pt x="72" y="120"/>
                  </a:lnTo>
                  <a:lnTo>
                    <a:pt x="53" y="112"/>
                  </a:lnTo>
                  <a:lnTo>
                    <a:pt x="36" y="104"/>
                  </a:lnTo>
                  <a:lnTo>
                    <a:pt x="27" y="99"/>
                  </a:lnTo>
                  <a:lnTo>
                    <a:pt x="20" y="93"/>
                  </a:lnTo>
                  <a:lnTo>
                    <a:pt x="14" y="89"/>
                  </a:lnTo>
                  <a:lnTo>
                    <a:pt x="8" y="82"/>
                  </a:lnTo>
                  <a:lnTo>
                    <a:pt x="3" y="75"/>
                  </a:lnTo>
                  <a:lnTo>
                    <a:pt x="0" y="68"/>
                  </a:lnTo>
                  <a:lnTo>
                    <a:pt x="0" y="68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8" name="Line 94"/>
            <p:cNvSpPr>
              <a:spLocks noChangeShapeType="1"/>
            </p:cNvSpPr>
            <p:nvPr/>
          </p:nvSpPr>
          <p:spPr bwMode="auto">
            <a:xfrm>
              <a:off x="7759701" y="2871787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9" name="Freeform 95"/>
            <p:cNvSpPr>
              <a:spLocks noEditPoints="1"/>
            </p:cNvSpPr>
            <p:nvPr/>
          </p:nvSpPr>
          <p:spPr bwMode="auto">
            <a:xfrm>
              <a:off x="7940676" y="2770187"/>
              <a:ext cx="109538" cy="152400"/>
            </a:xfrm>
            <a:custGeom>
              <a:avLst/>
              <a:gdLst>
                <a:gd name="T0" fmla="*/ 23 w 139"/>
                <a:gd name="T1" fmla="*/ 0 h 193"/>
                <a:gd name="T2" fmla="*/ 139 w 139"/>
                <a:gd name="T3" fmla="*/ 69 h 193"/>
                <a:gd name="T4" fmla="*/ 101 w 139"/>
                <a:gd name="T5" fmla="*/ 74 h 193"/>
                <a:gd name="T6" fmla="*/ 101 w 139"/>
                <a:gd name="T7" fmla="*/ 74 h 193"/>
                <a:gd name="T8" fmla="*/ 85 w 139"/>
                <a:gd name="T9" fmla="*/ 108 h 193"/>
                <a:gd name="T10" fmla="*/ 77 w 139"/>
                <a:gd name="T11" fmla="*/ 124 h 193"/>
                <a:gd name="T12" fmla="*/ 67 w 139"/>
                <a:gd name="T13" fmla="*/ 139 h 193"/>
                <a:gd name="T14" fmla="*/ 58 w 139"/>
                <a:gd name="T15" fmla="*/ 155 h 193"/>
                <a:gd name="T16" fmla="*/ 48 w 139"/>
                <a:gd name="T17" fmla="*/ 167 h 193"/>
                <a:gd name="T18" fmla="*/ 37 w 139"/>
                <a:gd name="T19" fmla="*/ 180 h 193"/>
                <a:gd name="T20" fmla="*/ 26 w 139"/>
                <a:gd name="T21" fmla="*/ 193 h 193"/>
                <a:gd name="T22" fmla="*/ 26 w 139"/>
                <a:gd name="T23" fmla="*/ 193 h 193"/>
                <a:gd name="T24" fmla="*/ 23 w 139"/>
                <a:gd name="T25" fmla="*/ 172 h 193"/>
                <a:gd name="T26" fmla="*/ 21 w 139"/>
                <a:gd name="T27" fmla="*/ 151 h 193"/>
                <a:gd name="T28" fmla="*/ 14 w 139"/>
                <a:gd name="T29" fmla="*/ 114 h 193"/>
                <a:gd name="T30" fmla="*/ 7 w 139"/>
                <a:gd name="T31" fmla="*/ 79 h 193"/>
                <a:gd name="T32" fmla="*/ 0 w 139"/>
                <a:gd name="T33" fmla="*/ 43 h 193"/>
                <a:gd name="T34" fmla="*/ 23 w 139"/>
                <a:gd name="T35" fmla="*/ 0 h 193"/>
                <a:gd name="T36" fmla="*/ 23 w 139"/>
                <a:gd name="T37" fmla="*/ 0 h 193"/>
                <a:gd name="T38" fmla="*/ 23 w 139"/>
                <a:gd name="T39" fmla="*/ 0 h 193"/>
                <a:gd name="T40" fmla="*/ 23 w 139"/>
                <a:gd name="T4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9" h="193">
                  <a:moveTo>
                    <a:pt x="23" y="0"/>
                  </a:moveTo>
                  <a:lnTo>
                    <a:pt x="139" y="69"/>
                  </a:lnTo>
                  <a:lnTo>
                    <a:pt x="101" y="74"/>
                  </a:lnTo>
                  <a:lnTo>
                    <a:pt x="101" y="74"/>
                  </a:lnTo>
                  <a:lnTo>
                    <a:pt x="85" y="108"/>
                  </a:lnTo>
                  <a:lnTo>
                    <a:pt x="77" y="124"/>
                  </a:lnTo>
                  <a:lnTo>
                    <a:pt x="67" y="139"/>
                  </a:lnTo>
                  <a:lnTo>
                    <a:pt x="58" y="155"/>
                  </a:lnTo>
                  <a:lnTo>
                    <a:pt x="48" y="167"/>
                  </a:lnTo>
                  <a:lnTo>
                    <a:pt x="37" y="180"/>
                  </a:lnTo>
                  <a:lnTo>
                    <a:pt x="26" y="193"/>
                  </a:lnTo>
                  <a:lnTo>
                    <a:pt x="26" y="193"/>
                  </a:lnTo>
                  <a:lnTo>
                    <a:pt x="23" y="172"/>
                  </a:lnTo>
                  <a:lnTo>
                    <a:pt x="21" y="151"/>
                  </a:lnTo>
                  <a:lnTo>
                    <a:pt x="14" y="114"/>
                  </a:lnTo>
                  <a:lnTo>
                    <a:pt x="7" y="79"/>
                  </a:lnTo>
                  <a:lnTo>
                    <a:pt x="0" y="43"/>
                  </a:lnTo>
                  <a:lnTo>
                    <a:pt x="23" y="0"/>
                  </a:lnTo>
                  <a:lnTo>
                    <a:pt x="23" y="0"/>
                  </a:lnTo>
                  <a:close/>
                  <a:moveTo>
                    <a:pt x="23" y="0"/>
                  </a:move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0" name="Freeform 96"/>
            <p:cNvSpPr>
              <a:spLocks/>
            </p:cNvSpPr>
            <p:nvPr/>
          </p:nvSpPr>
          <p:spPr bwMode="auto">
            <a:xfrm>
              <a:off x="7940676" y="2770187"/>
              <a:ext cx="109538" cy="152400"/>
            </a:xfrm>
            <a:custGeom>
              <a:avLst/>
              <a:gdLst>
                <a:gd name="T0" fmla="*/ 23 w 139"/>
                <a:gd name="T1" fmla="*/ 0 h 193"/>
                <a:gd name="T2" fmla="*/ 139 w 139"/>
                <a:gd name="T3" fmla="*/ 69 h 193"/>
                <a:gd name="T4" fmla="*/ 101 w 139"/>
                <a:gd name="T5" fmla="*/ 74 h 193"/>
                <a:gd name="T6" fmla="*/ 101 w 139"/>
                <a:gd name="T7" fmla="*/ 74 h 193"/>
                <a:gd name="T8" fmla="*/ 85 w 139"/>
                <a:gd name="T9" fmla="*/ 108 h 193"/>
                <a:gd name="T10" fmla="*/ 77 w 139"/>
                <a:gd name="T11" fmla="*/ 124 h 193"/>
                <a:gd name="T12" fmla="*/ 67 w 139"/>
                <a:gd name="T13" fmla="*/ 139 h 193"/>
                <a:gd name="T14" fmla="*/ 58 w 139"/>
                <a:gd name="T15" fmla="*/ 155 h 193"/>
                <a:gd name="T16" fmla="*/ 48 w 139"/>
                <a:gd name="T17" fmla="*/ 167 h 193"/>
                <a:gd name="T18" fmla="*/ 37 w 139"/>
                <a:gd name="T19" fmla="*/ 180 h 193"/>
                <a:gd name="T20" fmla="*/ 26 w 139"/>
                <a:gd name="T21" fmla="*/ 193 h 193"/>
                <a:gd name="T22" fmla="*/ 26 w 139"/>
                <a:gd name="T23" fmla="*/ 193 h 193"/>
                <a:gd name="T24" fmla="*/ 23 w 139"/>
                <a:gd name="T25" fmla="*/ 172 h 193"/>
                <a:gd name="T26" fmla="*/ 21 w 139"/>
                <a:gd name="T27" fmla="*/ 151 h 193"/>
                <a:gd name="T28" fmla="*/ 14 w 139"/>
                <a:gd name="T29" fmla="*/ 114 h 193"/>
                <a:gd name="T30" fmla="*/ 7 w 139"/>
                <a:gd name="T31" fmla="*/ 79 h 193"/>
                <a:gd name="T32" fmla="*/ 0 w 139"/>
                <a:gd name="T33" fmla="*/ 43 h 193"/>
                <a:gd name="T34" fmla="*/ 23 w 139"/>
                <a:gd name="T35" fmla="*/ 0 h 193"/>
                <a:gd name="T36" fmla="*/ 23 w 139"/>
                <a:gd name="T3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193">
                  <a:moveTo>
                    <a:pt x="23" y="0"/>
                  </a:moveTo>
                  <a:lnTo>
                    <a:pt x="139" y="69"/>
                  </a:lnTo>
                  <a:lnTo>
                    <a:pt x="101" y="74"/>
                  </a:lnTo>
                  <a:lnTo>
                    <a:pt x="101" y="74"/>
                  </a:lnTo>
                  <a:lnTo>
                    <a:pt x="85" y="108"/>
                  </a:lnTo>
                  <a:lnTo>
                    <a:pt x="77" y="124"/>
                  </a:lnTo>
                  <a:lnTo>
                    <a:pt x="67" y="139"/>
                  </a:lnTo>
                  <a:lnTo>
                    <a:pt x="58" y="155"/>
                  </a:lnTo>
                  <a:lnTo>
                    <a:pt x="48" y="167"/>
                  </a:lnTo>
                  <a:lnTo>
                    <a:pt x="37" y="180"/>
                  </a:lnTo>
                  <a:lnTo>
                    <a:pt x="26" y="193"/>
                  </a:lnTo>
                  <a:lnTo>
                    <a:pt x="26" y="193"/>
                  </a:lnTo>
                  <a:lnTo>
                    <a:pt x="23" y="172"/>
                  </a:lnTo>
                  <a:lnTo>
                    <a:pt x="21" y="151"/>
                  </a:lnTo>
                  <a:lnTo>
                    <a:pt x="14" y="114"/>
                  </a:lnTo>
                  <a:lnTo>
                    <a:pt x="7" y="79"/>
                  </a:lnTo>
                  <a:lnTo>
                    <a:pt x="0" y="43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1" name="Line 97"/>
            <p:cNvSpPr>
              <a:spLocks noChangeShapeType="1"/>
            </p:cNvSpPr>
            <p:nvPr/>
          </p:nvSpPr>
          <p:spPr bwMode="auto">
            <a:xfrm>
              <a:off x="7958138" y="2770187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2" name="Freeform 98"/>
            <p:cNvSpPr>
              <a:spLocks/>
            </p:cNvSpPr>
            <p:nvPr/>
          </p:nvSpPr>
          <p:spPr bwMode="auto">
            <a:xfrm>
              <a:off x="7940676" y="2770187"/>
              <a:ext cx="109538" cy="152400"/>
            </a:xfrm>
            <a:custGeom>
              <a:avLst/>
              <a:gdLst>
                <a:gd name="T0" fmla="*/ 23 w 139"/>
                <a:gd name="T1" fmla="*/ 0 h 193"/>
                <a:gd name="T2" fmla="*/ 139 w 139"/>
                <a:gd name="T3" fmla="*/ 69 h 193"/>
                <a:gd name="T4" fmla="*/ 101 w 139"/>
                <a:gd name="T5" fmla="*/ 74 h 193"/>
                <a:gd name="T6" fmla="*/ 101 w 139"/>
                <a:gd name="T7" fmla="*/ 74 h 193"/>
                <a:gd name="T8" fmla="*/ 85 w 139"/>
                <a:gd name="T9" fmla="*/ 108 h 193"/>
                <a:gd name="T10" fmla="*/ 77 w 139"/>
                <a:gd name="T11" fmla="*/ 124 h 193"/>
                <a:gd name="T12" fmla="*/ 67 w 139"/>
                <a:gd name="T13" fmla="*/ 139 h 193"/>
                <a:gd name="T14" fmla="*/ 58 w 139"/>
                <a:gd name="T15" fmla="*/ 155 h 193"/>
                <a:gd name="T16" fmla="*/ 48 w 139"/>
                <a:gd name="T17" fmla="*/ 167 h 193"/>
                <a:gd name="T18" fmla="*/ 37 w 139"/>
                <a:gd name="T19" fmla="*/ 180 h 193"/>
                <a:gd name="T20" fmla="*/ 26 w 139"/>
                <a:gd name="T21" fmla="*/ 193 h 193"/>
                <a:gd name="T22" fmla="*/ 26 w 139"/>
                <a:gd name="T23" fmla="*/ 193 h 193"/>
                <a:gd name="T24" fmla="*/ 23 w 139"/>
                <a:gd name="T25" fmla="*/ 172 h 193"/>
                <a:gd name="T26" fmla="*/ 21 w 139"/>
                <a:gd name="T27" fmla="*/ 151 h 193"/>
                <a:gd name="T28" fmla="*/ 14 w 139"/>
                <a:gd name="T29" fmla="*/ 114 h 193"/>
                <a:gd name="T30" fmla="*/ 7 w 139"/>
                <a:gd name="T31" fmla="*/ 79 h 193"/>
                <a:gd name="T32" fmla="*/ 0 w 139"/>
                <a:gd name="T33" fmla="*/ 43 h 193"/>
                <a:gd name="T34" fmla="*/ 23 w 139"/>
                <a:gd name="T35" fmla="*/ 0 h 193"/>
                <a:gd name="T36" fmla="*/ 23 w 139"/>
                <a:gd name="T3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193">
                  <a:moveTo>
                    <a:pt x="23" y="0"/>
                  </a:moveTo>
                  <a:lnTo>
                    <a:pt x="139" y="69"/>
                  </a:lnTo>
                  <a:lnTo>
                    <a:pt x="101" y="74"/>
                  </a:lnTo>
                  <a:lnTo>
                    <a:pt x="101" y="74"/>
                  </a:lnTo>
                  <a:lnTo>
                    <a:pt x="85" y="108"/>
                  </a:lnTo>
                  <a:lnTo>
                    <a:pt x="77" y="124"/>
                  </a:lnTo>
                  <a:lnTo>
                    <a:pt x="67" y="139"/>
                  </a:lnTo>
                  <a:lnTo>
                    <a:pt x="58" y="155"/>
                  </a:lnTo>
                  <a:lnTo>
                    <a:pt x="48" y="167"/>
                  </a:lnTo>
                  <a:lnTo>
                    <a:pt x="37" y="180"/>
                  </a:lnTo>
                  <a:lnTo>
                    <a:pt x="26" y="193"/>
                  </a:lnTo>
                  <a:lnTo>
                    <a:pt x="26" y="193"/>
                  </a:lnTo>
                  <a:lnTo>
                    <a:pt x="23" y="172"/>
                  </a:lnTo>
                  <a:lnTo>
                    <a:pt x="21" y="151"/>
                  </a:lnTo>
                  <a:lnTo>
                    <a:pt x="14" y="114"/>
                  </a:lnTo>
                  <a:lnTo>
                    <a:pt x="7" y="79"/>
                  </a:lnTo>
                  <a:lnTo>
                    <a:pt x="0" y="43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3" name="Line 99"/>
            <p:cNvSpPr>
              <a:spLocks noChangeShapeType="1"/>
            </p:cNvSpPr>
            <p:nvPr/>
          </p:nvSpPr>
          <p:spPr bwMode="auto">
            <a:xfrm>
              <a:off x="7958138" y="2770187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4" name="Freeform 100"/>
            <p:cNvSpPr>
              <a:spLocks noEditPoints="1"/>
            </p:cNvSpPr>
            <p:nvPr/>
          </p:nvSpPr>
          <p:spPr bwMode="auto">
            <a:xfrm>
              <a:off x="8085138" y="2747962"/>
              <a:ext cx="104775" cy="150812"/>
            </a:xfrm>
            <a:custGeom>
              <a:avLst/>
              <a:gdLst>
                <a:gd name="T0" fmla="*/ 0 w 133"/>
                <a:gd name="T1" fmla="*/ 99 h 191"/>
                <a:gd name="T2" fmla="*/ 0 w 133"/>
                <a:gd name="T3" fmla="*/ 99 h 191"/>
                <a:gd name="T4" fmla="*/ 24 w 133"/>
                <a:gd name="T5" fmla="*/ 130 h 191"/>
                <a:gd name="T6" fmla="*/ 34 w 133"/>
                <a:gd name="T7" fmla="*/ 147 h 191"/>
                <a:gd name="T8" fmla="*/ 46 w 133"/>
                <a:gd name="T9" fmla="*/ 160 h 191"/>
                <a:gd name="T10" fmla="*/ 57 w 133"/>
                <a:gd name="T11" fmla="*/ 172 h 191"/>
                <a:gd name="T12" fmla="*/ 68 w 133"/>
                <a:gd name="T13" fmla="*/ 181 h 191"/>
                <a:gd name="T14" fmla="*/ 73 w 133"/>
                <a:gd name="T15" fmla="*/ 186 h 191"/>
                <a:gd name="T16" fmla="*/ 79 w 133"/>
                <a:gd name="T17" fmla="*/ 188 h 191"/>
                <a:gd name="T18" fmla="*/ 85 w 133"/>
                <a:gd name="T19" fmla="*/ 191 h 191"/>
                <a:gd name="T20" fmla="*/ 91 w 133"/>
                <a:gd name="T21" fmla="*/ 191 h 191"/>
                <a:gd name="T22" fmla="*/ 91 w 133"/>
                <a:gd name="T23" fmla="*/ 191 h 191"/>
                <a:gd name="T24" fmla="*/ 91 w 133"/>
                <a:gd name="T25" fmla="*/ 180 h 191"/>
                <a:gd name="T26" fmla="*/ 93 w 133"/>
                <a:gd name="T27" fmla="*/ 169 h 191"/>
                <a:gd name="T28" fmla="*/ 97 w 133"/>
                <a:gd name="T29" fmla="*/ 155 h 191"/>
                <a:gd name="T30" fmla="*/ 101 w 133"/>
                <a:gd name="T31" fmla="*/ 140 h 191"/>
                <a:gd name="T32" fmla="*/ 114 w 133"/>
                <a:gd name="T33" fmla="*/ 107 h 191"/>
                <a:gd name="T34" fmla="*/ 133 w 133"/>
                <a:gd name="T35" fmla="*/ 69 h 191"/>
                <a:gd name="T36" fmla="*/ 133 w 133"/>
                <a:gd name="T37" fmla="*/ 69 h 191"/>
                <a:gd name="T38" fmla="*/ 130 w 133"/>
                <a:gd name="T39" fmla="*/ 59 h 191"/>
                <a:gd name="T40" fmla="*/ 127 w 133"/>
                <a:gd name="T41" fmla="*/ 49 h 191"/>
                <a:gd name="T42" fmla="*/ 122 w 133"/>
                <a:gd name="T43" fmla="*/ 41 h 191"/>
                <a:gd name="T44" fmla="*/ 116 w 133"/>
                <a:gd name="T45" fmla="*/ 33 h 191"/>
                <a:gd name="T46" fmla="*/ 109 w 133"/>
                <a:gd name="T47" fmla="*/ 25 h 191"/>
                <a:gd name="T48" fmla="*/ 101 w 133"/>
                <a:gd name="T49" fmla="*/ 16 h 191"/>
                <a:gd name="T50" fmla="*/ 84 w 133"/>
                <a:gd name="T51" fmla="*/ 0 h 191"/>
                <a:gd name="T52" fmla="*/ 84 w 133"/>
                <a:gd name="T53" fmla="*/ 0 h 191"/>
                <a:gd name="T54" fmla="*/ 75 w 133"/>
                <a:gd name="T55" fmla="*/ 19 h 191"/>
                <a:gd name="T56" fmla="*/ 64 w 133"/>
                <a:gd name="T57" fmla="*/ 34 h 191"/>
                <a:gd name="T58" fmla="*/ 54 w 133"/>
                <a:gd name="T59" fmla="*/ 47 h 191"/>
                <a:gd name="T60" fmla="*/ 44 w 133"/>
                <a:gd name="T61" fmla="*/ 58 h 191"/>
                <a:gd name="T62" fmla="*/ 34 w 133"/>
                <a:gd name="T63" fmla="*/ 69 h 191"/>
                <a:gd name="T64" fmla="*/ 24 w 133"/>
                <a:gd name="T65" fmla="*/ 78 h 191"/>
                <a:gd name="T66" fmla="*/ 0 w 133"/>
                <a:gd name="T67" fmla="*/ 99 h 191"/>
                <a:gd name="T68" fmla="*/ 0 w 133"/>
                <a:gd name="T69" fmla="*/ 99 h 191"/>
                <a:gd name="T70" fmla="*/ 0 w 133"/>
                <a:gd name="T71" fmla="*/ 99 h 191"/>
                <a:gd name="T72" fmla="*/ 0 w 133"/>
                <a:gd name="T73" fmla="*/ 9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3" h="191">
                  <a:moveTo>
                    <a:pt x="0" y="99"/>
                  </a:moveTo>
                  <a:lnTo>
                    <a:pt x="0" y="99"/>
                  </a:lnTo>
                  <a:lnTo>
                    <a:pt x="24" y="130"/>
                  </a:lnTo>
                  <a:lnTo>
                    <a:pt x="34" y="147"/>
                  </a:lnTo>
                  <a:lnTo>
                    <a:pt x="46" y="160"/>
                  </a:lnTo>
                  <a:lnTo>
                    <a:pt x="57" y="172"/>
                  </a:lnTo>
                  <a:lnTo>
                    <a:pt x="68" y="181"/>
                  </a:lnTo>
                  <a:lnTo>
                    <a:pt x="73" y="186"/>
                  </a:lnTo>
                  <a:lnTo>
                    <a:pt x="79" y="188"/>
                  </a:lnTo>
                  <a:lnTo>
                    <a:pt x="85" y="191"/>
                  </a:lnTo>
                  <a:lnTo>
                    <a:pt x="91" y="191"/>
                  </a:lnTo>
                  <a:lnTo>
                    <a:pt x="91" y="191"/>
                  </a:lnTo>
                  <a:lnTo>
                    <a:pt x="91" y="180"/>
                  </a:lnTo>
                  <a:lnTo>
                    <a:pt x="93" y="169"/>
                  </a:lnTo>
                  <a:lnTo>
                    <a:pt x="97" y="155"/>
                  </a:lnTo>
                  <a:lnTo>
                    <a:pt x="101" y="140"/>
                  </a:lnTo>
                  <a:lnTo>
                    <a:pt x="114" y="107"/>
                  </a:lnTo>
                  <a:lnTo>
                    <a:pt x="133" y="69"/>
                  </a:lnTo>
                  <a:lnTo>
                    <a:pt x="133" y="69"/>
                  </a:lnTo>
                  <a:lnTo>
                    <a:pt x="130" y="59"/>
                  </a:lnTo>
                  <a:lnTo>
                    <a:pt x="127" y="49"/>
                  </a:lnTo>
                  <a:lnTo>
                    <a:pt x="122" y="41"/>
                  </a:lnTo>
                  <a:lnTo>
                    <a:pt x="116" y="33"/>
                  </a:lnTo>
                  <a:lnTo>
                    <a:pt x="109" y="25"/>
                  </a:lnTo>
                  <a:lnTo>
                    <a:pt x="101" y="16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5" y="19"/>
                  </a:lnTo>
                  <a:lnTo>
                    <a:pt x="64" y="34"/>
                  </a:lnTo>
                  <a:lnTo>
                    <a:pt x="54" y="47"/>
                  </a:lnTo>
                  <a:lnTo>
                    <a:pt x="44" y="58"/>
                  </a:lnTo>
                  <a:lnTo>
                    <a:pt x="34" y="69"/>
                  </a:lnTo>
                  <a:lnTo>
                    <a:pt x="24" y="78"/>
                  </a:lnTo>
                  <a:lnTo>
                    <a:pt x="0" y="99"/>
                  </a:lnTo>
                  <a:lnTo>
                    <a:pt x="0" y="99"/>
                  </a:lnTo>
                  <a:close/>
                  <a:moveTo>
                    <a:pt x="0" y="99"/>
                  </a:moveTo>
                  <a:lnTo>
                    <a:pt x="0" y="99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5" name="Freeform 101"/>
            <p:cNvSpPr>
              <a:spLocks/>
            </p:cNvSpPr>
            <p:nvPr/>
          </p:nvSpPr>
          <p:spPr bwMode="auto">
            <a:xfrm>
              <a:off x="8085138" y="2747962"/>
              <a:ext cx="104775" cy="150812"/>
            </a:xfrm>
            <a:custGeom>
              <a:avLst/>
              <a:gdLst>
                <a:gd name="T0" fmla="*/ 0 w 133"/>
                <a:gd name="T1" fmla="*/ 99 h 191"/>
                <a:gd name="T2" fmla="*/ 0 w 133"/>
                <a:gd name="T3" fmla="*/ 99 h 191"/>
                <a:gd name="T4" fmla="*/ 24 w 133"/>
                <a:gd name="T5" fmla="*/ 130 h 191"/>
                <a:gd name="T6" fmla="*/ 34 w 133"/>
                <a:gd name="T7" fmla="*/ 147 h 191"/>
                <a:gd name="T8" fmla="*/ 46 w 133"/>
                <a:gd name="T9" fmla="*/ 160 h 191"/>
                <a:gd name="T10" fmla="*/ 57 w 133"/>
                <a:gd name="T11" fmla="*/ 172 h 191"/>
                <a:gd name="T12" fmla="*/ 68 w 133"/>
                <a:gd name="T13" fmla="*/ 181 h 191"/>
                <a:gd name="T14" fmla="*/ 73 w 133"/>
                <a:gd name="T15" fmla="*/ 186 h 191"/>
                <a:gd name="T16" fmla="*/ 79 w 133"/>
                <a:gd name="T17" fmla="*/ 188 h 191"/>
                <a:gd name="T18" fmla="*/ 85 w 133"/>
                <a:gd name="T19" fmla="*/ 191 h 191"/>
                <a:gd name="T20" fmla="*/ 91 w 133"/>
                <a:gd name="T21" fmla="*/ 191 h 191"/>
                <a:gd name="T22" fmla="*/ 91 w 133"/>
                <a:gd name="T23" fmla="*/ 191 h 191"/>
                <a:gd name="T24" fmla="*/ 91 w 133"/>
                <a:gd name="T25" fmla="*/ 180 h 191"/>
                <a:gd name="T26" fmla="*/ 93 w 133"/>
                <a:gd name="T27" fmla="*/ 169 h 191"/>
                <a:gd name="T28" fmla="*/ 97 w 133"/>
                <a:gd name="T29" fmla="*/ 155 h 191"/>
                <a:gd name="T30" fmla="*/ 101 w 133"/>
                <a:gd name="T31" fmla="*/ 140 h 191"/>
                <a:gd name="T32" fmla="*/ 114 w 133"/>
                <a:gd name="T33" fmla="*/ 107 h 191"/>
                <a:gd name="T34" fmla="*/ 133 w 133"/>
                <a:gd name="T35" fmla="*/ 69 h 191"/>
                <a:gd name="T36" fmla="*/ 133 w 133"/>
                <a:gd name="T37" fmla="*/ 69 h 191"/>
                <a:gd name="T38" fmla="*/ 130 w 133"/>
                <a:gd name="T39" fmla="*/ 59 h 191"/>
                <a:gd name="T40" fmla="*/ 127 w 133"/>
                <a:gd name="T41" fmla="*/ 49 h 191"/>
                <a:gd name="T42" fmla="*/ 122 w 133"/>
                <a:gd name="T43" fmla="*/ 41 h 191"/>
                <a:gd name="T44" fmla="*/ 116 w 133"/>
                <a:gd name="T45" fmla="*/ 33 h 191"/>
                <a:gd name="T46" fmla="*/ 109 w 133"/>
                <a:gd name="T47" fmla="*/ 25 h 191"/>
                <a:gd name="T48" fmla="*/ 101 w 133"/>
                <a:gd name="T49" fmla="*/ 16 h 191"/>
                <a:gd name="T50" fmla="*/ 84 w 133"/>
                <a:gd name="T51" fmla="*/ 0 h 191"/>
                <a:gd name="T52" fmla="*/ 84 w 133"/>
                <a:gd name="T53" fmla="*/ 0 h 191"/>
                <a:gd name="T54" fmla="*/ 75 w 133"/>
                <a:gd name="T55" fmla="*/ 19 h 191"/>
                <a:gd name="T56" fmla="*/ 64 w 133"/>
                <a:gd name="T57" fmla="*/ 34 h 191"/>
                <a:gd name="T58" fmla="*/ 54 w 133"/>
                <a:gd name="T59" fmla="*/ 47 h 191"/>
                <a:gd name="T60" fmla="*/ 44 w 133"/>
                <a:gd name="T61" fmla="*/ 58 h 191"/>
                <a:gd name="T62" fmla="*/ 34 w 133"/>
                <a:gd name="T63" fmla="*/ 69 h 191"/>
                <a:gd name="T64" fmla="*/ 24 w 133"/>
                <a:gd name="T65" fmla="*/ 78 h 191"/>
                <a:gd name="T66" fmla="*/ 0 w 133"/>
                <a:gd name="T67" fmla="*/ 99 h 191"/>
                <a:gd name="T68" fmla="*/ 0 w 133"/>
                <a:gd name="T69" fmla="*/ 9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" h="191">
                  <a:moveTo>
                    <a:pt x="0" y="99"/>
                  </a:moveTo>
                  <a:lnTo>
                    <a:pt x="0" y="99"/>
                  </a:lnTo>
                  <a:lnTo>
                    <a:pt x="24" y="130"/>
                  </a:lnTo>
                  <a:lnTo>
                    <a:pt x="34" y="147"/>
                  </a:lnTo>
                  <a:lnTo>
                    <a:pt x="46" y="160"/>
                  </a:lnTo>
                  <a:lnTo>
                    <a:pt x="57" y="172"/>
                  </a:lnTo>
                  <a:lnTo>
                    <a:pt x="68" y="181"/>
                  </a:lnTo>
                  <a:lnTo>
                    <a:pt x="73" y="186"/>
                  </a:lnTo>
                  <a:lnTo>
                    <a:pt x="79" y="188"/>
                  </a:lnTo>
                  <a:lnTo>
                    <a:pt x="85" y="191"/>
                  </a:lnTo>
                  <a:lnTo>
                    <a:pt x="91" y="191"/>
                  </a:lnTo>
                  <a:lnTo>
                    <a:pt x="91" y="191"/>
                  </a:lnTo>
                  <a:lnTo>
                    <a:pt x="91" y="180"/>
                  </a:lnTo>
                  <a:lnTo>
                    <a:pt x="93" y="169"/>
                  </a:lnTo>
                  <a:lnTo>
                    <a:pt x="97" y="155"/>
                  </a:lnTo>
                  <a:lnTo>
                    <a:pt x="101" y="140"/>
                  </a:lnTo>
                  <a:lnTo>
                    <a:pt x="114" y="107"/>
                  </a:lnTo>
                  <a:lnTo>
                    <a:pt x="133" y="69"/>
                  </a:lnTo>
                  <a:lnTo>
                    <a:pt x="133" y="69"/>
                  </a:lnTo>
                  <a:lnTo>
                    <a:pt x="130" y="59"/>
                  </a:lnTo>
                  <a:lnTo>
                    <a:pt x="127" y="49"/>
                  </a:lnTo>
                  <a:lnTo>
                    <a:pt x="122" y="41"/>
                  </a:lnTo>
                  <a:lnTo>
                    <a:pt x="116" y="33"/>
                  </a:lnTo>
                  <a:lnTo>
                    <a:pt x="109" y="25"/>
                  </a:lnTo>
                  <a:lnTo>
                    <a:pt x="101" y="16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5" y="19"/>
                  </a:lnTo>
                  <a:lnTo>
                    <a:pt x="64" y="34"/>
                  </a:lnTo>
                  <a:lnTo>
                    <a:pt x="54" y="47"/>
                  </a:lnTo>
                  <a:lnTo>
                    <a:pt x="44" y="58"/>
                  </a:lnTo>
                  <a:lnTo>
                    <a:pt x="34" y="69"/>
                  </a:lnTo>
                  <a:lnTo>
                    <a:pt x="24" y="78"/>
                  </a:lnTo>
                  <a:lnTo>
                    <a:pt x="0" y="99"/>
                  </a:lnTo>
                  <a:lnTo>
                    <a:pt x="0" y="9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6" name="Line 102"/>
            <p:cNvSpPr>
              <a:spLocks noChangeShapeType="1"/>
            </p:cNvSpPr>
            <p:nvPr/>
          </p:nvSpPr>
          <p:spPr bwMode="auto">
            <a:xfrm>
              <a:off x="8085138" y="2825750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7" name="Freeform 103"/>
            <p:cNvSpPr>
              <a:spLocks/>
            </p:cNvSpPr>
            <p:nvPr/>
          </p:nvSpPr>
          <p:spPr bwMode="auto">
            <a:xfrm>
              <a:off x="8085138" y="2747962"/>
              <a:ext cx="104775" cy="150812"/>
            </a:xfrm>
            <a:custGeom>
              <a:avLst/>
              <a:gdLst>
                <a:gd name="T0" fmla="*/ 0 w 133"/>
                <a:gd name="T1" fmla="*/ 99 h 191"/>
                <a:gd name="T2" fmla="*/ 0 w 133"/>
                <a:gd name="T3" fmla="*/ 99 h 191"/>
                <a:gd name="T4" fmla="*/ 24 w 133"/>
                <a:gd name="T5" fmla="*/ 130 h 191"/>
                <a:gd name="T6" fmla="*/ 34 w 133"/>
                <a:gd name="T7" fmla="*/ 147 h 191"/>
                <a:gd name="T8" fmla="*/ 46 w 133"/>
                <a:gd name="T9" fmla="*/ 160 h 191"/>
                <a:gd name="T10" fmla="*/ 57 w 133"/>
                <a:gd name="T11" fmla="*/ 172 h 191"/>
                <a:gd name="T12" fmla="*/ 68 w 133"/>
                <a:gd name="T13" fmla="*/ 181 h 191"/>
                <a:gd name="T14" fmla="*/ 73 w 133"/>
                <a:gd name="T15" fmla="*/ 186 h 191"/>
                <a:gd name="T16" fmla="*/ 79 w 133"/>
                <a:gd name="T17" fmla="*/ 188 h 191"/>
                <a:gd name="T18" fmla="*/ 85 w 133"/>
                <a:gd name="T19" fmla="*/ 191 h 191"/>
                <a:gd name="T20" fmla="*/ 91 w 133"/>
                <a:gd name="T21" fmla="*/ 191 h 191"/>
                <a:gd name="T22" fmla="*/ 91 w 133"/>
                <a:gd name="T23" fmla="*/ 191 h 191"/>
                <a:gd name="T24" fmla="*/ 91 w 133"/>
                <a:gd name="T25" fmla="*/ 180 h 191"/>
                <a:gd name="T26" fmla="*/ 93 w 133"/>
                <a:gd name="T27" fmla="*/ 169 h 191"/>
                <a:gd name="T28" fmla="*/ 97 w 133"/>
                <a:gd name="T29" fmla="*/ 155 h 191"/>
                <a:gd name="T30" fmla="*/ 101 w 133"/>
                <a:gd name="T31" fmla="*/ 140 h 191"/>
                <a:gd name="T32" fmla="*/ 114 w 133"/>
                <a:gd name="T33" fmla="*/ 107 h 191"/>
                <a:gd name="T34" fmla="*/ 133 w 133"/>
                <a:gd name="T35" fmla="*/ 69 h 191"/>
                <a:gd name="T36" fmla="*/ 133 w 133"/>
                <a:gd name="T37" fmla="*/ 69 h 191"/>
                <a:gd name="T38" fmla="*/ 130 w 133"/>
                <a:gd name="T39" fmla="*/ 59 h 191"/>
                <a:gd name="T40" fmla="*/ 127 w 133"/>
                <a:gd name="T41" fmla="*/ 49 h 191"/>
                <a:gd name="T42" fmla="*/ 122 w 133"/>
                <a:gd name="T43" fmla="*/ 41 h 191"/>
                <a:gd name="T44" fmla="*/ 116 w 133"/>
                <a:gd name="T45" fmla="*/ 33 h 191"/>
                <a:gd name="T46" fmla="*/ 109 w 133"/>
                <a:gd name="T47" fmla="*/ 25 h 191"/>
                <a:gd name="T48" fmla="*/ 101 w 133"/>
                <a:gd name="T49" fmla="*/ 16 h 191"/>
                <a:gd name="T50" fmla="*/ 84 w 133"/>
                <a:gd name="T51" fmla="*/ 0 h 191"/>
                <a:gd name="T52" fmla="*/ 84 w 133"/>
                <a:gd name="T53" fmla="*/ 0 h 191"/>
                <a:gd name="T54" fmla="*/ 75 w 133"/>
                <a:gd name="T55" fmla="*/ 19 h 191"/>
                <a:gd name="T56" fmla="*/ 64 w 133"/>
                <a:gd name="T57" fmla="*/ 34 h 191"/>
                <a:gd name="T58" fmla="*/ 54 w 133"/>
                <a:gd name="T59" fmla="*/ 47 h 191"/>
                <a:gd name="T60" fmla="*/ 44 w 133"/>
                <a:gd name="T61" fmla="*/ 58 h 191"/>
                <a:gd name="T62" fmla="*/ 34 w 133"/>
                <a:gd name="T63" fmla="*/ 69 h 191"/>
                <a:gd name="T64" fmla="*/ 24 w 133"/>
                <a:gd name="T65" fmla="*/ 78 h 191"/>
                <a:gd name="T66" fmla="*/ 0 w 133"/>
                <a:gd name="T67" fmla="*/ 99 h 191"/>
                <a:gd name="T68" fmla="*/ 0 w 133"/>
                <a:gd name="T69" fmla="*/ 9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" h="191">
                  <a:moveTo>
                    <a:pt x="0" y="99"/>
                  </a:moveTo>
                  <a:lnTo>
                    <a:pt x="0" y="99"/>
                  </a:lnTo>
                  <a:lnTo>
                    <a:pt x="24" y="130"/>
                  </a:lnTo>
                  <a:lnTo>
                    <a:pt x="34" y="147"/>
                  </a:lnTo>
                  <a:lnTo>
                    <a:pt x="46" y="160"/>
                  </a:lnTo>
                  <a:lnTo>
                    <a:pt x="57" y="172"/>
                  </a:lnTo>
                  <a:lnTo>
                    <a:pt x="68" y="181"/>
                  </a:lnTo>
                  <a:lnTo>
                    <a:pt x="73" y="186"/>
                  </a:lnTo>
                  <a:lnTo>
                    <a:pt x="79" y="188"/>
                  </a:lnTo>
                  <a:lnTo>
                    <a:pt x="85" y="191"/>
                  </a:lnTo>
                  <a:lnTo>
                    <a:pt x="91" y="191"/>
                  </a:lnTo>
                  <a:lnTo>
                    <a:pt x="91" y="191"/>
                  </a:lnTo>
                  <a:lnTo>
                    <a:pt x="91" y="180"/>
                  </a:lnTo>
                  <a:lnTo>
                    <a:pt x="93" y="169"/>
                  </a:lnTo>
                  <a:lnTo>
                    <a:pt x="97" y="155"/>
                  </a:lnTo>
                  <a:lnTo>
                    <a:pt x="101" y="140"/>
                  </a:lnTo>
                  <a:lnTo>
                    <a:pt x="114" y="107"/>
                  </a:lnTo>
                  <a:lnTo>
                    <a:pt x="133" y="69"/>
                  </a:lnTo>
                  <a:lnTo>
                    <a:pt x="133" y="69"/>
                  </a:lnTo>
                  <a:lnTo>
                    <a:pt x="130" y="59"/>
                  </a:lnTo>
                  <a:lnTo>
                    <a:pt x="127" y="49"/>
                  </a:lnTo>
                  <a:lnTo>
                    <a:pt x="122" y="41"/>
                  </a:lnTo>
                  <a:lnTo>
                    <a:pt x="116" y="33"/>
                  </a:lnTo>
                  <a:lnTo>
                    <a:pt x="109" y="25"/>
                  </a:lnTo>
                  <a:lnTo>
                    <a:pt x="101" y="16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5" y="19"/>
                  </a:lnTo>
                  <a:lnTo>
                    <a:pt x="64" y="34"/>
                  </a:lnTo>
                  <a:lnTo>
                    <a:pt x="54" y="47"/>
                  </a:lnTo>
                  <a:lnTo>
                    <a:pt x="44" y="58"/>
                  </a:lnTo>
                  <a:lnTo>
                    <a:pt x="34" y="69"/>
                  </a:lnTo>
                  <a:lnTo>
                    <a:pt x="24" y="78"/>
                  </a:lnTo>
                  <a:lnTo>
                    <a:pt x="0" y="99"/>
                  </a:lnTo>
                  <a:lnTo>
                    <a:pt x="0" y="99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8" name="Line 104"/>
            <p:cNvSpPr>
              <a:spLocks noChangeShapeType="1"/>
            </p:cNvSpPr>
            <p:nvPr/>
          </p:nvSpPr>
          <p:spPr bwMode="auto">
            <a:xfrm>
              <a:off x="8085138" y="2825750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9" name="Freeform 105"/>
            <p:cNvSpPr>
              <a:spLocks noEditPoints="1"/>
            </p:cNvSpPr>
            <p:nvPr/>
          </p:nvSpPr>
          <p:spPr bwMode="auto">
            <a:xfrm>
              <a:off x="7997826" y="2819400"/>
              <a:ext cx="120650" cy="798512"/>
            </a:xfrm>
            <a:custGeom>
              <a:avLst/>
              <a:gdLst>
                <a:gd name="T0" fmla="*/ 59 w 153"/>
                <a:gd name="T1" fmla="*/ 8 h 1005"/>
                <a:gd name="T2" fmla="*/ 46 w 153"/>
                <a:gd name="T3" fmla="*/ 11 h 1005"/>
                <a:gd name="T4" fmla="*/ 38 w 153"/>
                <a:gd name="T5" fmla="*/ 17 h 1005"/>
                <a:gd name="T6" fmla="*/ 26 w 153"/>
                <a:gd name="T7" fmla="*/ 31 h 1005"/>
                <a:gd name="T8" fmla="*/ 30 w 153"/>
                <a:gd name="T9" fmla="*/ 42 h 1005"/>
                <a:gd name="T10" fmla="*/ 36 w 153"/>
                <a:gd name="T11" fmla="*/ 51 h 1005"/>
                <a:gd name="T12" fmla="*/ 46 w 153"/>
                <a:gd name="T13" fmla="*/ 61 h 1005"/>
                <a:gd name="T14" fmla="*/ 65 w 153"/>
                <a:gd name="T15" fmla="*/ 71 h 1005"/>
                <a:gd name="T16" fmla="*/ 59 w 153"/>
                <a:gd name="T17" fmla="*/ 95 h 1005"/>
                <a:gd name="T18" fmla="*/ 37 w 153"/>
                <a:gd name="T19" fmla="*/ 170 h 1005"/>
                <a:gd name="T20" fmla="*/ 27 w 153"/>
                <a:gd name="T21" fmla="*/ 220 h 1005"/>
                <a:gd name="T22" fmla="*/ 24 w 153"/>
                <a:gd name="T23" fmla="*/ 245 h 1005"/>
                <a:gd name="T24" fmla="*/ 27 w 153"/>
                <a:gd name="T25" fmla="*/ 269 h 1005"/>
                <a:gd name="T26" fmla="*/ 23 w 153"/>
                <a:gd name="T27" fmla="*/ 354 h 1005"/>
                <a:gd name="T28" fmla="*/ 12 w 153"/>
                <a:gd name="T29" fmla="*/ 521 h 1005"/>
                <a:gd name="T30" fmla="*/ 2 w 153"/>
                <a:gd name="T31" fmla="*/ 688 h 1005"/>
                <a:gd name="T32" fmla="*/ 0 w 153"/>
                <a:gd name="T33" fmla="*/ 772 h 1005"/>
                <a:gd name="T34" fmla="*/ 2 w 153"/>
                <a:gd name="T35" fmla="*/ 855 h 1005"/>
                <a:gd name="T36" fmla="*/ 9 w 153"/>
                <a:gd name="T37" fmla="*/ 940 h 1005"/>
                <a:gd name="T38" fmla="*/ 13 w 153"/>
                <a:gd name="T39" fmla="*/ 948 h 1005"/>
                <a:gd name="T40" fmla="*/ 24 w 153"/>
                <a:gd name="T41" fmla="*/ 965 h 1005"/>
                <a:gd name="T42" fmla="*/ 42 w 153"/>
                <a:gd name="T43" fmla="*/ 981 h 1005"/>
                <a:gd name="T44" fmla="*/ 79 w 153"/>
                <a:gd name="T45" fmla="*/ 1005 h 1005"/>
                <a:gd name="T46" fmla="*/ 88 w 153"/>
                <a:gd name="T47" fmla="*/ 999 h 1005"/>
                <a:gd name="T48" fmla="*/ 109 w 153"/>
                <a:gd name="T49" fmla="*/ 991 h 1005"/>
                <a:gd name="T50" fmla="*/ 129 w 153"/>
                <a:gd name="T51" fmla="*/ 981 h 1005"/>
                <a:gd name="T52" fmla="*/ 142 w 153"/>
                <a:gd name="T53" fmla="*/ 968 h 1005"/>
                <a:gd name="T54" fmla="*/ 150 w 153"/>
                <a:gd name="T55" fmla="*/ 955 h 1005"/>
                <a:gd name="T56" fmla="*/ 152 w 153"/>
                <a:gd name="T57" fmla="*/ 947 h 1005"/>
                <a:gd name="T58" fmla="*/ 153 w 153"/>
                <a:gd name="T59" fmla="*/ 758 h 1005"/>
                <a:gd name="T60" fmla="*/ 147 w 153"/>
                <a:gd name="T61" fmla="*/ 571 h 1005"/>
                <a:gd name="T62" fmla="*/ 134 w 153"/>
                <a:gd name="T63" fmla="*/ 292 h 1005"/>
                <a:gd name="T64" fmla="*/ 130 w 153"/>
                <a:gd name="T65" fmla="*/ 198 h 1005"/>
                <a:gd name="T66" fmla="*/ 125 w 153"/>
                <a:gd name="T67" fmla="*/ 166 h 1005"/>
                <a:gd name="T68" fmla="*/ 117 w 153"/>
                <a:gd name="T69" fmla="*/ 134 h 1005"/>
                <a:gd name="T70" fmla="*/ 96 w 153"/>
                <a:gd name="T71" fmla="*/ 74 h 1005"/>
                <a:gd name="T72" fmla="*/ 108 w 153"/>
                <a:gd name="T73" fmla="*/ 66 h 1005"/>
                <a:gd name="T74" fmla="*/ 125 w 153"/>
                <a:gd name="T75" fmla="*/ 46 h 1005"/>
                <a:gd name="T76" fmla="*/ 132 w 153"/>
                <a:gd name="T77" fmla="*/ 35 h 1005"/>
                <a:gd name="T78" fmla="*/ 121 w 153"/>
                <a:gd name="T79" fmla="*/ 18 h 1005"/>
                <a:gd name="T80" fmla="*/ 109 w 153"/>
                <a:gd name="T81" fmla="*/ 9 h 1005"/>
                <a:gd name="T82" fmla="*/ 105 w 153"/>
                <a:gd name="T83" fmla="*/ 8 h 1005"/>
                <a:gd name="T84" fmla="*/ 93 w 153"/>
                <a:gd name="T85" fmla="*/ 1 h 1005"/>
                <a:gd name="T86" fmla="*/ 81 w 153"/>
                <a:gd name="T87" fmla="*/ 0 h 1005"/>
                <a:gd name="T88" fmla="*/ 71 w 153"/>
                <a:gd name="T89" fmla="*/ 2 h 1005"/>
                <a:gd name="T90" fmla="*/ 59 w 153"/>
                <a:gd name="T91" fmla="*/ 8 h 1005"/>
                <a:gd name="T92" fmla="*/ 59 w 153"/>
                <a:gd name="T93" fmla="*/ 8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" h="1005">
                  <a:moveTo>
                    <a:pt x="59" y="8"/>
                  </a:moveTo>
                  <a:lnTo>
                    <a:pt x="59" y="8"/>
                  </a:lnTo>
                  <a:lnTo>
                    <a:pt x="52" y="9"/>
                  </a:lnTo>
                  <a:lnTo>
                    <a:pt x="46" y="11"/>
                  </a:lnTo>
                  <a:lnTo>
                    <a:pt x="42" y="14"/>
                  </a:lnTo>
                  <a:lnTo>
                    <a:pt x="38" y="17"/>
                  </a:lnTo>
                  <a:lnTo>
                    <a:pt x="31" y="24"/>
                  </a:lnTo>
                  <a:lnTo>
                    <a:pt x="26" y="31"/>
                  </a:lnTo>
                  <a:lnTo>
                    <a:pt x="26" y="31"/>
                  </a:lnTo>
                  <a:lnTo>
                    <a:pt x="30" y="42"/>
                  </a:lnTo>
                  <a:lnTo>
                    <a:pt x="33" y="46"/>
                  </a:lnTo>
                  <a:lnTo>
                    <a:pt x="36" y="51"/>
                  </a:lnTo>
                  <a:lnTo>
                    <a:pt x="41" y="56"/>
                  </a:lnTo>
                  <a:lnTo>
                    <a:pt x="46" y="61"/>
                  </a:lnTo>
                  <a:lnTo>
                    <a:pt x="55" y="66"/>
                  </a:lnTo>
                  <a:lnTo>
                    <a:pt x="65" y="71"/>
                  </a:lnTo>
                  <a:lnTo>
                    <a:pt x="65" y="71"/>
                  </a:lnTo>
                  <a:lnTo>
                    <a:pt x="59" y="95"/>
                  </a:lnTo>
                  <a:lnTo>
                    <a:pt x="52" y="121"/>
                  </a:lnTo>
                  <a:lnTo>
                    <a:pt x="37" y="170"/>
                  </a:lnTo>
                  <a:lnTo>
                    <a:pt x="30" y="196"/>
                  </a:lnTo>
                  <a:lnTo>
                    <a:pt x="27" y="220"/>
                  </a:lnTo>
                  <a:lnTo>
                    <a:pt x="26" y="233"/>
                  </a:lnTo>
                  <a:lnTo>
                    <a:pt x="24" y="245"/>
                  </a:lnTo>
                  <a:lnTo>
                    <a:pt x="26" y="258"/>
                  </a:lnTo>
                  <a:lnTo>
                    <a:pt x="27" y="269"/>
                  </a:lnTo>
                  <a:lnTo>
                    <a:pt x="27" y="269"/>
                  </a:lnTo>
                  <a:lnTo>
                    <a:pt x="23" y="354"/>
                  </a:lnTo>
                  <a:lnTo>
                    <a:pt x="19" y="437"/>
                  </a:lnTo>
                  <a:lnTo>
                    <a:pt x="12" y="521"/>
                  </a:lnTo>
                  <a:lnTo>
                    <a:pt x="6" y="605"/>
                  </a:lnTo>
                  <a:lnTo>
                    <a:pt x="2" y="688"/>
                  </a:lnTo>
                  <a:lnTo>
                    <a:pt x="1" y="730"/>
                  </a:lnTo>
                  <a:lnTo>
                    <a:pt x="0" y="772"/>
                  </a:lnTo>
                  <a:lnTo>
                    <a:pt x="1" y="814"/>
                  </a:lnTo>
                  <a:lnTo>
                    <a:pt x="2" y="855"/>
                  </a:lnTo>
                  <a:lnTo>
                    <a:pt x="5" y="897"/>
                  </a:lnTo>
                  <a:lnTo>
                    <a:pt x="9" y="940"/>
                  </a:lnTo>
                  <a:lnTo>
                    <a:pt x="9" y="940"/>
                  </a:lnTo>
                  <a:lnTo>
                    <a:pt x="13" y="948"/>
                  </a:lnTo>
                  <a:lnTo>
                    <a:pt x="17" y="956"/>
                  </a:lnTo>
                  <a:lnTo>
                    <a:pt x="24" y="965"/>
                  </a:lnTo>
                  <a:lnTo>
                    <a:pt x="33" y="973"/>
                  </a:lnTo>
                  <a:lnTo>
                    <a:pt x="42" y="981"/>
                  </a:lnTo>
                  <a:lnTo>
                    <a:pt x="53" y="989"/>
                  </a:lnTo>
                  <a:lnTo>
                    <a:pt x="79" y="1005"/>
                  </a:lnTo>
                  <a:lnTo>
                    <a:pt x="79" y="1005"/>
                  </a:lnTo>
                  <a:lnTo>
                    <a:pt x="88" y="999"/>
                  </a:lnTo>
                  <a:lnTo>
                    <a:pt x="99" y="995"/>
                  </a:lnTo>
                  <a:lnTo>
                    <a:pt x="109" y="991"/>
                  </a:lnTo>
                  <a:lnTo>
                    <a:pt x="120" y="987"/>
                  </a:lnTo>
                  <a:lnTo>
                    <a:pt x="129" y="981"/>
                  </a:lnTo>
                  <a:lnTo>
                    <a:pt x="138" y="973"/>
                  </a:lnTo>
                  <a:lnTo>
                    <a:pt x="142" y="968"/>
                  </a:lnTo>
                  <a:lnTo>
                    <a:pt x="146" y="962"/>
                  </a:lnTo>
                  <a:lnTo>
                    <a:pt x="150" y="955"/>
                  </a:lnTo>
                  <a:lnTo>
                    <a:pt x="152" y="947"/>
                  </a:lnTo>
                  <a:lnTo>
                    <a:pt x="152" y="947"/>
                  </a:lnTo>
                  <a:lnTo>
                    <a:pt x="153" y="853"/>
                  </a:lnTo>
                  <a:lnTo>
                    <a:pt x="153" y="758"/>
                  </a:lnTo>
                  <a:lnTo>
                    <a:pt x="151" y="665"/>
                  </a:lnTo>
                  <a:lnTo>
                    <a:pt x="147" y="571"/>
                  </a:lnTo>
                  <a:lnTo>
                    <a:pt x="138" y="385"/>
                  </a:lnTo>
                  <a:lnTo>
                    <a:pt x="134" y="292"/>
                  </a:lnTo>
                  <a:lnTo>
                    <a:pt x="130" y="198"/>
                  </a:lnTo>
                  <a:lnTo>
                    <a:pt x="130" y="198"/>
                  </a:lnTo>
                  <a:lnTo>
                    <a:pt x="129" y="182"/>
                  </a:lnTo>
                  <a:lnTo>
                    <a:pt x="125" y="166"/>
                  </a:lnTo>
                  <a:lnTo>
                    <a:pt x="122" y="150"/>
                  </a:lnTo>
                  <a:lnTo>
                    <a:pt x="117" y="134"/>
                  </a:lnTo>
                  <a:lnTo>
                    <a:pt x="107" y="104"/>
                  </a:lnTo>
                  <a:lnTo>
                    <a:pt x="96" y="74"/>
                  </a:lnTo>
                  <a:lnTo>
                    <a:pt x="96" y="74"/>
                  </a:lnTo>
                  <a:lnTo>
                    <a:pt x="108" y="66"/>
                  </a:lnTo>
                  <a:lnTo>
                    <a:pt x="116" y="57"/>
                  </a:lnTo>
                  <a:lnTo>
                    <a:pt x="125" y="46"/>
                  </a:lnTo>
                  <a:lnTo>
                    <a:pt x="132" y="35"/>
                  </a:lnTo>
                  <a:lnTo>
                    <a:pt x="132" y="35"/>
                  </a:lnTo>
                  <a:lnTo>
                    <a:pt x="127" y="26"/>
                  </a:lnTo>
                  <a:lnTo>
                    <a:pt x="121" y="18"/>
                  </a:lnTo>
                  <a:lnTo>
                    <a:pt x="114" y="11"/>
                  </a:lnTo>
                  <a:lnTo>
                    <a:pt x="109" y="9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99" y="3"/>
                  </a:lnTo>
                  <a:lnTo>
                    <a:pt x="93" y="1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7" y="1"/>
                  </a:lnTo>
                  <a:lnTo>
                    <a:pt x="71" y="2"/>
                  </a:lnTo>
                  <a:lnTo>
                    <a:pt x="59" y="8"/>
                  </a:lnTo>
                  <a:lnTo>
                    <a:pt x="59" y="8"/>
                  </a:lnTo>
                  <a:close/>
                  <a:moveTo>
                    <a:pt x="59" y="8"/>
                  </a:moveTo>
                  <a:lnTo>
                    <a:pt x="59" y="8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auto">
            <a:xfrm>
              <a:off x="7997826" y="2819400"/>
              <a:ext cx="120650" cy="798512"/>
            </a:xfrm>
            <a:custGeom>
              <a:avLst/>
              <a:gdLst>
                <a:gd name="T0" fmla="*/ 59 w 153"/>
                <a:gd name="T1" fmla="*/ 8 h 1005"/>
                <a:gd name="T2" fmla="*/ 46 w 153"/>
                <a:gd name="T3" fmla="*/ 11 h 1005"/>
                <a:gd name="T4" fmla="*/ 38 w 153"/>
                <a:gd name="T5" fmla="*/ 17 h 1005"/>
                <a:gd name="T6" fmla="*/ 26 w 153"/>
                <a:gd name="T7" fmla="*/ 31 h 1005"/>
                <a:gd name="T8" fmla="*/ 30 w 153"/>
                <a:gd name="T9" fmla="*/ 42 h 1005"/>
                <a:gd name="T10" fmla="*/ 36 w 153"/>
                <a:gd name="T11" fmla="*/ 51 h 1005"/>
                <a:gd name="T12" fmla="*/ 46 w 153"/>
                <a:gd name="T13" fmla="*/ 61 h 1005"/>
                <a:gd name="T14" fmla="*/ 65 w 153"/>
                <a:gd name="T15" fmla="*/ 71 h 1005"/>
                <a:gd name="T16" fmla="*/ 59 w 153"/>
                <a:gd name="T17" fmla="*/ 95 h 1005"/>
                <a:gd name="T18" fmla="*/ 37 w 153"/>
                <a:gd name="T19" fmla="*/ 170 h 1005"/>
                <a:gd name="T20" fmla="*/ 27 w 153"/>
                <a:gd name="T21" fmla="*/ 220 h 1005"/>
                <a:gd name="T22" fmla="*/ 24 w 153"/>
                <a:gd name="T23" fmla="*/ 245 h 1005"/>
                <a:gd name="T24" fmla="*/ 27 w 153"/>
                <a:gd name="T25" fmla="*/ 269 h 1005"/>
                <a:gd name="T26" fmla="*/ 23 w 153"/>
                <a:gd name="T27" fmla="*/ 354 h 1005"/>
                <a:gd name="T28" fmla="*/ 12 w 153"/>
                <a:gd name="T29" fmla="*/ 521 h 1005"/>
                <a:gd name="T30" fmla="*/ 2 w 153"/>
                <a:gd name="T31" fmla="*/ 688 h 1005"/>
                <a:gd name="T32" fmla="*/ 0 w 153"/>
                <a:gd name="T33" fmla="*/ 772 h 1005"/>
                <a:gd name="T34" fmla="*/ 2 w 153"/>
                <a:gd name="T35" fmla="*/ 855 h 1005"/>
                <a:gd name="T36" fmla="*/ 9 w 153"/>
                <a:gd name="T37" fmla="*/ 940 h 1005"/>
                <a:gd name="T38" fmla="*/ 13 w 153"/>
                <a:gd name="T39" fmla="*/ 948 h 1005"/>
                <a:gd name="T40" fmla="*/ 24 w 153"/>
                <a:gd name="T41" fmla="*/ 965 h 1005"/>
                <a:gd name="T42" fmla="*/ 42 w 153"/>
                <a:gd name="T43" fmla="*/ 981 h 1005"/>
                <a:gd name="T44" fmla="*/ 79 w 153"/>
                <a:gd name="T45" fmla="*/ 1005 h 1005"/>
                <a:gd name="T46" fmla="*/ 88 w 153"/>
                <a:gd name="T47" fmla="*/ 999 h 1005"/>
                <a:gd name="T48" fmla="*/ 109 w 153"/>
                <a:gd name="T49" fmla="*/ 991 h 1005"/>
                <a:gd name="T50" fmla="*/ 129 w 153"/>
                <a:gd name="T51" fmla="*/ 981 h 1005"/>
                <a:gd name="T52" fmla="*/ 142 w 153"/>
                <a:gd name="T53" fmla="*/ 968 h 1005"/>
                <a:gd name="T54" fmla="*/ 150 w 153"/>
                <a:gd name="T55" fmla="*/ 955 h 1005"/>
                <a:gd name="T56" fmla="*/ 152 w 153"/>
                <a:gd name="T57" fmla="*/ 947 h 1005"/>
                <a:gd name="T58" fmla="*/ 153 w 153"/>
                <a:gd name="T59" fmla="*/ 758 h 1005"/>
                <a:gd name="T60" fmla="*/ 147 w 153"/>
                <a:gd name="T61" fmla="*/ 571 h 1005"/>
                <a:gd name="T62" fmla="*/ 134 w 153"/>
                <a:gd name="T63" fmla="*/ 292 h 1005"/>
                <a:gd name="T64" fmla="*/ 130 w 153"/>
                <a:gd name="T65" fmla="*/ 198 h 1005"/>
                <a:gd name="T66" fmla="*/ 125 w 153"/>
                <a:gd name="T67" fmla="*/ 166 h 1005"/>
                <a:gd name="T68" fmla="*/ 117 w 153"/>
                <a:gd name="T69" fmla="*/ 134 h 1005"/>
                <a:gd name="T70" fmla="*/ 96 w 153"/>
                <a:gd name="T71" fmla="*/ 74 h 1005"/>
                <a:gd name="T72" fmla="*/ 108 w 153"/>
                <a:gd name="T73" fmla="*/ 66 h 1005"/>
                <a:gd name="T74" fmla="*/ 125 w 153"/>
                <a:gd name="T75" fmla="*/ 46 h 1005"/>
                <a:gd name="T76" fmla="*/ 132 w 153"/>
                <a:gd name="T77" fmla="*/ 35 h 1005"/>
                <a:gd name="T78" fmla="*/ 121 w 153"/>
                <a:gd name="T79" fmla="*/ 18 h 1005"/>
                <a:gd name="T80" fmla="*/ 109 w 153"/>
                <a:gd name="T81" fmla="*/ 9 h 1005"/>
                <a:gd name="T82" fmla="*/ 105 w 153"/>
                <a:gd name="T83" fmla="*/ 8 h 1005"/>
                <a:gd name="T84" fmla="*/ 93 w 153"/>
                <a:gd name="T85" fmla="*/ 1 h 1005"/>
                <a:gd name="T86" fmla="*/ 81 w 153"/>
                <a:gd name="T87" fmla="*/ 0 h 1005"/>
                <a:gd name="T88" fmla="*/ 71 w 153"/>
                <a:gd name="T89" fmla="*/ 2 h 1005"/>
                <a:gd name="T90" fmla="*/ 59 w 153"/>
                <a:gd name="T91" fmla="*/ 8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005">
                  <a:moveTo>
                    <a:pt x="59" y="8"/>
                  </a:moveTo>
                  <a:lnTo>
                    <a:pt x="59" y="8"/>
                  </a:lnTo>
                  <a:lnTo>
                    <a:pt x="52" y="9"/>
                  </a:lnTo>
                  <a:lnTo>
                    <a:pt x="46" y="11"/>
                  </a:lnTo>
                  <a:lnTo>
                    <a:pt x="42" y="14"/>
                  </a:lnTo>
                  <a:lnTo>
                    <a:pt x="38" y="17"/>
                  </a:lnTo>
                  <a:lnTo>
                    <a:pt x="31" y="24"/>
                  </a:lnTo>
                  <a:lnTo>
                    <a:pt x="26" y="31"/>
                  </a:lnTo>
                  <a:lnTo>
                    <a:pt x="26" y="31"/>
                  </a:lnTo>
                  <a:lnTo>
                    <a:pt x="30" y="42"/>
                  </a:lnTo>
                  <a:lnTo>
                    <a:pt x="33" y="46"/>
                  </a:lnTo>
                  <a:lnTo>
                    <a:pt x="36" y="51"/>
                  </a:lnTo>
                  <a:lnTo>
                    <a:pt x="41" y="56"/>
                  </a:lnTo>
                  <a:lnTo>
                    <a:pt x="46" y="61"/>
                  </a:lnTo>
                  <a:lnTo>
                    <a:pt x="55" y="66"/>
                  </a:lnTo>
                  <a:lnTo>
                    <a:pt x="65" y="71"/>
                  </a:lnTo>
                  <a:lnTo>
                    <a:pt x="65" y="71"/>
                  </a:lnTo>
                  <a:lnTo>
                    <a:pt x="59" y="95"/>
                  </a:lnTo>
                  <a:lnTo>
                    <a:pt x="52" y="121"/>
                  </a:lnTo>
                  <a:lnTo>
                    <a:pt x="37" y="170"/>
                  </a:lnTo>
                  <a:lnTo>
                    <a:pt x="30" y="196"/>
                  </a:lnTo>
                  <a:lnTo>
                    <a:pt x="27" y="220"/>
                  </a:lnTo>
                  <a:lnTo>
                    <a:pt x="26" y="233"/>
                  </a:lnTo>
                  <a:lnTo>
                    <a:pt x="24" y="245"/>
                  </a:lnTo>
                  <a:lnTo>
                    <a:pt x="26" y="258"/>
                  </a:lnTo>
                  <a:lnTo>
                    <a:pt x="27" y="269"/>
                  </a:lnTo>
                  <a:lnTo>
                    <a:pt x="27" y="269"/>
                  </a:lnTo>
                  <a:lnTo>
                    <a:pt x="23" y="354"/>
                  </a:lnTo>
                  <a:lnTo>
                    <a:pt x="19" y="437"/>
                  </a:lnTo>
                  <a:lnTo>
                    <a:pt x="12" y="521"/>
                  </a:lnTo>
                  <a:lnTo>
                    <a:pt x="6" y="605"/>
                  </a:lnTo>
                  <a:lnTo>
                    <a:pt x="2" y="688"/>
                  </a:lnTo>
                  <a:lnTo>
                    <a:pt x="1" y="730"/>
                  </a:lnTo>
                  <a:lnTo>
                    <a:pt x="0" y="772"/>
                  </a:lnTo>
                  <a:lnTo>
                    <a:pt x="1" y="814"/>
                  </a:lnTo>
                  <a:lnTo>
                    <a:pt x="2" y="855"/>
                  </a:lnTo>
                  <a:lnTo>
                    <a:pt x="5" y="897"/>
                  </a:lnTo>
                  <a:lnTo>
                    <a:pt x="9" y="940"/>
                  </a:lnTo>
                  <a:lnTo>
                    <a:pt x="9" y="940"/>
                  </a:lnTo>
                  <a:lnTo>
                    <a:pt x="13" y="948"/>
                  </a:lnTo>
                  <a:lnTo>
                    <a:pt x="17" y="956"/>
                  </a:lnTo>
                  <a:lnTo>
                    <a:pt x="24" y="965"/>
                  </a:lnTo>
                  <a:lnTo>
                    <a:pt x="33" y="973"/>
                  </a:lnTo>
                  <a:lnTo>
                    <a:pt x="42" y="981"/>
                  </a:lnTo>
                  <a:lnTo>
                    <a:pt x="53" y="989"/>
                  </a:lnTo>
                  <a:lnTo>
                    <a:pt x="79" y="1005"/>
                  </a:lnTo>
                  <a:lnTo>
                    <a:pt x="79" y="1005"/>
                  </a:lnTo>
                  <a:lnTo>
                    <a:pt x="88" y="999"/>
                  </a:lnTo>
                  <a:lnTo>
                    <a:pt x="99" y="995"/>
                  </a:lnTo>
                  <a:lnTo>
                    <a:pt x="109" y="991"/>
                  </a:lnTo>
                  <a:lnTo>
                    <a:pt x="120" y="987"/>
                  </a:lnTo>
                  <a:lnTo>
                    <a:pt x="129" y="981"/>
                  </a:lnTo>
                  <a:lnTo>
                    <a:pt x="138" y="973"/>
                  </a:lnTo>
                  <a:lnTo>
                    <a:pt x="142" y="968"/>
                  </a:lnTo>
                  <a:lnTo>
                    <a:pt x="146" y="962"/>
                  </a:lnTo>
                  <a:lnTo>
                    <a:pt x="150" y="955"/>
                  </a:lnTo>
                  <a:lnTo>
                    <a:pt x="152" y="947"/>
                  </a:lnTo>
                  <a:lnTo>
                    <a:pt x="152" y="947"/>
                  </a:lnTo>
                  <a:lnTo>
                    <a:pt x="153" y="853"/>
                  </a:lnTo>
                  <a:lnTo>
                    <a:pt x="153" y="758"/>
                  </a:lnTo>
                  <a:lnTo>
                    <a:pt x="151" y="665"/>
                  </a:lnTo>
                  <a:lnTo>
                    <a:pt x="147" y="571"/>
                  </a:lnTo>
                  <a:lnTo>
                    <a:pt x="138" y="385"/>
                  </a:lnTo>
                  <a:lnTo>
                    <a:pt x="134" y="292"/>
                  </a:lnTo>
                  <a:lnTo>
                    <a:pt x="130" y="198"/>
                  </a:lnTo>
                  <a:lnTo>
                    <a:pt x="130" y="198"/>
                  </a:lnTo>
                  <a:lnTo>
                    <a:pt x="129" y="182"/>
                  </a:lnTo>
                  <a:lnTo>
                    <a:pt x="125" y="166"/>
                  </a:lnTo>
                  <a:lnTo>
                    <a:pt x="122" y="150"/>
                  </a:lnTo>
                  <a:lnTo>
                    <a:pt x="117" y="134"/>
                  </a:lnTo>
                  <a:lnTo>
                    <a:pt x="107" y="104"/>
                  </a:lnTo>
                  <a:lnTo>
                    <a:pt x="96" y="74"/>
                  </a:lnTo>
                  <a:lnTo>
                    <a:pt x="96" y="74"/>
                  </a:lnTo>
                  <a:lnTo>
                    <a:pt x="108" y="66"/>
                  </a:lnTo>
                  <a:lnTo>
                    <a:pt x="116" y="57"/>
                  </a:lnTo>
                  <a:lnTo>
                    <a:pt x="125" y="46"/>
                  </a:lnTo>
                  <a:lnTo>
                    <a:pt x="132" y="35"/>
                  </a:lnTo>
                  <a:lnTo>
                    <a:pt x="132" y="35"/>
                  </a:lnTo>
                  <a:lnTo>
                    <a:pt x="127" y="26"/>
                  </a:lnTo>
                  <a:lnTo>
                    <a:pt x="121" y="18"/>
                  </a:lnTo>
                  <a:lnTo>
                    <a:pt x="114" y="11"/>
                  </a:lnTo>
                  <a:lnTo>
                    <a:pt x="109" y="9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99" y="3"/>
                  </a:lnTo>
                  <a:lnTo>
                    <a:pt x="93" y="1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7" y="1"/>
                  </a:lnTo>
                  <a:lnTo>
                    <a:pt x="71" y="2"/>
                  </a:lnTo>
                  <a:lnTo>
                    <a:pt x="59" y="8"/>
                  </a:lnTo>
                  <a:lnTo>
                    <a:pt x="59" y="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1" name="Line 107"/>
            <p:cNvSpPr>
              <a:spLocks noChangeShapeType="1"/>
            </p:cNvSpPr>
            <p:nvPr/>
          </p:nvSpPr>
          <p:spPr bwMode="auto">
            <a:xfrm>
              <a:off x="8043863" y="2825750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auto">
            <a:xfrm>
              <a:off x="7997826" y="2819400"/>
              <a:ext cx="120650" cy="798512"/>
            </a:xfrm>
            <a:custGeom>
              <a:avLst/>
              <a:gdLst>
                <a:gd name="T0" fmla="*/ 59 w 153"/>
                <a:gd name="T1" fmla="*/ 8 h 1005"/>
                <a:gd name="T2" fmla="*/ 46 w 153"/>
                <a:gd name="T3" fmla="*/ 11 h 1005"/>
                <a:gd name="T4" fmla="*/ 38 w 153"/>
                <a:gd name="T5" fmla="*/ 17 h 1005"/>
                <a:gd name="T6" fmla="*/ 26 w 153"/>
                <a:gd name="T7" fmla="*/ 31 h 1005"/>
                <a:gd name="T8" fmla="*/ 30 w 153"/>
                <a:gd name="T9" fmla="*/ 42 h 1005"/>
                <a:gd name="T10" fmla="*/ 36 w 153"/>
                <a:gd name="T11" fmla="*/ 51 h 1005"/>
                <a:gd name="T12" fmla="*/ 46 w 153"/>
                <a:gd name="T13" fmla="*/ 61 h 1005"/>
                <a:gd name="T14" fmla="*/ 65 w 153"/>
                <a:gd name="T15" fmla="*/ 71 h 1005"/>
                <a:gd name="T16" fmla="*/ 59 w 153"/>
                <a:gd name="T17" fmla="*/ 95 h 1005"/>
                <a:gd name="T18" fmla="*/ 37 w 153"/>
                <a:gd name="T19" fmla="*/ 170 h 1005"/>
                <a:gd name="T20" fmla="*/ 27 w 153"/>
                <a:gd name="T21" fmla="*/ 220 h 1005"/>
                <a:gd name="T22" fmla="*/ 24 w 153"/>
                <a:gd name="T23" fmla="*/ 245 h 1005"/>
                <a:gd name="T24" fmla="*/ 27 w 153"/>
                <a:gd name="T25" fmla="*/ 269 h 1005"/>
                <a:gd name="T26" fmla="*/ 23 w 153"/>
                <a:gd name="T27" fmla="*/ 354 h 1005"/>
                <a:gd name="T28" fmla="*/ 12 w 153"/>
                <a:gd name="T29" fmla="*/ 521 h 1005"/>
                <a:gd name="T30" fmla="*/ 2 w 153"/>
                <a:gd name="T31" fmla="*/ 688 h 1005"/>
                <a:gd name="T32" fmla="*/ 0 w 153"/>
                <a:gd name="T33" fmla="*/ 772 h 1005"/>
                <a:gd name="T34" fmla="*/ 2 w 153"/>
                <a:gd name="T35" fmla="*/ 855 h 1005"/>
                <a:gd name="T36" fmla="*/ 9 w 153"/>
                <a:gd name="T37" fmla="*/ 940 h 1005"/>
                <a:gd name="T38" fmla="*/ 13 w 153"/>
                <a:gd name="T39" fmla="*/ 948 h 1005"/>
                <a:gd name="T40" fmla="*/ 24 w 153"/>
                <a:gd name="T41" fmla="*/ 965 h 1005"/>
                <a:gd name="T42" fmla="*/ 42 w 153"/>
                <a:gd name="T43" fmla="*/ 981 h 1005"/>
                <a:gd name="T44" fmla="*/ 79 w 153"/>
                <a:gd name="T45" fmla="*/ 1005 h 1005"/>
                <a:gd name="T46" fmla="*/ 88 w 153"/>
                <a:gd name="T47" fmla="*/ 999 h 1005"/>
                <a:gd name="T48" fmla="*/ 109 w 153"/>
                <a:gd name="T49" fmla="*/ 991 h 1005"/>
                <a:gd name="T50" fmla="*/ 129 w 153"/>
                <a:gd name="T51" fmla="*/ 981 h 1005"/>
                <a:gd name="T52" fmla="*/ 142 w 153"/>
                <a:gd name="T53" fmla="*/ 968 h 1005"/>
                <a:gd name="T54" fmla="*/ 150 w 153"/>
                <a:gd name="T55" fmla="*/ 955 h 1005"/>
                <a:gd name="T56" fmla="*/ 152 w 153"/>
                <a:gd name="T57" fmla="*/ 947 h 1005"/>
                <a:gd name="T58" fmla="*/ 153 w 153"/>
                <a:gd name="T59" fmla="*/ 758 h 1005"/>
                <a:gd name="T60" fmla="*/ 147 w 153"/>
                <a:gd name="T61" fmla="*/ 571 h 1005"/>
                <a:gd name="T62" fmla="*/ 134 w 153"/>
                <a:gd name="T63" fmla="*/ 292 h 1005"/>
                <a:gd name="T64" fmla="*/ 130 w 153"/>
                <a:gd name="T65" fmla="*/ 198 h 1005"/>
                <a:gd name="T66" fmla="*/ 125 w 153"/>
                <a:gd name="T67" fmla="*/ 166 h 1005"/>
                <a:gd name="T68" fmla="*/ 117 w 153"/>
                <a:gd name="T69" fmla="*/ 134 h 1005"/>
                <a:gd name="T70" fmla="*/ 96 w 153"/>
                <a:gd name="T71" fmla="*/ 74 h 1005"/>
                <a:gd name="T72" fmla="*/ 108 w 153"/>
                <a:gd name="T73" fmla="*/ 66 h 1005"/>
                <a:gd name="T74" fmla="*/ 125 w 153"/>
                <a:gd name="T75" fmla="*/ 46 h 1005"/>
                <a:gd name="T76" fmla="*/ 132 w 153"/>
                <a:gd name="T77" fmla="*/ 35 h 1005"/>
                <a:gd name="T78" fmla="*/ 121 w 153"/>
                <a:gd name="T79" fmla="*/ 18 h 1005"/>
                <a:gd name="T80" fmla="*/ 114 w 153"/>
                <a:gd name="T81" fmla="*/ 11 h 1005"/>
                <a:gd name="T82" fmla="*/ 105 w 153"/>
                <a:gd name="T83" fmla="*/ 8 h 1005"/>
                <a:gd name="T84" fmla="*/ 99 w 153"/>
                <a:gd name="T85" fmla="*/ 3 h 1005"/>
                <a:gd name="T86" fmla="*/ 87 w 153"/>
                <a:gd name="T87" fmla="*/ 0 h 1005"/>
                <a:gd name="T88" fmla="*/ 77 w 153"/>
                <a:gd name="T89" fmla="*/ 1 h 1005"/>
                <a:gd name="T90" fmla="*/ 59 w 153"/>
                <a:gd name="T91" fmla="*/ 8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005">
                  <a:moveTo>
                    <a:pt x="59" y="8"/>
                  </a:moveTo>
                  <a:lnTo>
                    <a:pt x="59" y="8"/>
                  </a:lnTo>
                  <a:lnTo>
                    <a:pt x="52" y="9"/>
                  </a:lnTo>
                  <a:lnTo>
                    <a:pt x="46" y="11"/>
                  </a:lnTo>
                  <a:lnTo>
                    <a:pt x="42" y="14"/>
                  </a:lnTo>
                  <a:lnTo>
                    <a:pt x="38" y="17"/>
                  </a:lnTo>
                  <a:lnTo>
                    <a:pt x="31" y="24"/>
                  </a:lnTo>
                  <a:lnTo>
                    <a:pt x="26" y="31"/>
                  </a:lnTo>
                  <a:lnTo>
                    <a:pt x="26" y="31"/>
                  </a:lnTo>
                  <a:lnTo>
                    <a:pt x="30" y="42"/>
                  </a:lnTo>
                  <a:lnTo>
                    <a:pt x="33" y="46"/>
                  </a:lnTo>
                  <a:lnTo>
                    <a:pt x="36" y="51"/>
                  </a:lnTo>
                  <a:lnTo>
                    <a:pt x="41" y="56"/>
                  </a:lnTo>
                  <a:lnTo>
                    <a:pt x="46" y="61"/>
                  </a:lnTo>
                  <a:lnTo>
                    <a:pt x="55" y="66"/>
                  </a:lnTo>
                  <a:lnTo>
                    <a:pt x="65" y="71"/>
                  </a:lnTo>
                  <a:lnTo>
                    <a:pt x="65" y="71"/>
                  </a:lnTo>
                  <a:lnTo>
                    <a:pt x="59" y="95"/>
                  </a:lnTo>
                  <a:lnTo>
                    <a:pt x="52" y="121"/>
                  </a:lnTo>
                  <a:lnTo>
                    <a:pt x="37" y="170"/>
                  </a:lnTo>
                  <a:lnTo>
                    <a:pt x="30" y="196"/>
                  </a:lnTo>
                  <a:lnTo>
                    <a:pt x="27" y="220"/>
                  </a:lnTo>
                  <a:lnTo>
                    <a:pt x="26" y="233"/>
                  </a:lnTo>
                  <a:lnTo>
                    <a:pt x="24" y="245"/>
                  </a:lnTo>
                  <a:lnTo>
                    <a:pt x="26" y="258"/>
                  </a:lnTo>
                  <a:lnTo>
                    <a:pt x="27" y="269"/>
                  </a:lnTo>
                  <a:lnTo>
                    <a:pt x="27" y="269"/>
                  </a:lnTo>
                  <a:lnTo>
                    <a:pt x="23" y="354"/>
                  </a:lnTo>
                  <a:lnTo>
                    <a:pt x="19" y="437"/>
                  </a:lnTo>
                  <a:lnTo>
                    <a:pt x="12" y="521"/>
                  </a:lnTo>
                  <a:lnTo>
                    <a:pt x="6" y="605"/>
                  </a:lnTo>
                  <a:lnTo>
                    <a:pt x="2" y="688"/>
                  </a:lnTo>
                  <a:lnTo>
                    <a:pt x="1" y="730"/>
                  </a:lnTo>
                  <a:lnTo>
                    <a:pt x="0" y="772"/>
                  </a:lnTo>
                  <a:lnTo>
                    <a:pt x="1" y="814"/>
                  </a:lnTo>
                  <a:lnTo>
                    <a:pt x="2" y="855"/>
                  </a:lnTo>
                  <a:lnTo>
                    <a:pt x="5" y="897"/>
                  </a:lnTo>
                  <a:lnTo>
                    <a:pt x="9" y="940"/>
                  </a:lnTo>
                  <a:lnTo>
                    <a:pt x="9" y="940"/>
                  </a:lnTo>
                  <a:lnTo>
                    <a:pt x="13" y="948"/>
                  </a:lnTo>
                  <a:lnTo>
                    <a:pt x="17" y="956"/>
                  </a:lnTo>
                  <a:lnTo>
                    <a:pt x="24" y="965"/>
                  </a:lnTo>
                  <a:lnTo>
                    <a:pt x="33" y="973"/>
                  </a:lnTo>
                  <a:lnTo>
                    <a:pt x="42" y="981"/>
                  </a:lnTo>
                  <a:lnTo>
                    <a:pt x="53" y="989"/>
                  </a:lnTo>
                  <a:lnTo>
                    <a:pt x="79" y="1005"/>
                  </a:lnTo>
                  <a:lnTo>
                    <a:pt x="79" y="1005"/>
                  </a:lnTo>
                  <a:lnTo>
                    <a:pt x="88" y="999"/>
                  </a:lnTo>
                  <a:lnTo>
                    <a:pt x="99" y="995"/>
                  </a:lnTo>
                  <a:lnTo>
                    <a:pt x="109" y="991"/>
                  </a:lnTo>
                  <a:lnTo>
                    <a:pt x="120" y="987"/>
                  </a:lnTo>
                  <a:lnTo>
                    <a:pt x="129" y="981"/>
                  </a:lnTo>
                  <a:lnTo>
                    <a:pt x="138" y="973"/>
                  </a:lnTo>
                  <a:lnTo>
                    <a:pt x="142" y="968"/>
                  </a:lnTo>
                  <a:lnTo>
                    <a:pt x="146" y="962"/>
                  </a:lnTo>
                  <a:lnTo>
                    <a:pt x="150" y="955"/>
                  </a:lnTo>
                  <a:lnTo>
                    <a:pt x="152" y="947"/>
                  </a:lnTo>
                  <a:lnTo>
                    <a:pt x="152" y="947"/>
                  </a:lnTo>
                  <a:lnTo>
                    <a:pt x="153" y="853"/>
                  </a:lnTo>
                  <a:lnTo>
                    <a:pt x="153" y="758"/>
                  </a:lnTo>
                  <a:lnTo>
                    <a:pt x="151" y="665"/>
                  </a:lnTo>
                  <a:lnTo>
                    <a:pt x="147" y="571"/>
                  </a:lnTo>
                  <a:lnTo>
                    <a:pt x="138" y="385"/>
                  </a:lnTo>
                  <a:lnTo>
                    <a:pt x="134" y="292"/>
                  </a:lnTo>
                  <a:lnTo>
                    <a:pt x="130" y="198"/>
                  </a:lnTo>
                  <a:lnTo>
                    <a:pt x="130" y="198"/>
                  </a:lnTo>
                  <a:lnTo>
                    <a:pt x="129" y="182"/>
                  </a:lnTo>
                  <a:lnTo>
                    <a:pt x="125" y="166"/>
                  </a:lnTo>
                  <a:lnTo>
                    <a:pt x="122" y="150"/>
                  </a:lnTo>
                  <a:lnTo>
                    <a:pt x="117" y="134"/>
                  </a:lnTo>
                  <a:lnTo>
                    <a:pt x="107" y="104"/>
                  </a:lnTo>
                  <a:lnTo>
                    <a:pt x="96" y="74"/>
                  </a:lnTo>
                  <a:lnTo>
                    <a:pt x="96" y="74"/>
                  </a:lnTo>
                  <a:lnTo>
                    <a:pt x="108" y="66"/>
                  </a:lnTo>
                  <a:lnTo>
                    <a:pt x="116" y="57"/>
                  </a:lnTo>
                  <a:lnTo>
                    <a:pt x="125" y="46"/>
                  </a:lnTo>
                  <a:lnTo>
                    <a:pt x="132" y="35"/>
                  </a:lnTo>
                  <a:lnTo>
                    <a:pt x="132" y="35"/>
                  </a:lnTo>
                  <a:lnTo>
                    <a:pt x="127" y="26"/>
                  </a:lnTo>
                  <a:lnTo>
                    <a:pt x="121" y="18"/>
                  </a:lnTo>
                  <a:lnTo>
                    <a:pt x="117" y="15"/>
                  </a:lnTo>
                  <a:lnTo>
                    <a:pt x="114" y="11"/>
                  </a:lnTo>
                  <a:lnTo>
                    <a:pt x="109" y="9"/>
                  </a:lnTo>
                  <a:lnTo>
                    <a:pt x="105" y="8"/>
                  </a:lnTo>
                  <a:lnTo>
                    <a:pt x="105" y="8"/>
                  </a:lnTo>
                  <a:lnTo>
                    <a:pt x="99" y="3"/>
                  </a:lnTo>
                  <a:lnTo>
                    <a:pt x="93" y="1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7" y="1"/>
                  </a:lnTo>
                  <a:lnTo>
                    <a:pt x="71" y="2"/>
                  </a:lnTo>
                  <a:lnTo>
                    <a:pt x="59" y="8"/>
                  </a:lnTo>
                  <a:lnTo>
                    <a:pt x="59" y="8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3" name="Line 109"/>
            <p:cNvSpPr>
              <a:spLocks noChangeShapeType="1"/>
            </p:cNvSpPr>
            <p:nvPr/>
          </p:nvSpPr>
          <p:spPr bwMode="auto">
            <a:xfrm>
              <a:off x="8043863" y="2825750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4" name="Freeform 110"/>
            <p:cNvSpPr>
              <a:spLocks noEditPoints="1"/>
            </p:cNvSpPr>
            <p:nvPr/>
          </p:nvSpPr>
          <p:spPr bwMode="auto">
            <a:xfrm>
              <a:off x="8474076" y="3773487"/>
              <a:ext cx="146050" cy="200025"/>
            </a:xfrm>
            <a:custGeom>
              <a:avLst/>
              <a:gdLst>
                <a:gd name="T0" fmla="*/ 185 w 185"/>
                <a:gd name="T1" fmla="*/ 23 h 253"/>
                <a:gd name="T2" fmla="*/ 184 w 185"/>
                <a:gd name="T3" fmla="*/ 58 h 253"/>
                <a:gd name="T4" fmla="*/ 179 w 185"/>
                <a:gd name="T5" fmla="*/ 87 h 253"/>
                <a:gd name="T6" fmla="*/ 165 w 185"/>
                <a:gd name="T7" fmla="*/ 148 h 253"/>
                <a:gd name="T8" fmla="*/ 165 w 185"/>
                <a:gd name="T9" fmla="*/ 165 h 253"/>
                <a:gd name="T10" fmla="*/ 163 w 185"/>
                <a:gd name="T11" fmla="*/ 182 h 253"/>
                <a:gd name="T12" fmla="*/ 156 w 185"/>
                <a:gd name="T13" fmla="*/ 200 h 253"/>
                <a:gd name="T14" fmla="*/ 145 w 185"/>
                <a:gd name="T15" fmla="*/ 215 h 253"/>
                <a:gd name="T16" fmla="*/ 140 w 185"/>
                <a:gd name="T17" fmla="*/ 222 h 253"/>
                <a:gd name="T18" fmla="*/ 124 w 185"/>
                <a:gd name="T19" fmla="*/ 232 h 253"/>
                <a:gd name="T20" fmla="*/ 98 w 185"/>
                <a:gd name="T21" fmla="*/ 243 h 253"/>
                <a:gd name="T22" fmla="*/ 83 w 185"/>
                <a:gd name="T23" fmla="*/ 250 h 253"/>
                <a:gd name="T24" fmla="*/ 72 w 185"/>
                <a:gd name="T25" fmla="*/ 252 h 253"/>
                <a:gd name="T26" fmla="*/ 61 w 185"/>
                <a:gd name="T27" fmla="*/ 253 h 253"/>
                <a:gd name="T28" fmla="*/ 49 w 185"/>
                <a:gd name="T29" fmla="*/ 250 h 253"/>
                <a:gd name="T30" fmla="*/ 35 w 185"/>
                <a:gd name="T31" fmla="*/ 238 h 253"/>
                <a:gd name="T32" fmla="*/ 27 w 185"/>
                <a:gd name="T33" fmla="*/ 223 h 253"/>
                <a:gd name="T34" fmla="*/ 17 w 185"/>
                <a:gd name="T35" fmla="*/ 199 h 253"/>
                <a:gd name="T36" fmla="*/ 8 w 185"/>
                <a:gd name="T37" fmla="*/ 171 h 253"/>
                <a:gd name="T38" fmla="*/ 5 w 185"/>
                <a:gd name="T39" fmla="*/ 153 h 253"/>
                <a:gd name="T40" fmla="*/ 0 w 185"/>
                <a:gd name="T41" fmla="*/ 131 h 253"/>
                <a:gd name="T42" fmla="*/ 4 w 185"/>
                <a:gd name="T43" fmla="*/ 126 h 253"/>
                <a:gd name="T44" fmla="*/ 7 w 185"/>
                <a:gd name="T45" fmla="*/ 123 h 253"/>
                <a:gd name="T46" fmla="*/ 20 w 185"/>
                <a:gd name="T47" fmla="*/ 127 h 253"/>
                <a:gd name="T48" fmla="*/ 76 w 185"/>
                <a:gd name="T49" fmla="*/ 185 h 253"/>
                <a:gd name="T50" fmla="*/ 84 w 185"/>
                <a:gd name="T51" fmla="*/ 174 h 253"/>
                <a:gd name="T52" fmla="*/ 100 w 185"/>
                <a:gd name="T53" fmla="*/ 158 h 253"/>
                <a:gd name="T54" fmla="*/ 116 w 185"/>
                <a:gd name="T55" fmla="*/ 147 h 253"/>
                <a:gd name="T56" fmla="*/ 131 w 185"/>
                <a:gd name="T57" fmla="*/ 86 h 253"/>
                <a:gd name="T58" fmla="*/ 126 w 185"/>
                <a:gd name="T59" fmla="*/ 87 h 253"/>
                <a:gd name="T60" fmla="*/ 114 w 185"/>
                <a:gd name="T61" fmla="*/ 93 h 253"/>
                <a:gd name="T62" fmla="*/ 102 w 185"/>
                <a:gd name="T63" fmla="*/ 94 h 253"/>
                <a:gd name="T64" fmla="*/ 97 w 185"/>
                <a:gd name="T65" fmla="*/ 92 h 253"/>
                <a:gd name="T66" fmla="*/ 91 w 185"/>
                <a:gd name="T67" fmla="*/ 86 h 253"/>
                <a:gd name="T68" fmla="*/ 85 w 185"/>
                <a:gd name="T69" fmla="*/ 75 h 253"/>
                <a:gd name="T70" fmla="*/ 83 w 185"/>
                <a:gd name="T71" fmla="*/ 62 h 253"/>
                <a:gd name="T72" fmla="*/ 85 w 185"/>
                <a:gd name="T73" fmla="*/ 54 h 253"/>
                <a:gd name="T74" fmla="*/ 92 w 185"/>
                <a:gd name="T75" fmla="*/ 43 h 253"/>
                <a:gd name="T76" fmla="*/ 93 w 185"/>
                <a:gd name="T77" fmla="*/ 40 h 253"/>
                <a:gd name="T78" fmla="*/ 92 w 185"/>
                <a:gd name="T79" fmla="*/ 27 h 253"/>
                <a:gd name="T80" fmla="*/ 97 w 185"/>
                <a:gd name="T81" fmla="*/ 20 h 253"/>
                <a:gd name="T82" fmla="*/ 111 w 185"/>
                <a:gd name="T83" fmla="*/ 6 h 253"/>
                <a:gd name="T84" fmla="*/ 185 w 185"/>
                <a:gd name="T85" fmla="*/ 23 h 253"/>
                <a:gd name="T86" fmla="*/ 185 w 185"/>
                <a:gd name="T87" fmla="*/ 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5" h="253">
                  <a:moveTo>
                    <a:pt x="185" y="23"/>
                  </a:moveTo>
                  <a:lnTo>
                    <a:pt x="185" y="23"/>
                  </a:lnTo>
                  <a:lnTo>
                    <a:pt x="185" y="42"/>
                  </a:lnTo>
                  <a:lnTo>
                    <a:pt x="184" y="58"/>
                  </a:lnTo>
                  <a:lnTo>
                    <a:pt x="181" y="73"/>
                  </a:lnTo>
                  <a:lnTo>
                    <a:pt x="179" y="87"/>
                  </a:lnTo>
                  <a:lnTo>
                    <a:pt x="172" y="116"/>
                  </a:lnTo>
                  <a:lnTo>
                    <a:pt x="165" y="148"/>
                  </a:lnTo>
                  <a:lnTo>
                    <a:pt x="165" y="148"/>
                  </a:lnTo>
                  <a:lnTo>
                    <a:pt x="165" y="165"/>
                  </a:lnTo>
                  <a:lnTo>
                    <a:pt x="164" y="174"/>
                  </a:lnTo>
                  <a:lnTo>
                    <a:pt x="163" y="182"/>
                  </a:lnTo>
                  <a:lnTo>
                    <a:pt x="160" y="192"/>
                  </a:lnTo>
                  <a:lnTo>
                    <a:pt x="156" y="200"/>
                  </a:lnTo>
                  <a:lnTo>
                    <a:pt x="151" y="207"/>
                  </a:lnTo>
                  <a:lnTo>
                    <a:pt x="145" y="215"/>
                  </a:lnTo>
                  <a:lnTo>
                    <a:pt x="145" y="215"/>
                  </a:lnTo>
                  <a:lnTo>
                    <a:pt x="140" y="222"/>
                  </a:lnTo>
                  <a:lnTo>
                    <a:pt x="133" y="228"/>
                  </a:lnTo>
                  <a:lnTo>
                    <a:pt x="124" y="232"/>
                  </a:lnTo>
                  <a:lnTo>
                    <a:pt x="115" y="236"/>
                  </a:lnTo>
                  <a:lnTo>
                    <a:pt x="98" y="243"/>
                  </a:lnTo>
                  <a:lnTo>
                    <a:pt x="90" y="246"/>
                  </a:lnTo>
                  <a:lnTo>
                    <a:pt x="83" y="250"/>
                  </a:lnTo>
                  <a:lnTo>
                    <a:pt x="83" y="250"/>
                  </a:lnTo>
                  <a:lnTo>
                    <a:pt x="72" y="252"/>
                  </a:lnTo>
                  <a:lnTo>
                    <a:pt x="66" y="253"/>
                  </a:lnTo>
                  <a:lnTo>
                    <a:pt x="61" y="253"/>
                  </a:lnTo>
                  <a:lnTo>
                    <a:pt x="55" y="252"/>
                  </a:lnTo>
                  <a:lnTo>
                    <a:pt x="49" y="250"/>
                  </a:lnTo>
                  <a:lnTo>
                    <a:pt x="42" y="245"/>
                  </a:lnTo>
                  <a:lnTo>
                    <a:pt x="35" y="238"/>
                  </a:lnTo>
                  <a:lnTo>
                    <a:pt x="35" y="238"/>
                  </a:lnTo>
                  <a:lnTo>
                    <a:pt x="27" y="223"/>
                  </a:lnTo>
                  <a:lnTo>
                    <a:pt x="21" y="210"/>
                  </a:lnTo>
                  <a:lnTo>
                    <a:pt x="17" y="199"/>
                  </a:lnTo>
                  <a:lnTo>
                    <a:pt x="13" y="188"/>
                  </a:lnTo>
                  <a:lnTo>
                    <a:pt x="8" y="171"/>
                  </a:lnTo>
                  <a:lnTo>
                    <a:pt x="5" y="153"/>
                  </a:lnTo>
                  <a:lnTo>
                    <a:pt x="5" y="153"/>
                  </a:lnTo>
                  <a:lnTo>
                    <a:pt x="1" y="138"/>
                  </a:lnTo>
                  <a:lnTo>
                    <a:pt x="0" y="131"/>
                  </a:lnTo>
                  <a:lnTo>
                    <a:pt x="1" y="127"/>
                  </a:lnTo>
                  <a:lnTo>
                    <a:pt x="4" y="126"/>
                  </a:lnTo>
                  <a:lnTo>
                    <a:pt x="5" y="124"/>
                  </a:lnTo>
                  <a:lnTo>
                    <a:pt x="7" y="123"/>
                  </a:lnTo>
                  <a:lnTo>
                    <a:pt x="11" y="123"/>
                  </a:lnTo>
                  <a:lnTo>
                    <a:pt x="20" y="127"/>
                  </a:lnTo>
                  <a:lnTo>
                    <a:pt x="33" y="131"/>
                  </a:lnTo>
                  <a:lnTo>
                    <a:pt x="76" y="185"/>
                  </a:lnTo>
                  <a:lnTo>
                    <a:pt x="76" y="185"/>
                  </a:lnTo>
                  <a:lnTo>
                    <a:pt x="84" y="174"/>
                  </a:lnTo>
                  <a:lnTo>
                    <a:pt x="93" y="163"/>
                  </a:lnTo>
                  <a:lnTo>
                    <a:pt x="100" y="158"/>
                  </a:lnTo>
                  <a:lnTo>
                    <a:pt x="107" y="152"/>
                  </a:lnTo>
                  <a:lnTo>
                    <a:pt x="116" y="147"/>
                  </a:lnTo>
                  <a:lnTo>
                    <a:pt x="127" y="142"/>
                  </a:lnTo>
                  <a:lnTo>
                    <a:pt x="131" y="86"/>
                  </a:lnTo>
                  <a:lnTo>
                    <a:pt x="131" y="86"/>
                  </a:lnTo>
                  <a:lnTo>
                    <a:pt x="126" y="87"/>
                  </a:lnTo>
                  <a:lnTo>
                    <a:pt x="120" y="91"/>
                  </a:lnTo>
                  <a:lnTo>
                    <a:pt x="114" y="93"/>
                  </a:lnTo>
                  <a:lnTo>
                    <a:pt x="108" y="94"/>
                  </a:lnTo>
                  <a:lnTo>
                    <a:pt x="102" y="94"/>
                  </a:lnTo>
                  <a:lnTo>
                    <a:pt x="99" y="94"/>
                  </a:lnTo>
                  <a:lnTo>
                    <a:pt x="97" y="92"/>
                  </a:lnTo>
                  <a:lnTo>
                    <a:pt x="94" y="90"/>
                  </a:lnTo>
                  <a:lnTo>
                    <a:pt x="91" y="86"/>
                  </a:lnTo>
                  <a:lnTo>
                    <a:pt x="85" y="75"/>
                  </a:lnTo>
                  <a:lnTo>
                    <a:pt x="85" y="75"/>
                  </a:lnTo>
                  <a:lnTo>
                    <a:pt x="84" y="68"/>
                  </a:lnTo>
                  <a:lnTo>
                    <a:pt x="83" y="62"/>
                  </a:lnTo>
                  <a:lnTo>
                    <a:pt x="84" y="57"/>
                  </a:lnTo>
                  <a:lnTo>
                    <a:pt x="85" y="54"/>
                  </a:lnTo>
                  <a:lnTo>
                    <a:pt x="90" y="47"/>
                  </a:lnTo>
                  <a:lnTo>
                    <a:pt x="92" y="43"/>
                  </a:lnTo>
                  <a:lnTo>
                    <a:pt x="93" y="40"/>
                  </a:lnTo>
                  <a:lnTo>
                    <a:pt x="93" y="40"/>
                  </a:lnTo>
                  <a:lnTo>
                    <a:pt x="91" y="33"/>
                  </a:lnTo>
                  <a:lnTo>
                    <a:pt x="92" y="27"/>
                  </a:lnTo>
                  <a:lnTo>
                    <a:pt x="93" y="23"/>
                  </a:lnTo>
                  <a:lnTo>
                    <a:pt x="97" y="20"/>
                  </a:lnTo>
                  <a:lnTo>
                    <a:pt x="106" y="12"/>
                  </a:lnTo>
                  <a:lnTo>
                    <a:pt x="111" y="6"/>
                  </a:lnTo>
                  <a:lnTo>
                    <a:pt x="115" y="0"/>
                  </a:lnTo>
                  <a:lnTo>
                    <a:pt x="185" y="23"/>
                  </a:lnTo>
                  <a:lnTo>
                    <a:pt x="185" y="23"/>
                  </a:lnTo>
                  <a:close/>
                  <a:moveTo>
                    <a:pt x="185" y="23"/>
                  </a:moveTo>
                  <a:lnTo>
                    <a:pt x="185" y="2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5" name="Freeform 111"/>
            <p:cNvSpPr>
              <a:spLocks/>
            </p:cNvSpPr>
            <p:nvPr/>
          </p:nvSpPr>
          <p:spPr bwMode="auto">
            <a:xfrm>
              <a:off x="8474076" y="3773487"/>
              <a:ext cx="146050" cy="200025"/>
            </a:xfrm>
            <a:custGeom>
              <a:avLst/>
              <a:gdLst>
                <a:gd name="T0" fmla="*/ 185 w 185"/>
                <a:gd name="T1" fmla="*/ 23 h 253"/>
                <a:gd name="T2" fmla="*/ 184 w 185"/>
                <a:gd name="T3" fmla="*/ 58 h 253"/>
                <a:gd name="T4" fmla="*/ 179 w 185"/>
                <a:gd name="T5" fmla="*/ 87 h 253"/>
                <a:gd name="T6" fmla="*/ 165 w 185"/>
                <a:gd name="T7" fmla="*/ 148 h 253"/>
                <a:gd name="T8" fmla="*/ 165 w 185"/>
                <a:gd name="T9" fmla="*/ 165 h 253"/>
                <a:gd name="T10" fmla="*/ 163 w 185"/>
                <a:gd name="T11" fmla="*/ 182 h 253"/>
                <a:gd name="T12" fmla="*/ 156 w 185"/>
                <a:gd name="T13" fmla="*/ 200 h 253"/>
                <a:gd name="T14" fmla="*/ 145 w 185"/>
                <a:gd name="T15" fmla="*/ 215 h 253"/>
                <a:gd name="T16" fmla="*/ 140 w 185"/>
                <a:gd name="T17" fmla="*/ 222 h 253"/>
                <a:gd name="T18" fmla="*/ 124 w 185"/>
                <a:gd name="T19" fmla="*/ 232 h 253"/>
                <a:gd name="T20" fmla="*/ 98 w 185"/>
                <a:gd name="T21" fmla="*/ 243 h 253"/>
                <a:gd name="T22" fmla="*/ 83 w 185"/>
                <a:gd name="T23" fmla="*/ 250 h 253"/>
                <a:gd name="T24" fmla="*/ 72 w 185"/>
                <a:gd name="T25" fmla="*/ 252 h 253"/>
                <a:gd name="T26" fmla="*/ 61 w 185"/>
                <a:gd name="T27" fmla="*/ 253 h 253"/>
                <a:gd name="T28" fmla="*/ 49 w 185"/>
                <a:gd name="T29" fmla="*/ 250 h 253"/>
                <a:gd name="T30" fmla="*/ 35 w 185"/>
                <a:gd name="T31" fmla="*/ 238 h 253"/>
                <a:gd name="T32" fmla="*/ 27 w 185"/>
                <a:gd name="T33" fmla="*/ 223 h 253"/>
                <a:gd name="T34" fmla="*/ 17 w 185"/>
                <a:gd name="T35" fmla="*/ 199 h 253"/>
                <a:gd name="T36" fmla="*/ 8 w 185"/>
                <a:gd name="T37" fmla="*/ 171 h 253"/>
                <a:gd name="T38" fmla="*/ 5 w 185"/>
                <a:gd name="T39" fmla="*/ 153 h 253"/>
                <a:gd name="T40" fmla="*/ 0 w 185"/>
                <a:gd name="T41" fmla="*/ 131 h 253"/>
                <a:gd name="T42" fmla="*/ 4 w 185"/>
                <a:gd name="T43" fmla="*/ 126 h 253"/>
                <a:gd name="T44" fmla="*/ 7 w 185"/>
                <a:gd name="T45" fmla="*/ 123 h 253"/>
                <a:gd name="T46" fmla="*/ 20 w 185"/>
                <a:gd name="T47" fmla="*/ 127 h 253"/>
                <a:gd name="T48" fmla="*/ 76 w 185"/>
                <a:gd name="T49" fmla="*/ 185 h 253"/>
                <a:gd name="T50" fmla="*/ 84 w 185"/>
                <a:gd name="T51" fmla="*/ 174 h 253"/>
                <a:gd name="T52" fmla="*/ 100 w 185"/>
                <a:gd name="T53" fmla="*/ 158 h 253"/>
                <a:gd name="T54" fmla="*/ 116 w 185"/>
                <a:gd name="T55" fmla="*/ 147 h 253"/>
                <a:gd name="T56" fmla="*/ 131 w 185"/>
                <a:gd name="T57" fmla="*/ 86 h 253"/>
                <a:gd name="T58" fmla="*/ 126 w 185"/>
                <a:gd name="T59" fmla="*/ 87 h 253"/>
                <a:gd name="T60" fmla="*/ 114 w 185"/>
                <a:gd name="T61" fmla="*/ 93 h 253"/>
                <a:gd name="T62" fmla="*/ 102 w 185"/>
                <a:gd name="T63" fmla="*/ 94 h 253"/>
                <a:gd name="T64" fmla="*/ 97 w 185"/>
                <a:gd name="T65" fmla="*/ 92 h 253"/>
                <a:gd name="T66" fmla="*/ 91 w 185"/>
                <a:gd name="T67" fmla="*/ 86 h 253"/>
                <a:gd name="T68" fmla="*/ 85 w 185"/>
                <a:gd name="T69" fmla="*/ 75 h 253"/>
                <a:gd name="T70" fmla="*/ 83 w 185"/>
                <a:gd name="T71" fmla="*/ 62 h 253"/>
                <a:gd name="T72" fmla="*/ 85 w 185"/>
                <a:gd name="T73" fmla="*/ 54 h 253"/>
                <a:gd name="T74" fmla="*/ 92 w 185"/>
                <a:gd name="T75" fmla="*/ 43 h 253"/>
                <a:gd name="T76" fmla="*/ 93 w 185"/>
                <a:gd name="T77" fmla="*/ 40 h 253"/>
                <a:gd name="T78" fmla="*/ 92 w 185"/>
                <a:gd name="T79" fmla="*/ 27 h 253"/>
                <a:gd name="T80" fmla="*/ 97 w 185"/>
                <a:gd name="T81" fmla="*/ 20 h 253"/>
                <a:gd name="T82" fmla="*/ 111 w 185"/>
                <a:gd name="T83" fmla="*/ 6 h 253"/>
                <a:gd name="T84" fmla="*/ 185 w 185"/>
                <a:gd name="T85" fmla="*/ 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5" h="253">
                  <a:moveTo>
                    <a:pt x="185" y="23"/>
                  </a:moveTo>
                  <a:lnTo>
                    <a:pt x="185" y="23"/>
                  </a:lnTo>
                  <a:lnTo>
                    <a:pt x="185" y="42"/>
                  </a:lnTo>
                  <a:lnTo>
                    <a:pt x="184" y="58"/>
                  </a:lnTo>
                  <a:lnTo>
                    <a:pt x="181" y="73"/>
                  </a:lnTo>
                  <a:lnTo>
                    <a:pt x="179" y="87"/>
                  </a:lnTo>
                  <a:lnTo>
                    <a:pt x="172" y="116"/>
                  </a:lnTo>
                  <a:lnTo>
                    <a:pt x="165" y="148"/>
                  </a:lnTo>
                  <a:lnTo>
                    <a:pt x="165" y="148"/>
                  </a:lnTo>
                  <a:lnTo>
                    <a:pt x="165" y="165"/>
                  </a:lnTo>
                  <a:lnTo>
                    <a:pt x="164" y="174"/>
                  </a:lnTo>
                  <a:lnTo>
                    <a:pt x="163" y="182"/>
                  </a:lnTo>
                  <a:lnTo>
                    <a:pt x="160" y="192"/>
                  </a:lnTo>
                  <a:lnTo>
                    <a:pt x="156" y="200"/>
                  </a:lnTo>
                  <a:lnTo>
                    <a:pt x="151" y="207"/>
                  </a:lnTo>
                  <a:lnTo>
                    <a:pt x="145" y="215"/>
                  </a:lnTo>
                  <a:lnTo>
                    <a:pt x="145" y="215"/>
                  </a:lnTo>
                  <a:lnTo>
                    <a:pt x="140" y="222"/>
                  </a:lnTo>
                  <a:lnTo>
                    <a:pt x="133" y="228"/>
                  </a:lnTo>
                  <a:lnTo>
                    <a:pt x="124" y="232"/>
                  </a:lnTo>
                  <a:lnTo>
                    <a:pt x="115" y="236"/>
                  </a:lnTo>
                  <a:lnTo>
                    <a:pt x="98" y="243"/>
                  </a:lnTo>
                  <a:lnTo>
                    <a:pt x="90" y="246"/>
                  </a:lnTo>
                  <a:lnTo>
                    <a:pt x="83" y="250"/>
                  </a:lnTo>
                  <a:lnTo>
                    <a:pt x="83" y="250"/>
                  </a:lnTo>
                  <a:lnTo>
                    <a:pt x="72" y="252"/>
                  </a:lnTo>
                  <a:lnTo>
                    <a:pt x="66" y="253"/>
                  </a:lnTo>
                  <a:lnTo>
                    <a:pt x="61" y="253"/>
                  </a:lnTo>
                  <a:lnTo>
                    <a:pt x="55" y="252"/>
                  </a:lnTo>
                  <a:lnTo>
                    <a:pt x="49" y="250"/>
                  </a:lnTo>
                  <a:lnTo>
                    <a:pt x="42" y="245"/>
                  </a:lnTo>
                  <a:lnTo>
                    <a:pt x="35" y="238"/>
                  </a:lnTo>
                  <a:lnTo>
                    <a:pt x="35" y="238"/>
                  </a:lnTo>
                  <a:lnTo>
                    <a:pt x="27" y="223"/>
                  </a:lnTo>
                  <a:lnTo>
                    <a:pt x="21" y="210"/>
                  </a:lnTo>
                  <a:lnTo>
                    <a:pt x="17" y="199"/>
                  </a:lnTo>
                  <a:lnTo>
                    <a:pt x="13" y="188"/>
                  </a:lnTo>
                  <a:lnTo>
                    <a:pt x="8" y="171"/>
                  </a:lnTo>
                  <a:lnTo>
                    <a:pt x="5" y="153"/>
                  </a:lnTo>
                  <a:lnTo>
                    <a:pt x="5" y="153"/>
                  </a:lnTo>
                  <a:lnTo>
                    <a:pt x="1" y="138"/>
                  </a:lnTo>
                  <a:lnTo>
                    <a:pt x="0" y="131"/>
                  </a:lnTo>
                  <a:lnTo>
                    <a:pt x="1" y="127"/>
                  </a:lnTo>
                  <a:lnTo>
                    <a:pt x="4" y="126"/>
                  </a:lnTo>
                  <a:lnTo>
                    <a:pt x="5" y="124"/>
                  </a:lnTo>
                  <a:lnTo>
                    <a:pt x="7" y="123"/>
                  </a:lnTo>
                  <a:lnTo>
                    <a:pt x="11" y="123"/>
                  </a:lnTo>
                  <a:lnTo>
                    <a:pt x="20" y="127"/>
                  </a:lnTo>
                  <a:lnTo>
                    <a:pt x="33" y="131"/>
                  </a:lnTo>
                  <a:lnTo>
                    <a:pt x="76" y="185"/>
                  </a:lnTo>
                  <a:lnTo>
                    <a:pt x="76" y="185"/>
                  </a:lnTo>
                  <a:lnTo>
                    <a:pt x="84" y="174"/>
                  </a:lnTo>
                  <a:lnTo>
                    <a:pt x="93" y="163"/>
                  </a:lnTo>
                  <a:lnTo>
                    <a:pt x="100" y="158"/>
                  </a:lnTo>
                  <a:lnTo>
                    <a:pt x="107" y="152"/>
                  </a:lnTo>
                  <a:lnTo>
                    <a:pt x="116" y="147"/>
                  </a:lnTo>
                  <a:lnTo>
                    <a:pt x="127" y="142"/>
                  </a:lnTo>
                  <a:lnTo>
                    <a:pt x="131" y="86"/>
                  </a:lnTo>
                  <a:lnTo>
                    <a:pt x="131" y="86"/>
                  </a:lnTo>
                  <a:lnTo>
                    <a:pt x="126" y="87"/>
                  </a:lnTo>
                  <a:lnTo>
                    <a:pt x="120" y="91"/>
                  </a:lnTo>
                  <a:lnTo>
                    <a:pt x="114" y="93"/>
                  </a:lnTo>
                  <a:lnTo>
                    <a:pt x="108" y="94"/>
                  </a:lnTo>
                  <a:lnTo>
                    <a:pt x="102" y="94"/>
                  </a:lnTo>
                  <a:lnTo>
                    <a:pt x="99" y="94"/>
                  </a:lnTo>
                  <a:lnTo>
                    <a:pt x="97" y="92"/>
                  </a:lnTo>
                  <a:lnTo>
                    <a:pt x="94" y="90"/>
                  </a:lnTo>
                  <a:lnTo>
                    <a:pt x="91" y="86"/>
                  </a:lnTo>
                  <a:lnTo>
                    <a:pt x="85" y="75"/>
                  </a:lnTo>
                  <a:lnTo>
                    <a:pt x="85" y="75"/>
                  </a:lnTo>
                  <a:lnTo>
                    <a:pt x="84" y="68"/>
                  </a:lnTo>
                  <a:lnTo>
                    <a:pt x="83" y="62"/>
                  </a:lnTo>
                  <a:lnTo>
                    <a:pt x="84" y="57"/>
                  </a:lnTo>
                  <a:lnTo>
                    <a:pt x="85" y="54"/>
                  </a:lnTo>
                  <a:lnTo>
                    <a:pt x="90" y="47"/>
                  </a:lnTo>
                  <a:lnTo>
                    <a:pt x="92" y="43"/>
                  </a:lnTo>
                  <a:lnTo>
                    <a:pt x="93" y="40"/>
                  </a:lnTo>
                  <a:lnTo>
                    <a:pt x="93" y="40"/>
                  </a:lnTo>
                  <a:lnTo>
                    <a:pt x="91" y="33"/>
                  </a:lnTo>
                  <a:lnTo>
                    <a:pt x="92" y="27"/>
                  </a:lnTo>
                  <a:lnTo>
                    <a:pt x="93" y="23"/>
                  </a:lnTo>
                  <a:lnTo>
                    <a:pt x="97" y="20"/>
                  </a:lnTo>
                  <a:lnTo>
                    <a:pt x="106" y="12"/>
                  </a:lnTo>
                  <a:lnTo>
                    <a:pt x="111" y="6"/>
                  </a:lnTo>
                  <a:lnTo>
                    <a:pt x="115" y="0"/>
                  </a:lnTo>
                  <a:lnTo>
                    <a:pt x="185" y="23"/>
                  </a:lnTo>
                  <a:lnTo>
                    <a:pt x="185" y="2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6" name="Line 112"/>
            <p:cNvSpPr>
              <a:spLocks noChangeShapeType="1"/>
            </p:cNvSpPr>
            <p:nvPr/>
          </p:nvSpPr>
          <p:spPr bwMode="auto">
            <a:xfrm>
              <a:off x="8620126" y="3790950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auto">
            <a:xfrm>
              <a:off x="8474076" y="3773487"/>
              <a:ext cx="146050" cy="200025"/>
            </a:xfrm>
            <a:custGeom>
              <a:avLst/>
              <a:gdLst>
                <a:gd name="T0" fmla="*/ 185 w 185"/>
                <a:gd name="T1" fmla="*/ 23 h 253"/>
                <a:gd name="T2" fmla="*/ 184 w 185"/>
                <a:gd name="T3" fmla="*/ 58 h 253"/>
                <a:gd name="T4" fmla="*/ 179 w 185"/>
                <a:gd name="T5" fmla="*/ 87 h 253"/>
                <a:gd name="T6" fmla="*/ 165 w 185"/>
                <a:gd name="T7" fmla="*/ 148 h 253"/>
                <a:gd name="T8" fmla="*/ 165 w 185"/>
                <a:gd name="T9" fmla="*/ 165 h 253"/>
                <a:gd name="T10" fmla="*/ 163 w 185"/>
                <a:gd name="T11" fmla="*/ 182 h 253"/>
                <a:gd name="T12" fmla="*/ 156 w 185"/>
                <a:gd name="T13" fmla="*/ 200 h 253"/>
                <a:gd name="T14" fmla="*/ 145 w 185"/>
                <a:gd name="T15" fmla="*/ 215 h 253"/>
                <a:gd name="T16" fmla="*/ 140 w 185"/>
                <a:gd name="T17" fmla="*/ 222 h 253"/>
                <a:gd name="T18" fmla="*/ 124 w 185"/>
                <a:gd name="T19" fmla="*/ 232 h 253"/>
                <a:gd name="T20" fmla="*/ 98 w 185"/>
                <a:gd name="T21" fmla="*/ 243 h 253"/>
                <a:gd name="T22" fmla="*/ 83 w 185"/>
                <a:gd name="T23" fmla="*/ 250 h 253"/>
                <a:gd name="T24" fmla="*/ 72 w 185"/>
                <a:gd name="T25" fmla="*/ 252 h 253"/>
                <a:gd name="T26" fmla="*/ 61 w 185"/>
                <a:gd name="T27" fmla="*/ 253 h 253"/>
                <a:gd name="T28" fmla="*/ 49 w 185"/>
                <a:gd name="T29" fmla="*/ 250 h 253"/>
                <a:gd name="T30" fmla="*/ 35 w 185"/>
                <a:gd name="T31" fmla="*/ 238 h 253"/>
                <a:gd name="T32" fmla="*/ 27 w 185"/>
                <a:gd name="T33" fmla="*/ 223 h 253"/>
                <a:gd name="T34" fmla="*/ 17 w 185"/>
                <a:gd name="T35" fmla="*/ 199 h 253"/>
                <a:gd name="T36" fmla="*/ 8 w 185"/>
                <a:gd name="T37" fmla="*/ 171 h 253"/>
                <a:gd name="T38" fmla="*/ 5 w 185"/>
                <a:gd name="T39" fmla="*/ 153 h 253"/>
                <a:gd name="T40" fmla="*/ 0 w 185"/>
                <a:gd name="T41" fmla="*/ 131 h 253"/>
                <a:gd name="T42" fmla="*/ 4 w 185"/>
                <a:gd name="T43" fmla="*/ 126 h 253"/>
                <a:gd name="T44" fmla="*/ 7 w 185"/>
                <a:gd name="T45" fmla="*/ 123 h 253"/>
                <a:gd name="T46" fmla="*/ 20 w 185"/>
                <a:gd name="T47" fmla="*/ 127 h 253"/>
                <a:gd name="T48" fmla="*/ 76 w 185"/>
                <a:gd name="T49" fmla="*/ 185 h 253"/>
                <a:gd name="T50" fmla="*/ 84 w 185"/>
                <a:gd name="T51" fmla="*/ 174 h 253"/>
                <a:gd name="T52" fmla="*/ 100 w 185"/>
                <a:gd name="T53" fmla="*/ 158 h 253"/>
                <a:gd name="T54" fmla="*/ 116 w 185"/>
                <a:gd name="T55" fmla="*/ 147 h 253"/>
                <a:gd name="T56" fmla="*/ 131 w 185"/>
                <a:gd name="T57" fmla="*/ 86 h 253"/>
                <a:gd name="T58" fmla="*/ 126 w 185"/>
                <a:gd name="T59" fmla="*/ 87 h 253"/>
                <a:gd name="T60" fmla="*/ 114 w 185"/>
                <a:gd name="T61" fmla="*/ 93 h 253"/>
                <a:gd name="T62" fmla="*/ 102 w 185"/>
                <a:gd name="T63" fmla="*/ 94 h 253"/>
                <a:gd name="T64" fmla="*/ 97 w 185"/>
                <a:gd name="T65" fmla="*/ 92 h 253"/>
                <a:gd name="T66" fmla="*/ 91 w 185"/>
                <a:gd name="T67" fmla="*/ 86 h 253"/>
                <a:gd name="T68" fmla="*/ 85 w 185"/>
                <a:gd name="T69" fmla="*/ 75 h 253"/>
                <a:gd name="T70" fmla="*/ 83 w 185"/>
                <a:gd name="T71" fmla="*/ 62 h 253"/>
                <a:gd name="T72" fmla="*/ 85 w 185"/>
                <a:gd name="T73" fmla="*/ 54 h 253"/>
                <a:gd name="T74" fmla="*/ 92 w 185"/>
                <a:gd name="T75" fmla="*/ 43 h 253"/>
                <a:gd name="T76" fmla="*/ 93 w 185"/>
                <a:gd name="T77" fmla="*/ 40 h 253"/>
                <a:gd name="T78" fmla="*/ 92 w 185"/>
                <a:gd name="T79" fmla="*/ 27 h 253"/>
                <a:gd name="T80" fmla="*/ 97 w 185"/>
                <a:gd name="T81" fmla="*/ 20 h 253"/>
                <a:gd name="T82" fmla="*/ 111 w 185"/>
                <a:gd name="T83" fmla="*/ 6 h 253"/>
                <a:gd name="T84" fmla="*/ 185 w 185"/>
                <a:gd name="T85" fmla="*/ 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5" h="253">
                  <a:moveTo>
                    <a:pt x="185" y="23"/>
                  </a:moveTo>
                  <a:lnTo>
                    <a:pt x="185" y="23"/>
                  </a:lnTo>
                  <a:lnTo>
                    <a:pt x="185" y="42"/>
                  </a:lnTo>
                  <a:lnTo>
                    <a:pt x="184" y="58"/>
                  </a:lnTo>
                  <a:lnTo>
                    <a:pt x="181" y="73"/>
                  </a:lnTo>
                  <a:lnTo>
                    <a:pt x="179" y="87"/>
                  </a:lnTo>
                  <a:lnTo>
                    <a:pt x="172" y="116"/>
                  </a:lnTo>
                  <a:lnTo>
                    <a:pt x="165" y="148"/>
                  </a:lnTo>
                  <a:lnTo>
                    <a:pt x="165" y="148"/>
                  </a:lnTo>
                  <a:lnTo>
                    <a:pt x="165" y="165"/>
                  </a:lnTo>
                  <a:lnTo>
                    <a:pt x="164" y="174"/>
                  </a:lnTo>
                  <a:lnTo>
                    <a:pt x="163" y="182"/>
                  </a:lnTo>
                  <a:lnTo>
                    <a:pt x="160" y="192"/>
                  </a:lnTo>
                  <a:lnTo>
                    <a:pt x="156" y="200"/>
                  </a:lnTo>
                  <a:lnTo>
                    <a:pt x="151" y="207"/>
                  </a:lnTo>
                  <a:lnTo>
                    <a:pt x="145" y="215"/>
                  </a:lnTo>
                  <a:lnTo>
                    <a:pt x="145" y="215"/>
                  </a:lnTo>
                  <a:lnTo>
                    <a:pt x="140" y="222"/>
                  </a:lnTo>
                  <a:lnTo>
                    <a:pt x="133" y="228"/>
                  </a:lnTo>
                  <a:lnTo>
                    <a:pt x="124" y="232"/>
                  </a:lnTo>
                  <a:lnTo>
                    <a:pt x="115" y="236"/>
                  </a:lnTo>
                  <a:lnTo>
                    <a:pt x="98" y="243"/>
                  </a:lnTo>
                  <a:lnTo>
                    <a:pt x="90" y="246"/>
                  </a:lnTo>
                  <a:lnTo>
                    <a:pt x="83" y="250"/>
                  </a:lnTo>
                  <a:lnTo>
                    <a:pt x="83" y="250"/>
                  </a:lnTo>
                  <a:lnTo>
                    <a:pt x="72" y="252"/>
                  </a:lnTo>
                  <a:lnTo>
                    <a:pt x="66" y="253"/>
                  </a:lnTo>
                  <a:lnTo>
                    <a:pt x="61" y="253"/>
                  </a:lnTo>
                  <a:lnTo>
                    <a:pt x="55" y="252"/>
                  </a:lnTo>
                  <a:lnTo>
                    <a:pt x="49" y="250"/>
                  </a:lnTo>
                  <a:lnTo>
                    <a:pt x="42" y="245"/>
                  </a:lnTo>
                  <a:lnTo>
                    <a:pt x="35" y="238"/>
                  </a:lnTo>
                  <a:lnTo>
                    <a:pt x="35" y="238"/>
                  </a:lnTo>
                  <a:lnTo>
                    <a:pt x="27" y="223"/>
                  </a:lnTo>
                  <a:lnTo>
                    <a:pt x="21" y="210"/>
                  </a:lnTo>
                  <a:lnTo>
                    <a:pt x="17" y="199"/>
                  </a:lnTo>
                  <a:lnTo>
                    <a:pt x="13" y="188"/>
                  </a:lnTo>
                  <a:lnTo>
                    <a:pt x="8" y="171"/>
                  </a:lnTo>
                  <a:lnTo>
                    <a:pt x="5" y="153"/>
                  </a:lnTo>
                  <a:lnTo>
                    <a:pt x="5" y="153"/>
                  </a:lnTo>
                  <a:lnTo>
                    <a:pt x="1" y="138"/>
                  </a:lnTo>
                  <a:lnTo>
                    <a:pt x="0" y="131"/>
                  </a:lnTo>
                  <a:lnTo>
                    <a:pt x="1" y="127"/>
                  </a:lnTo>
                  <a:lnTo>
                    <a:pt x="4" y="126"/>
                  </a:lnTo>
                  <a:lnTo>
                    <a:pt x="5" y="124"/>
                  </a:lnTo>
                  <a:lnTo>
                    <a:pt x="7" y="123"/>
                  </a:lnTo>
                  <a:lnTo>
                    <a:pt x="11" y="123"/>
                  </a:lnTo>
                  <a:lnTo>
                    <a:pt x="20" y="127"/>
                  </a:lnTo>
                  <a:lnTo>
                    <a:pt x="33" y="131"/>
                  </a:lnTo>
                  <a:lnTo>
                    <a:pt x="76" y="185"/>
                  </a:lnTo>
                  <a:lnTo>
                    <a:pt x="76" y="185"/>
                  </a:lnTo>
                  <a:lnTo>
                    <a:pt x="84" y="174"/>
                  </a:lnTo>
                  <a:lnTo>
                    <a:pt x="93" y="163"/>
                  </a:lnTo>
                  <a:lnTo>
                    <a:pt x="100" y="158"/>
                  </a:lnTo>
                  <a:lnTo>
                    <a:pt x="107" y="152"/>
                  </a:lnTo>
                  <a:lnTo>
                    <a:pt x="116" y="147"/>
                  </a:lnTo>
                  <a:lnTo>
                    <a:pt x="127" y="142"/>
                  </a:lnTo>
                  <a:lnTo>
                    <a:pt x="131" y="86"/>
                  </a:lnTo>
                  <a:lnTo>
                    <a:pt x="131" y="86"/>
                  </a:lnTo>
                  <a:lnTo>
                    <a:pt x="126" y="87"/>
                  </a:lnTo>
                  <a:lnTo>
                    <a:pt x="120" y="91"/>
                  </a:lnTo>
                  <a:lnTo>
                    <a:pt x="114" y="93"/>
                  </a:lnTo>
                  <a:lnTo>
                    <a:pt x="108" y="94"/>
                  </a:lnTo>
                  <a:lnTo>
                    <a:pt x="102" y="94"/>
                  </a:lnTo>
                  <a:lnTo>
                    <a:pt x="99" y="94"/>
                  </a:lnTo>
                  <a:lnTo>
                    <a:pt x="97" y="92"/>
                  </a:lnTo>
                  <a:lnTo>
                    <a:pt x="94" y="90"/>
                  </a:lnTo>
                  <a:lnTo>
                    <a:pt x="91" y="86"/>
                  </a:lnTo>
                  <a:lnTo>
                    <a:pt x="85" y="75"/>
                  </a:lnTo>
                  <a:lnTo>
                    <a:pt x="85" y="75"/>
                  </a:lnTo>
                  <a:lnTo>
                    <a:pt x="84" y="68"/>
                  </a:lnTo>
                  <a:lnTo>
                    <a:pt x="83" y="62"/>
                  </a:lnTo>
                  <a:lnTo>
                    <a:pt x="84" y="57"/>
                  </a:lnTo>
                  <a:lnTo>
                    <a:pt x="85" y="54"/>
                  </a:lnTo>
                  <a:lnTo>
                    <a:pt x="90" y="47"/>
                  </a:lnTo>
                  <a:lnTo>
                    <a:pt x="92" y="43"/>
                  </a:lnTo>
                  <a:lnTo>
                    <a:pt x="93" y="40"/>
                  </a:lnTo>
                  <a:lnTo>
                    <a:pt x="93" y="40"/>
                  </a:lnTo>
                  <a:lnTo>
                    <a:pt x="91" y="33"/>
                  </a:lnTo>
                  <a:lnTo>
                    <a:pt x="92" y="27"/>
                  </a:lnTo>
                  <a:lnTo>
                    <a:pt x="93" y="23"/>
                  </a:lnTo>
                  <a:lnTo>
                    <a:pt x="97" y="20"/>
                  </a:lnTo>
                  <a:lnTo>
                    <a:pt x="106" y="12"/>
                  </a:lnTo>
                  <a:lnTo>
                    <a:pt x="111" y="6"/>
                  </a:lnTo>
                  <a:lnTo>
                    <a:pt x="115" y="0"/>
                  </a:lnTo>
                  <a:lnTo>
                    <a:pt x="185" y="23"/>
                  </a:lnTo>
                  <a:lnTo>
                    <a:pt x="185" y="23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8" name="Line 114"/>
            <p:cNvSpPr>
              <a:spLocks noChangeShapeType="1"/>
            </p:cNvSpPr>
            <p:nvPr/>
          </p:nvSpPr>
          <p:spPr bwMode="auto">
            <a:xfrm>
              <a:off x="8620126" y="3790950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9" name="Freeform 115"/>
            <p:cNvSpPr>
              <a:spLocks noEditPoints="1"/>
            </p:cNvSpPr>
            <p:nvPr/>
          </p:nvSpPr>
          <p:spPr bwMode="auto">
            <a:xfrm>
              <a:off x="7859713" y="2330450"/>
              <a:ext cx="323850" cy="242887"/>
            </a:xfrm>
            <a:custGeom>
              <a:avLst/>
              <a:gdLst>
                <a:gd name="T0" fmla="*/ 47 w 409"/>
                <a:gd name="T1" fmla="*/ 306 h 306"/>
                <a:gd name="T2" fmla="*/ 28 w 409"/>
                <a:gd name="T3" fmla="*/ 275 h 306"/>
                <a:gd name="T4" fmla="*/ 13 w 409"/>
                <a:gd name="T5" fmla="*/ 260 h 306"/>
                <a:gd name="T6" fmla="*/ 8 w 409"/>
                <a:gd name="T7" fmla="*/ 250 h 306"/>
                <a:gd name="T8" fmla="*/ 2 w 409"/>
                <a:gd name="T9" fmla="*/ 231 h 306"/>
                <a:gd name="T10" fmla="*/ 0 w 409"/>
                <a:gd name="T11" fmla="*/ 203 h 306"/>
                <a:gd name="T12" fmla="*/ 4 w 409"/>
                <a:gd name="T13" fmla="*/ 168 h 306"/>
                <a:gd name="T14" fmla="*/ 9 w 409"/>
                <a:gd name="T15" fmla="*/ 132 h 306"/>
                <a:gd name="T16" fmla="*/ 11 w 409"/>
                <a:gd name="T17" fmla="*/ 114 h 306"/>
                <a:gd name="T18" fmla="*/ 29 w 409"/>
                <a:gd name="T19" fmla="*/ 92 h 306"/>
                <a:gd name="T20" fmla="*/ 47 w 409"/>
                <a:gd name="T21" fmla="*/ 70 h 306"/>
                <a:gd name="T22" fmla="*/ 70 w 409"/>
                <a:gd name="T23" fmla="*/ 48 h 306"/>
                <a:gd name="T24" fmla="*/ 107 w 409"/>
                <a:gd name="T25" fmla="*/ 26 h 306"/>
                <a:gd name="T26" fmla="*/ 136 w 409"/>
                <a:gd name="T27" fmla="*/ 17 h 306"/>
                <a:gd name="T28" fmla="*/ 186 w 409"/>
                <a:gd name="T29" fmla="*/ 5 h 306"/>
                <a:gd name="T30" fmla="*/ 224 w 409"/>
                <a:gd name="T31" fmla="*/ 0 h 306"/>
                <a:gd name="T32" fmla="*/ 246 w 409"/>
                <a:gd name="T33" fmla="*/ 0 h 306"/>
                <a:gd name="T34" fmla="*/ 293 w 409"/>
                <a:gd name="T35" fmla="*/ 12 h 306"/>
                <a:gd name="T36" fmla="*/ 319 w 409"/>
                <a:gd name="T37" fmla="*/ 24 h 306"/>
                <a:gd name="T38" fmla="*/ 336 w 409"/>
                <a:gd name="T39" fmla="*/ 37 h 306"/>
                <a:gd name="T40" fmla="*/ 344 w 409"/>
                <a:gd name="T41" fmla="*/ 50 h 306"/>
                <a:gd name="T42" fmla="*/ 347 w 409"/>
                <a:gd name="T43" fmla="*/ 57 h 306"/>
                <a:gd name="T44" fmla="*/ 377 w 409"/>
                <a:gd name="T45" fmla="*/ 113 h 306"/>
                <a:gd name="T46" fmla="*/ 397 w 409"/>
                <a:gd name="T47" fmla="*/ 159 h 306"/>
                <a:gd name="T48" fmla="*/ 403 w 409"/>
                <a:gd name="T49" fmla="*/ 177 h 306"/>
                <a:gd name="T50" fmla="*/ 409 w 409"/>
                <a:gd name="T51" fmla="*/ 216 h 306"/>
                <a:gd name="T52" fmla="*/ 408 w 409"/>
                <a:gd name="T53" fmla="*/ 236 h 306"/>
                <a:gd name="T54" fmla="*/ 403 w 409"/>
                <a:gd name="T55" fmla="*/ 252 h 306"/>
                <a:gd name="T56" fmla="*/ 388 w 409"/>
                <a:gd name="T57" fmla="*/ 256 h 306"/>
                <a:gd name="T58" fmla="*/ 375 w 409"/>
                <a:gd name="T59" fmla="*/ 262 h 306"/>
                <a:gd name="T60" fmla="*/ 369 w 409"/>
                <a:gd name="T61" fmla="*/ 274 h 306"/>
                <a:gd name="T62" fmla="*/ 372 w 409"/>
                <a:gd name="T63" fmla="*/ 295 h 306"/>
                <a:gd name="T64" fmla="*/ 359 w 409"/>
                <a:gd name="T65" fmla="*/ 295 h 306"/>
                <a:gd name="T66" fmla="*/ 355 w 409"/>
                <a:gd name="T67" fmla="*/ 243 h 306"/>
                <a:gd name="T68" fmla="*/ 347 w 409"/>
                <a:gd name="T69" fmla="*/ 199 h 306"/>
                <a:gd name="T70" fmla="*/ 324 w 409"/>
                <a:gd name="T71" fmla="*/ 183 h 306"/>
                <a:gd name="T72" fmla="*/ 276 w 409"/>
                <a:gd name="T73" fmla="*/ 142 h 306"/>
                <a:gd name="T74" fmla="*/ 262 w 409"/>
                <a:gd name="T75" fmla="*/ 134 h 306"/>
                <a:gd name="T76" fmla="*/ 239 w 409"/>
                <a:gd name="T77" fmla="*/ 127 h 306"/>
                <a:gd name="T78" fmla="*/ 219 w 409"/>
                <a:gd name="T79" fmla="*/ 127 h 306"/>
                <a:gd name="T80" fmla="*/ 194 w 409"/>
                <a:gd name="T81" fmla="*/ 134 h 306"/>
                <a:gd name="T82" fmla="*/ 180 w 409"/>
                <a:gd name="T83" fmla="*/ 140 h 306"/>
                <a:gd name="T84" fmla="*/ 152 w 409"/>
                <a:gd name="T85" fmla="*/ 147 h 306"/>
                <a:gd name="T86" fmla="*/ 125 w 409"/>
                <a:gd name="T87" fmla="*/ 148 h 306"/>
                <a:gd name="T88" fmla="*/ 115 w 409"/>
                <a:gd name="T89" fmla="*/ 144 h 306"/>
                <a:gd name="T90" fmla="*/ 103 w 409"/>
                <a:gd name="T91" fmla="*/ 137 h 306"/>
                <a:gd name="T92" fmla="*/ 94 w 409"/>
                <a:gd name="T93" fmla="*/ 128 h 306"/>
                <a:gd name="T94" fmla="*/ 91 w 409"/>
                <a:gd name="T95" fmla="*/ 140 h 306"/>
                <a:gd name="T96" fmla="*/ 80 w 409"/>
                <a:gd name="T97" fmla="*/ 158 h 306"/>
                <a:gd name="T98" fmla="*/ 66 w 409"/>
                <a:gd name="T99" fmla="*/ 172 h 306"/>
                <a:gd name="T100" fmla="*/ 44 w 409"/>
                <a:gd name="T101" fmla="*/ 190 h 306"/>
                <a:gd name="T102" fmla="*/ 48 w 409"/>
                <a:gd name="T103" fmla="*/ 203 h 306"/>
                <a:gd name="T104" fmla="*/ 51 w 409"/>
                <a:gd name="T105" fmla="*/ 233 h 306"/>
                <a:gd name="T106" fmla="*/ 50 w 409"/>
                <a:gd name="T107" fmla="*/ 277 h 306"/>
                <a:gd name="T108" fmla="*/ 47 w 409"/>
                <a:gd name="T109" fmla="*/ 306 h 306"/>
                <a:gd name="T110" fmla="*/ 47 w 409"/>
                <a:gd name="T111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9" h="306">
                  <a:moveTo>
                    <a:pt x="47" y="306"/>
                  </a:moveTo>
                  <a:lnTo>
                    <a:pt x="47" y="306"/>
                  </a:lnTo>
                  <a:lnTo>
                    <a:pt x="36" y="287"/>
                  </a:lnTo>
                  <a:lnTo>
                    <a:pt x="28" y="275"/>
                  </a:lnTo>
                  <a:lnTo>
                    <a:pt x="21" y="269"/>
                  </a:lnTo>
                  <a:lnTo>
                    <a:pt x="13" y="260"/>
                  </a:lnTo>
                  <a:lnTo>
                    <a:pt x="13" y="260"/>
                  </a:lnTo>
                  <a:lnTo>
                    <a:pt x="8" y="250"/>
                  </a:lnTo>
                  <a:lnTo>
                    <a:pt x="5" y="241"/>
                  </a:lnTo>
                  <a:lnTo>
                    <a:pt x="2" y="231"/>
                  </a:lnTo>
                  <a:lnTo>
                    <a:pt x="1" y="222"/>
                  </a:lnTo>
                  <a:lnTo>
                    <a:pt x="0" y="203"/>
                  </a:lnTo>
                  <a:lnTo>
                    <a:pt x="1" y="185"/>
                  </a:lnTo>
                  <a:lnTo>
                    <a:pt x="4" y="168"/>
                  </a:lnTo>
                  <a:lnTo>
                    <a:pt x="7" y="150"/>
                  </a:lnTo>
                  <a:lnTo>
                    <a:pt x="9" y="132"/>
                  </a:lnTo>
                  <a:lnTo>
                    <a:pt x="11" y="114"/>
                  </a:lnTo>
                  <a:lnTo>
                    <a:pt x="11" y="114"/>
                  </a:lnTo>
                  <a:lnTo>
                    <a:pt x="21" y="102"/>
                  </a:lnTo>
                  <a:lnTo>
                    <a:pt x="29" y="92"/>
                  </a:lnTo>
                  <a:lnTo>
                    <a:pt x="37" y="80"/>
                  </a:lnTo>
                  <a:lnTo>
                    <a:pt x="47" y="70"/>
                  </a:lnTo>
                  <a:lnTo>
                    <a:pt x="57" y="58"/>
                  </a:lnTo>
                  <a:lnTo>
                    <a:pt x="70" y="48"/>
                  </a:lnTo>
                  <a:lnTo>
                    <a:pt x="86" y="36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136" y="17"/>
                  </a:lnTo>
                  <a:lnTo>
                    <a:pt x="168" y="8"/>
                  </a:lnTo>
                  <a:lnTo>
                    <a:pt x="186" y="5"/>
                  </a:lnTo>
                  <a:lnTo>
                    <a:pt x="204" y="3"/>
                  </a:lnTo>
                  <a:lnTo>
                    <a:pt x="224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78" y="7"/>
                  </a:lnTo>
                  <a:lnTo>
                    <a:pt x="293" y="12"/>
                  </a:lnTo>
                  <a:lnTo>
                    <a:pt x="307" y="17"/>
                  </a:lnTo>
                  <a:lnTo>
                    <a:pt x="319" y="24"/>
                  </a:lnTo>
                  <a:lnTo>
                    <a:pt x="331" y="33"/>
                  </a:lnTo>
                  <a:lnTo>
                    <a:pt x="336" y="37"/>
                  </a:lnTo>
                  <a:lnTo>
                    <a:pt x="340" y="43"/>
                  </a:lnTo>
                  <a:lnTo>
                    <a:pt x="344" y="50"/>
                  </a:lnTo>
                  <a:lnTo>
                    <a:pt x="347" y="57"/>
                  </a:lnTo>
                  <a:lnTo>
                    <a:pt x="347" y="57"/>
                  </a:lnTo>
                  <a:lnTo>
                    <a:pt x="362" y="85"/>
                  </a:lnTo>
                  <a:lnTo>
                    <a:pt x="377" y="113"/>
                  </a:lnTo>
                  <a:lnTo>
                    <a:pt x="391" y="143"/>
                  </a:lnTo>
                  <a:lnTo>
                    <a:pt x="397" y="159"/>
                  </a:lnTo>
                  <a:lnTo>
                    <a:pt x="403" y="177"/>
                  </a:lnTo>
                  <a:lnTo>
                    <a:pt x="403" y="177"/>
                  </a:lnTo>
                  <a:lnTo>
                    <a:pt x="408" y="197"/>
                  </a:lnTo>
                  <a:lnTo>
                    <a:pt x="409" y="216"/>
                  </a:lnTo>
                  <a:lnTo>
                    <a:pt x="409" y="227"/>
                  </a:lnTo>
                  <a:lnTo>
                    <a:pt x="408" y="236"/>
                  </a:lnTo>
                  <a:lnTo>
                    <a:pt x="406" y="244"/>
                  </a:lnTo>
                  <a:lnTo>
                    <a:pt x="403" y="252"/>
                  </a:lnTo>
                  <a:lnTo>
                    <a:pt x="403" y="252"/>
                  </a:lnTo>
                  <a:lnTo>
                    <a:pt x="388" y="256"/>
                  </a:lnTo>
                  <a:lnTo>
                    <a:pt x="381" y="258"/>
                  </a:lnTo>
                  <a:lnTo>
                    <a:pt x="375" y="262"/>
                  </a:lnTo>
                  <a:lnTo>
                    <a:pt x="372" y="267"/>
                  </a:lnTo>
                  <a:lnTo>
                    <a:pt x="369" y="274"/>
                  </a:lnTo>
                  <a:lnTo>
                    <a:pt x="369" y="284"/>
                  </a:lnTo>
                  <a:lnTo>
                    <a:pt x="372" y="295"/>
                  </a:lnTo>
                  <a:lnTo>
                    <a:pt x="359" y="295"/>
                  </a:lnTo>
                  <a:lnTo>
                    <a:pt x="359" y="295"/>
                  </a:lnTo>
                  <a:lnTo>
                    <a:pt x="358" y="269"/>
                  </a:lnTo>
                  <a:lnTo>
                    <a:pt x="355" y="243"/>
                  </a:lnTo>
                  <a:lnTo>
                    <a:pt x="352" y="220"/>
                  </a:lnTo>
                  <a:lnTo>
                    <a:pt x="347" y="199"/>
                  </a:lnTo>
                  <a:lnTo>
                    <a:pt x="347" y="199"/>
                  </a:lnTo>
                  <a:lnTo>
                    <a:pt x="324" y="183"/>
                  </a:lnTo>
                  <a:lnTo>
                    <a:pt x="305" y="169"/>
                  </a:lnTo>
                  <a:lnTo>
                    <a:pt x="276" y="142"/>
                  </a:lnTo>
                  <a:lnTo>
                    <a:pt x="276" y="142"/>
                  </a:lnTo>
                  <a:lnTo>
                    <a:pt x="262" y="134"/>
                  </a:lnTo>
                  <a:lnTo>
                    <a:pt x="250" y="129"/>
                  </a:lnTo>
                  <a:lnTo>
                    <a:pt x="239" y="127"/>
                  </a:lnTo>
                  <a:lnTo>
                    <a:pt x="229" y="126"/>
                  </a:lnTo>
                  <a:lnTo>
                    <a:pt x="219" y="127"/>
                  </a:lnTo>
                  <a:lnTo>
                    <a:pt x="211" y="129"/>
                  </a:lnTo>
                  <a:lnTo>
                    <a:pt x="194" y="134"/>
                  </a:lnTo>
                  <a:lnTo>
                    <a:pt x="194" y="134"/>
                  </a:lnTo>
                  <a:lnTo>
                    <a:pt x="180" y="140"/>
                  </a:lnTo>
                  <a:lnTo>
                    <a:pt x="165" y="144"/>
                  </a:lnTo>
                  <a:lnTo>
                    <a:pt x="152" y="147"/>
                  </a:lnTo>
                  <a:lnTo>
                    <a:pt x="138" y="148"/>
                  </a:lnTo>
                  <a:lnTo>
                    <a:pt x="125" y="148"/>
                  </a:lnTo>
                  <a:lnTo>
                    <a:pt x="120" y="147"/>
                  </a:lnTo>
                  <a:lnTo>
                    <a:pt x="115" y="144"/>
                  </a:lnTo>
                  <a:lnTo>
                    <a:pt x="109" y="141"/>
                  </a:lnTo>
                  <a:lnTo>
                    <a:pt x="103" y="137"/>
                  </a:lnTo>
                  <a:lnTo>
                    <a:pt x="99" y="134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1" y="140"/>
                  </a:lnTo>
                  <a:lnTo>
                    <a:pt x="86" y="150"/>
                  </a:lnTo>
                  <a:lnTo>
                    <a:pt x="80" y="158"/>
                  </a:lnTo>
                  <a:lnTo>
                    <a:pt x="73" y="166"/>
                  </a:lnTo>
                  <a:lnTo>
                    <a:pt x="66" y="172"/>
                  </a:lnTo>
                  <a:lnTo>
                    <a:pt x="59" y="178"/>
                  </a:lnTo>
                  <a:lnTo>
                    <a:pt x="44" y="190"/>
                  </a:lnTo>
                  <a:lnTo>
                    <a:pt x="44" y="190"/>
                  </a:lnTo>
                  <a:lnTo>
                    <a:pt x="48" y="203"/>
                  </a:lnTo>
                  <a:lnTo>
                    <a:pt x="50" y="219"/>
                  </a:lnTo>
                  <a:lnTo>
                    <a:pt x="51" y="233"/>
                  </a:lnTo>
                  <a:lnTo>
                    <a:pt x="51" y="248"/>
                  </a:lnTo>
                  <a:lnTo>
                    <a:pt x="50" y="277"/>
                  </a:lnTo>
                  <a:lnTo>
                    <a:pt x="47" y="306"/>
                  </a:lnTo>
                  <a:lnTo>
                    <a:pt x="47" y="306"/>
                  </a:lnTo>
                  <a:close/>
                  <a:moveTo>
                    <a:pt x="47" y="306"/>
                  </a:moveTo>
                  <a:lnTo>
                    <a:pt x="47" y="30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20" name="Freeform 116"/>
            <p:cNvSpPr>
              <a:spLocks/>
            </p:cNvSpPr>
            <p:nvPr/>
          </p:nvSpPr>
          <p:spPr bwMode="auto">
            <a:xfrm>
              <a:off x="7859713" y="2330450"/>
              <a:ext cx="323850" cy="242887"/>
            </a:xfrm>
            <a:custGeom>
              <a:avLst/>
              <a:gdLst>
                <a:gd name="T0" fmla="*/ 47 w 409"/>
                <a:gd name="T1" fmla="*/ 306 h 306"/>
                <a:gd name="T2" fmla="*/ 28 w 409"/>
                <a:gd name="T3" fmla="*/ 275 h 306"/>
                <a:gd name="T4" fmla="*/ 13 w 409"/>
                <a:gd name="T5" fmla="*/ 260 h 306"/>
                <a:gd name="T6" fmla="*/ 8 w 409"/>
                <a:gd name="T7" fmla="*/ 250 h 306"/>
                <a:gd name="T8" fmla="*/ 2 w 409"/>
                <a:gd name="T9" fmla="*/ 231 h 306"/>
                <a:gd name="T10" fmla="*/ 0 w 409"/>
                <a:gd name="T11" fmla="*/ 203 h 306"/>
                <a:gd name="T12" fmla="*/ 4 w 409"/>
                <a:gd name="T13" fmla="*/ 168 h 306"/>
                <a:gd name="T14" fmla="*/ 9 w 409"/>
                <a:gd name="T15" fmla="*/ 132 h 306"/>
                <a:gd name="T16" fmla="*/ 11 w 409"/>
                <a:gd name="T17" fmla="*/ 114 h 306"/>
                <a:gd name="T18" fmla="*/ 29 w 409"/>
                <a:gd name="T19" fmla="*/ 92 h 306"/>
                <a:gd name="T20" fmla="*/ 47 w 409"/>
                <a:gd name="T21" fmla="*/ 70 h 306"/>
                <a:gd name="T22" fmla="*/ 70 w 409"/>
                <a:gd name="T23" fmla="*/ 48 h 306"/>
                <a:gd name="T24" fmla="*/ 107 w 409"/>
                <a:gd name="T25" fmla="*/ 26 h 306"/>
                <a:gd name="T26" fmla="*/ 136 w 409"/>
                <a:gd name="T27" fmla="*/ 17 h 306"/>
                <a:gd name="T28" fmla="*/ 186 w 409"/>
                <a:gd name="T29" fmla="*/ 5 h 306"/>
                <a:gd name="T30" fmla="*/ 224 w 409"/>
                <a:gd name="T31" fmla="*/ 0 h 306"/>
                <a:gd name="T32" fmla="*/ 246 w 409"/>
                <a:gd name="T33" fmla="*/ 0 h 306"/>
                <a:gd name="T34" fmla="*/ 293 w 409"/>
                <a:gd name="T35" fmla="*/ 12 h 306"/>
                <a:gd name="T36" fmla="*/ 319 w 409"/>
                <a:gd name="T37" fmla="*/ 24 h 306"/>
                <a:gd name="T38" fmla="*/ 336 w 409"/>
                <a:gd name="T39" fmla="*/ 37 h 306"/>
                <a:gd name="T40" fmla="*/ 344 w 409"/>
                <a:gd name="T41" fmla="*/ 50 h 306"/>
                <a:gd name="T42" fmla="*/ 347 w 409"/>
                <a:gd name="T43" fmla="*/ 57 h 306"/>
                <a:gd name="T44" fmla="*/ 377 w 409"/>
                <a:gd name="T45" fmla="*/ 113 h 306"/>
                <a:gd name="T46" fmla="*/ 397 w 409"/>
                <a:gd name="T47" fmla="*/ 159 h 306"/>
                <a:gd name="T48" fmla="*/ 403 w 409"/>
                <a:gd name="T49" fmla="*/ 177 h 306"/>
                <a:gd name="T50" fmla="*/ 409 w 409"/>
                <a:gd name="T51" fmla="*/ 216 h 306"/>
                <a:gd name="T52" fmla="*/ 408 w 409"/>
                <a:gd name="T53" fmla="*/ 236 h 306"/>
                <a:gd name="T54" fmla="*/ 403 w 409"/>
                <a:gd name="T55" fmla="*/ 252 h 306"/>
                <a:gd name="T56" fmla="*/ 388 w 409"/>
                <a:gd name="T57" fmla="*/ 256 h 306"/>
                <a:gd name="T58" fmla="*/ 375 w 409"/>
                <a:gd name="T59" fmla="*/ 262 h 306"/>
                <a:gd name="T60" fmla="*/ 369 w 409"/>
                <a:gd name="T61" fmla="*/ 274 h 306"/>
                <a:gd name="T62" fmla="*/ 372 w 409"/>
                <a:gd name="T63" fmla="*/ 295 h 306"/>
                <a:gd name="T64" fmla="*/ 359 w 409"/>
                <a:gd name="T65" fmla="*/ 295 h 306"/>
                <a:gd name="T66" fmla="*/ 355 w 409"/>
                <a:gd name="T67" fmla="*/ 243 h 306"/>
                <a:gd name="T68" fmla="*/ 347 w 409"/>
                <a:gd name="T69" fmla="*/ 199 h 306"/>
                <a:gd name="T70" fmla="*/ 324 w 409"/>
                <a:gd name="T71" fmla="*/ 183 h 306"/>
                <a:gd name="T72" fmla="*/ 276 w 409"/>
                <a:gd name="T73" fmla="*/ 142 h 306"/>
                <a:gd name="T74" fmla="*/ 262 w 409"/>
                <a:gd name="T75" fmla="*/ 134 h 306"/>
                <a:gd name="T76" fmla="*/ 239 w 409"/>
                <a:gd name="T77" fmla="*/ 127 h 306"/>
                <a:gd name="T78" fmla="*/ 219 w 409"/>
                <a:gd name="T79" fmla="*/ 127 h 306"/>
                <a:gd name="T80" fmla="*/ 194 w 409"/>
                <a:gd name="T81" fmla="*/ 134 h 306"/>
                <a:gd name="T82" fmla="*/ 180 w 409"/>
                <a:gd name="T83" fmla="*/ 140 h 306"/>
                <a:gd name="T84" fmla="*/ 152 w 409"/>
                <a:gd name="T85" fmla="*/ 147 h 306"/>
                <a:gd name="T86" fmla="*/ 125 w 409"/>
                <a:gd name="T87" fmla="*/ 148 h 306"/>
                <a:gd name="T88" fmla="*/ 115 w 409"/>
                <a:gd name="T89" fmla="*/ 144 h 306"/>
                <a:gd name="T90" fmla="*/ 103 w 409"/>
                <a:gd name="T91" fmla="*/ 137 h 306"/>
                <a:gd name="T92" fmla="*/ 94 w 409"/>
                <a:gd name="T93" fmla="*/ 128 h 306"/>
                <a:gd name="T94" fmla="*/ 91 w 409"/>
                <a:gd name="T95" fmla="*/ 140 h 306"/>
                <a:gd name="T96" fmla="*/ 80 w 409"/>
                <a:gd name="T97" fmla="*/ 158 h 306"/>
                <a:gd name="T98" fmla="*/ 66 w 409"/>
                <a:gd name="T99" fmla="*/ 172 h 306"/>
                <a:gd name="T100" fmla="*/ 44 w 409"/>
                <a:gd name="T101" fmla="*/ 190 h 306"/>
                <a:gd name="T102" fmla="*/ 48 w 409"/>
                <a:gd name="T103" fmla="*/ 203 h 306"/>
                <a:gd name="T104" fmla="*/ 51 w 409"/>
                <a:gd name="T105" fmla="*/ 233 h 306"/>
                <a:gd name="T106" fmla="*/ 50 w 409"/>
                <a:gd name="T107" fmla="*/ 277 h 306"/>
                <a:gd name="T108" fmla="*/ 47 w 409"/>
                <a:gd name="T10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9" h="306">
                  <a:moveTo>
                    <a:pt x="47" y="306"/>
                  </a:moveTo>
                  <a:lnTo>
                    <a:pt x="47" y="306"/>
                  </a:lnTo>
                  <a:lnTo>
                    <a:pt x="36" y="287"/>
                  </a:lnTo>
                  <a:lnTo>
                    <a:pt x="28" y="275"/>
                  </a:lnTo>
                  <a:lnTo>
                    <a:pt x="21" y="269"/>
                  </a:lnTo>
                  <a:lnTo>
                    <a:pt x="13" y="260"/>
                  </a:lnTo>
                  <a:lnTo>
                    <a:pt x="13" y="260"/>
                  </a:lnTo>
                  <a:lnTo>
                    <a:pt x="8" y="250"/>
                  </a:lnTo>
                  <a:lnTo>
                    <a:pt x="5" y="241"/>
                  </a:lnTo>
                  <a:lnTo>
                    <a:pt x="2" y="231"/>
                  </a:lnTo>
                  <a:lnTo>
                    <a:pt x="1" y="222"/>
                  </a:lnTo>
                  <a:lnTo>
                    <a:pt x="0" y="203"/>
                  </a:lnTo>
                  <a:lnTo>
                    <a:pt x="1" y="185"/>
                  </a:lnTo>
                  <a:lnTo>
                    <a:pt x="4" y="168"/>
                  </a:lnTo>
                  <a:lnTo>
                    <a:pt x="7" y="150"/>
                  </a:lnTo>
                  <a:lnTo>
                    <a:pt x="9" y="132"/>
                  </a:lnTo>
                  <a:lnTo>
                    <a:pt x="11" y="114"/>
                  </a:lnTo>
                  <a:lnTo>
                    <a:pt x="11" y="114"/>
                  </a:lnTo>
                  <a:lnTo>
                    <a:pt x="21" y="102"/>
                  </a:lnTo>
                  <a:lnTo>
                    <a:pt x="29" y="92"/>
                  </a:lnTo>
                  <a:lnTo>
                    <a:pt x="37" y="80"/>
                  </a:lnTo>
                  <a:lnTo>
                    <a:pt x="47" y="70"/>
                  </a:lnTo>
                  <a:lnTo>
                    <a:pt x="57" y="58"/>
                  </a:lnTo>
                  <a:lnTo>
                    <a:pt x="70" y="48"/>
                  </a:lnTo>
                  <a:lnTo>
                    <a:pt x="86" y="36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136" y="17"/>
                  </a:lnTo>
                  <a:lnTo>
                    <a:pt x="168" y="8"/>
                  </a:lnTo>
                  <a:lnTo>
                    <a:pt x="186" y="5"/>
                  </a:lnTo>
                  <a:lnTo>
                    <a:pt x="204" y="3"/>
                  </a:lnTo>
                  <a:lnTo>
                    <a:pt x="224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78" y="7"/>
                  </a:lnTo>
                  <a:lnTo>
                    <a:pt x="293" y="12"/>
                  </a:lnTo>
                  <a:lnTo>
                    <a:pt x="307" y="17"/>
                  </a:lnTo>
                  <a:lnTo>
                    <a:pt x="319" y="24"/>
                  </a:lnTo>
                  <a:lnTo>
                    <a:pt x="331" y="33"/>
                  </a:lnTo>
                  <a:lnTo>
                    <a:pt x="336" y="37"/>
                  </a:lnTo>
                  <a:lnTo>
                    <a:pt x="340" y="43"/>
                  </a:lnTo>
                  <a:lnTo>
                    <a:pt x="344" y="50"/>
                  </a:lnTo>
                  <a:lnTo>
                    <a:pt x="347" y="57"/>
                  </a:lnTo>
                  <a:lnTo>
                    <a:pt x="347" y="57"/>
                  </a:lnTo>
                  <a:lnTo>
                    <a:pt x="362" y="85"/>
                  </a:lnTo>
                  <a:lnTo>
                    <a:pt x="377" y="113"/>
                  </a:lnTo>
                  <a:lnTo>
                    <a:pt x="391" y="143"/>
                  </a:lnTo>
                  <a:lnTo>
                    <a:pt x="397" y="159"/>
                  </a:lnTo>
                  <a:lnTo>
                    <a:pt x="403" y="177"/>
                  </a:lnTo>
                  <a:lnTo>
                    <a:pt x="403" y="177"/>
                  </a:lnTo>
                  <a:lnTo>
                    <a:pt x="408" y="197"/>
                  </a:lnTo>
                  <a:lnTo>
                    <a:pt x="409" y="216"/>
                  </a:lnTo>
                  <a:lnTo>
                    <a:pt x="409" y="227"/>
                  </a:lnTo>
                  <a:lnTo>
                    <a:pt x="408" y="236"/>
                  </a:lnTo>
                  <a:lnTo>
                    <a:pt x="406" y="244"/>
                  </a:lnTo>
                  <a:lnTo>
                    <a:pt x="403" y="252"/>
                  </a:lnTo>
                  <a:lnTo>
                    <a:pt x="403" y="252"/>
                  </a:lnTo>
                  <a:lnTo>
                    <a:pt x="388" y="256"/>
                  </a:lnTo>
                  <a:lnTo>
                    <a:pt x="381" y="258"/>
                  </a:lnTo>
                  <a:lnTo>
                    <a:pt x="375" y="262"/>
                  </a:lnTo>
                  <a:lnTo>
                    <a:pt x="372" y="267"/>
                  </a:lnTo>
                  <a:lnTo>
                    <a:pt x="369" y="274"/>
                  </a:lnTo>
                  <a:lnTo>
                    <a:pt x="369" y="284"/>
                  </a:lnTo>
                  <a:lnTo>
                    <a:pt x="372" y="295"/>
                  </a:lnTo>
                  <a:lnTo>
                    <a:pt x="359" y="295"/>
                  </a:lnTo>
                  <a:lnTo>
                    <a:pt x="359" y="295"/>
                  </a:lnTo>
                  <a:lnTo>
                    <a:pt x="358" y="269"/>
                  </a:lnTo>
                  <a:lnTo>
                    <a:pt x="355" y="243"/>
                  </a:lnTo>
                  <a:lnTo>
                    <a:pt x="352" y="220"/>
                  </a:lnTo>
                  <a:lnTo>
                    <a:pt x="347" y="199"/>
                  </a:lnTo>
                  <a:lnTo>
                    <a:pt x="347" y="199"/>
                  </a:lnTo>
                  <a:lnTo>
                    <a:pt x="324" y="183"/>
                  </a:lnTo>
                  <a:lnTo>
                    <a:pt x="305" y="169"/>
                  </a:lnTo>
                  <a:lnTo>
                    <a:pt x="276" y="142"/>
                  </a:lnTo>
                  <a:lnTo>
                    <a:pt x="276" y="142"/>
                  </a:lnTo>
                  <a:lnTo>
                    <a:pt x="262" y="134"/>
                  </a:lnTo>
                  <a:lnTo>
                    <a:pt x="250" y="129"/>
                  </a:lnTo>
                  <a:lnTo>
                    <a:pt x="239" y="127"/>
                  </a:lnTo>
                  <a:lnTo>
                    <a:pt x="229" y="126"/>
                  </a:lnTo>
                  <a:lnTo>
                    <a:pt x="219" y="127"/>
                  </a:lnTo>
                  <a:lnTo>
                    <a:pt x="211" y="129"/>
                  </a:lnTo>
                  <a:lnTo>
                    <a:pt x="194" y="134"/>
                  </a:lnTo>
                  <a:lnTo>
                    <a:pt x="194" y="134"/>
                  </a:lnTo>
                  <a:lnTo>
                    <a:pt x="180" y="140"/>
                  </a:lnTo>
                  <a:lnTo>
                    <a:pt x="165" y="144"/>
                  </a:lnTo>
                  <a:lnTo>
                    <a:pt x="152" y="147"/>
                  </a:lnTo>
                  <a:lnTo>
                    <a:pt x="138" y="148"/>
                  </a:lnTo>
                  <a:lnTo>
                    <a:pt x="125" y="148"/>
                  </a:lnTo>
                  <a:lnTo>
                    <a:pt x="120" y="147"/>
                  </a:lnTo>
                  <a:lnTo>
                    <a:pt x="115" y="144"/>
                  </a:lnTo>
                  <a:lnTo>
                    <a:pt x="109" y="141"/>
                  </a:lnTo>
                  <a:lnTo>
                    <a:pt x="103" y="137"/>
                  </a:lnTo>
                  <a:lnTo>
                    <a:pt x="99" y="134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1" y="140"/>
                  </a:lnTo>
                  <a:lnTo>
                    <a:pt x="86" y="150"/>
                  </a:lnTo>
                  <a:lnTo>
                    <a:pt x="80" y="158"/>
                  </a:lnTo>
                  <a:lnTo>
                    <a:pt x="73" y="166"/>
                  </a:lnTo>
                  <a:lnTo>
                    <a:pt x="66" y="172"/>
                  </a:lnTo>
                  <a:lnTo>
                    <a:pt x="59" y="178"/>
                  </a:lnTo>
                  <a:lnTo>
                    <a:pt x="44" y="190"/>
                  </a:lnTo>
                  <a:lnTo>
                    <a:pt x="44" y="190"/>
                  </a:lnTo>
                  <a:lnTo>
                    <a:pt x="48" y="203"/>
                  </a:lnTo>
                  <a:lnTo>
                    <a:pt x="50" y="219"/>
                  </a:lnTo>
                  <a:lnTo>
                    <a:pt x="51" y="233"/>
                  </a:lnTo>
                  <a:lnTo>
                    <a:pt x="51" y="248"/>
                  </a:lnTo>
                  <a:lnTo>
                    <a:pt x="50" y="277"/>
                  </a:lnTo>
                  <a:lnTo>
                    <a:pt x="47" y="306"/>
                  </a:lnTo>
                  <a:lnTo>
                    <a:pt x="47" y="30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21" name="Line 117"/>
            <p:cNvSpPr>
              <a:spLocks noChangeShapeType="1"/>
            </p:cNvSpPr>
            <p:nvPr/>
          </p:nvSpPr>
          <p:spPr bwMode="auto">
            <a:xfrm>
              <a:off x="7896226" y="2573337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22" name="Freeform 118"/>
            <p:cNvSpPr>
              <a:spLocks/>
            </p:cNvSpPr>
            <p:nvPr/>
          </p:nvSpPr>
          <p:spPr bwMode="auto">
            <a:xfrm>
              <a:off x="7859713" y="2330450"/>
              <a:ext cx="323850" cy="242887"/>
            </a:xfrm>
            <a:custGeom>
              <a:avLst/>
              <a:gdLst>
                <a:gd name="T0" fmla="*/ 47 w 409"/>
                <a:gd name="T1" fmla="*/ 306 h 306"/>
                <a:gd name="T2" fmla="*/ 28 w 409"/>
                <a:gd name="T3" fmla="*/ 275 h 306"/>
                <a:gd name="T4" fmla="*/ 13 w 409"/>
                <a:gd name="T5" fmla="*/ 260 h 306"/>
                <a:gd name="T6" fmla="*/ 8 w 409"/>
                <a:gd name="T7" fmla="*/ 250 h 306"/>
                <a:gd name="T8" fmla="*/ 2 w 409"/>
                <a:gd name="T9" fmla="*/ 231 h 306"/>
                <a:gd name="T10" fmla="*/ 0 w 409"/>
                <a:gd name="T11" fmla="*/ 203 h 306"/>
                <a:gd name="T12" fmla="*/ 4 w 409"/>
                <a:gd name="T13" fmla="*/ 168 h 306"/>
                <a:gd name="T14" fmla="*/ 9 w 409"/>
                <a:gd name="T15" fmla="*/ 132 h 306"/>
                <a:gd name="T16" fmla="*/ 11 w 409"/>
                <a:gd name="T17" fmla="*/ 114 h 306"/>
                <a:gd name="T18" fmla="*/ 29 w 409"/>
                <a:gd name="T19" fmla="*/ 92 h 306"/>
                <a:gd name="T20" fmla="*/ 47 w 409"/>
                <a:gd name="T21" fmla="*/ 70 h 306"/>
                <a:gd name="T22" fmla="*/ 70 w 409"/>
                <a:gd name="T23" fmla="*/ 48 h 306"/>
                <a:gd name="T24" fmla="*/ 107 w 409"/>
                <a:gd name="T25" fmla="*/ 26 h 306"/>
                <a:gd name="T26" fmla="*/ 136 w 409"/>
                <a:gd name="T27" fmla="*/ 17 h 306"/>
                <a:gd name="T28" fmla="*/ 186 w 409"/>
                <a:gd name="T29" fmla="*/ 5 h 306"/>
                <a:gd name="T30" fmla="*/ 224 w 409"/>
                <a:gd name="T31" fmla="*/ 0 h 306"/>
                <a:gd name="T32" fmla="*/ 246 w 409"/>
                <a:gd name="T33" fmla="*/ 0 h 306"/>
                <a:gd name="T34" fmla="*/ 293 w 409"/>
                <a:gd name="T35" fmla="*/ 12 h 306"/>
                <a:gd name="T36" fmla="*/ 319 w 409"/>
                <a:gd name="T37" fmla="*/ 24 h 306"/>
                <a:gd name="T38" fmla="*/ 336 w 409"/>
                <a:gd name="T39" fmla="*/ 37 h 306"/>
                <a:gd name="T40" fmla="*/ 344 w 409"/>
                <a:gd name="T41" fmla="*/ 50 h 306"/>
                <a:gd name="T42" fmla="*/ 347 w 409"/>
                <a:gd name="T43" fmla="*/ 57 h 306"/>
                <a:gd name="T44" fmla="*/ 377 w 409"/>
                <a:gd name="T45" fmla="*/ 113 h 306"/>
                <a:gd name="T46" fmla="*/ 397 w 409"/>
                <a:gd name="T47" fmla="*/ 159 h 306"/>
                <a:gd name="T48" fmla="*/ 403 w 409"/>
                <a:gd name="T49" fmla="*/ 177 h 306"/>
                <a:gd name="T50" fmla="*/ 409 w 409"/>
                <a:gd name="T51" fmla="*/ 216 h 306"/>
                <a:gd name="T52" fmla="*/ 408 w 409"/>
                <a:gd name="T53" fmla="*/ 235 h 306"/>
                <a:gd name="T54" fmla="*/ 403 w 409"/>
                <a:gd name="T55" fmla="*/ 252 h 306"/>
                <a:gd name="T56" fmla="*/ 388 w 409"/>
                <a:gd name="T57" fmla="*/ 256 h 306"/>
                <a:gd name="T58" fmla="*/ 375 w 409"/>
                <a:gd name="T59" fmla="*/ 262 h 306"/>
                <a:gd name="T60" fmla="*/ 369 w 409"/>
                <a:gd name="T61" fmla="*/ 274 h 306"/>
                <a:gd name="T62" fmla="*/ 372 w 409"/>
                <a:gd name="T63" fmla="*/ 295 h 306"/>
                <a:gd name="T64" fmla="*/ 359 w 409"/>
                <a:gd name="T65" fmla="*/ 295 h 306"/>
                <a:gd name="T66" fmla="*/ 355 w 409"/>
                <a:gd name="T67" fmla="*/ 243 h 306"/>
                <a:gd name="T68" fmla="*/ 347 w 409"/>
                <a:gd name="T69" fmla="*/ 199 h 306"/>
                <a:gd name="T70" fmla="*/ 324 w 409"/>
                <a:gd name="T71" fmla="*/ 183 h 306"/>
                <a:gd name="T72" fmla="*/ 276 w 409"/>
                <a:gd name="T73" fmla="*/ 142 h 306"/>
                <a:gd name="T74" fmla="*/ 262 w 409"/>
                <a:gd name="T75" fmla="*/ 134 h 306"/>
                <a:gd name="T76" fmla="*/ 239 w 409"/>
                <a:gd name="T77" fmla="*/ 127 h 306"/>
                <a:gd name="T78" fmla="*/ 219 w 409"/>
                <a:gd name="T79" fmla="*/ 127 h 306"/>
                <a:gd name="T80" fmla="*/ 194 w 409"/>
                <a:gd name="T81" fmla="*/ 134 h 306"/>
                <a:gd name="T82" fmla="*/ 180 w 409"/>
                <a:gd name="T83" fmla="*/ 140 h 306"/>
                <a:gd name="T84" fmla="*/ 152 w 409"/>
                <a:gd name="T85" fmla="*/ 147 h 306"/>
                <a:gd name="T86" fmla="*/ 125 w 409"/>
                <a:gd name="T87" fmla="*/ 148 h 306"/>
                <a:gd name="T88" fmla="*/ 115 w 409"/>
                <a:gd name="T89" fmla="*/ 144 h 306"/>
                <a:gd name="T90" fmla="*/ 103 w 409"/>
                <a:gd name="T91" fmla="*/ 137 h 306"/>
                <a:gd name="T92" fmla="*/ 94 w 409"/>
                <a:gd name="T93" fmla="*/ 128 h 306"/>
                <a:gd name="T94" fmla="*/ 91 w 409"/>
                <a:gd name="T95" fmla="*/ 140 h 306"/>
                <a:gd name="T96" fmla="*/ 80 w 409"/>
                <a:gd name="T97" fmla="*/ 158 h 306"/>
                <a:gd name="T98" fmla="*/ 66 w 409"/>
                <a:gd name="T99" fmla="*/ 172 h 306"/>
                <a:gd name="T100" fmla="*/ 44 w 409"/>
                <a:gd name="T101" fmla="*/ 190 h 306"/>
                <a:gd name="T102" fmla="*/ 48 w 409"/>
                <a:gd name="T103" fmla="*/ 203 h 306"/>
                <a:gd name="T104" fmla="*/ 51 w 409"/>
                <a:gd name="T105" fmla="*/ 233 h 306"/>
                <a:gd name="T106" fmla="*/ 50 w 409"/>
                <a:gd name="T107" fmla="*/ 277 h 306"/>
                <a:gd name="T108" fmla="*/ 47 w 409"/>
                <a:gd name="T10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9" h="306">
                  <a:moveTo>
                    <a:pt x="47" y="306"/>
                  </a:moveTo>
                  <a:lnTo>
                    <a:pt x="47" y="306"/>
                  </a:lnTo>
                  <a:lnTo>
                    <a:pt x="36" y="287"/>
                  </a:lnTo>
                  <a:lnTo>
                    <a:pt x="28" y="275"/>
                  </a:lnTo>
                  <a:lnTo>
                    <a:pt x="21" y="269"/>
                  </a:lnTo>
                  <a:lnTo>
                    <a:pt x="13" y="260"/>
                  </a:lnTo>
                  <a:lnTo>
                    <a:pt x="13" y="260"/>
                  </a:lnTo>
                  <a:lnTo>
                    <a:pt x="8" y="250"/>
                  </a:lnTo>
                  <a:lnTo>
                    <a:pt x="5" y="241"/>
                  </a:lnTo>
                  <a:lnTo>
                    <a:pt x="2" y="231"/>
                  </a:lnTo>
                  <a:lnTo>
                    <a:pt x="1" y="222"/>
                  </a:lnTo>
                  <a:lnTo>
                    <a:pt x="0" y="203"/>
                  </a:lnTo>
                  <a:lnTo>
                    <a:pt x="1" y="185"/>
                  </a:lnTo>
                  <a:lnTo>
                    <a:pt x="4" y="168"/>
                  </a:lnTo>
                  <a:lnTo>
                    <a:pt x="7" y="150"/>
                  </a:lnTo>
                  <a:lnTo>
                    <a:pt x="9" y="132"/>
                  </a:lnTo>
                  <a:lnTo>
                    <a:pt x="11" y="114"/>
                  </a:lnTo>
                  <a:lnTo>
                    <a:pt x="11" y="114"/>
                  </a:lnTo>
                  <a:lnTo>
                    <a:pt x="21" y="102"/>
                  </a:lnTo>
                  <a:lnTo>
                    <a:pt x="29" y="92"/>
                  </a:lnTo>
                  <a:lnTo>
                    <a:pt x="37" y="80"/>
                  </a:lnTo>
                  <a:lnTo>
                    <a:pt x="47" y="70"/>
                  </a:lnTo>
                  <a:lnTo>
                    <a:pt x="57" y="58"/>
                  </a:lnTo>
                  <a:lnTo>
                    <a:pt x="70" y="48"/>
                  </a:lnTo>
                  <a:lnTo>
                    <a:pt x="86" y="36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136" y="17"/>
                  </a:lnTo>
                  <a:lnTo>
                    <a:pt x="168" y="8"/>
                  </a:lnTo>
                  <a:lnTo>
                    <a:pt x="186" y="5"/>
                  </a:lnTo>
                  <a:lnTo>
                    <a:pt x="204" y="3"/>
                  </a:lnTo>
                  <a:lnTo>
                    <a:pt x="224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78" y="7"/>
                  </a:lnTo>
                  <a:lnTo>
                    <a:pt x="293" y="12"/>
                  </a:lnTo>
                  <a:lnTo>
                    <a:pt x="307" y="17"/>
                  </a:lnTo>
                  <a:lnTo>
                    <a:pt x="319" y="24"/>
                  </a:lnTo>
                  <a:lnTo>
                    <a:pt x="331" y="33"/>
                  </a:lnTo>
                  <a:lnTo>
                    <a:pt x="336" y="37"/>
                  </a:lnTo>
                  <a:lnTo>
                    <a:pt x="340" y="43"/>
                  </a:lnTo>
                  <a:lnTo>
                    <a:pt x="344" y="50"/>
                  </a:lnTo>
                  <a:lnTo>
                    <a:pt x="347" y="57"/>
                  </a:lnTo>
                  <a:lnTo>
                    <a:pt x="347" y="57"/>
                  </a:lnTo>
                  <a:lnTo>
                    <a:pt x="362" y="85"/>
                  </a:lnTo>
                  <a:lnTo>
                    <a:pt x="377" y="113"/>
                  </a:lnTo>
                  <a:lnTo>
                    <a:pt x="391" y="143"/>
                  </a:lnTo>
                  <a:lnTo>
                    <a:pt x="397" y="159"/>
                  </a:lnTo>
                  <a:lnTo>
                    <a:pt x="403" y="177"/>
                  </a:lnTo>
                  <a:lnTo>
                    <a:pt x="403" y="177"/>
                  </a:lnTo>
                  <a:lnTo>
                    <a:pt x="408" y="197"/>
                  </a:lnTo>
                  <a:lnTo>
                    <a:pt x="409" y="216"/>
                  </a:lnTo>
                  <a:lnTo>
                    <a:pt x="409" y="227"/>
                  </a:lnTo>
                  <a:lnTo>
                    <a:pt x="408" y="235"/>
                  </a:lnTo>
                  <a:lnTo>
                    <a:pt x="406" y="244"/>
                  </a:lnTo>
                  <a:lnTo>
                    <a:pt x="403" y="252"/>
                  </a:lnTo>
                  <a:lnTo>
                    <a:pt x="403" y="252"/>
                  </a:lnTo>
                  <a:lnTo>
                    <a:pt x="388" y="256"/>
                  </a:lnTo>
                  <a:lnTo>
                    <a:pt x="381" y="258"/>
                  </a:lnTo>
                  <a:lnTo>
                    <a:pt x="375" y="262"/>
                  </a:lnTo>
                  <a:lnTo>
                    <a:pt x="372" y="267"/>
                  </a:lnTo>
                  <a:lnTo>
                    <a:pt x="369" y="274"/>
                  </a:lnTo>
                  <a:lnTo>
                    <a:pt x="369" y="284"/>
                  </a:lnTo>
                  <a:lnTo>
                    <a:pt x="372" y="295"/>
                  </a:lnTo>
                  <a:lnTo>
                    <a:pt x="359" y="295"/>
                  </a:lnTo>
                  <a:lnTo>
                    <a:pt x="359" y="295"/>
                  </a:lnTo>
                  <a:lnTo>
                    <a:pt x="358" y="269"/>
                  </a:lnTo>
                  <a:lnTo>
                    <a:pt x="355" y="243"/>
                  </a:lnTo>
                  <a:lnTo>
                    <a:pt x="352" y="220"/>
                  </a:lnTo>
                  <a:lnTo>
                    <a:pt x="347" y="199"/>
                  </a:lnTo>
                  <a:lnTo>
                    <a:pt x="347" y="199"/>
                  </a:lnTo>
                  <a:lnTo>
                    <a:pt x="324" y="183"/>
                  </a:lnTo>
                  <a:lnTo>
                    <a:pt x="305" y="169"/>
                  </a:lnTo>
                  <a:lnTo>
                    <a:pt x="276" y="142"/>
                  </a:lnTo>
                  <a:lnTo>
                    <a:pt x="276" y="142"/>
                  </a:lnTo>
                  <a:lnTo>
                    <a:pt x="262" y="134"/>
                  </a:lnTo>
                  <a:lnTo>
                    <a:pt x="250" y="129"/>
                  </a:lnTo>
                  <a:lnTo>
                    <a:pt x="239" y="127"/>
                  </a:lnTo>
                  <a:lnTo>
                    <a:pt x="229" y="126"/>
                  </a:lnTo>
                  <a:lnTo>
                    <a:pt x="219" y="127"/>
                  </a:lnTo>
                  <a:lnTo>
                    <a:pt x="211" y="129"/>
                  </a:lnTo>
                  <a:lnTo>
                    <a:pt x="194" y="134"/>
                  </a:lnTo>
                  <a:lnTo>
                    <a:pt x="194" y="134"/>
                  </a:lnTo>
                  <a:lnTo>
                    <a:pt x="180" y="140"/>
                  </a:lnTo>
                  <a:lnTo>
                    <a:pt x="165" y="144"/>
                  </a:lnTo>
                  <a:lnTo>
                    <a:pt x="152" y="147"/>
                  </a:lnTo>
                  <a:lnTo>
                    <a:pt x="138" y="148"/>
                  </a:lnTo>
                  <a:lnTo>
                    <a:pt x="125" y="148"/>
                  </a:lnTo>
                  <a:lnTo>
                    <a:pt x="120" y="147"/>
                  </a:lnTo>
                  <a:lnTo>
                    <a:pt x="115" y="144"/>
                  </a:lnTo>
                  <a:lnTo>
                    <a:pt x="109" y="141"/>
                  </a:lnTo>
                  <a:lnTo>
                    <a:pt x="103" y="137"/>
                  </a:lnTo>
                  <a:lnTo>
                    <a:pt x="99" y="134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1" y="140"/>
                  </a:lnTo>
                  <a:lnTo>
                    <a:pt x="86" y="150"/>
                  </a:lnTo>
                  <a:lnTo>
                    <a:pt x="80" y="158"/>
                  </a:lnTo>
                  <a:lnTo>
                    <a:pt x="73" y="166"/>
                  </a:lnTo>
                  <a:lnTo>
                    <a:pt x="66" y="172"/>
                  </a:lnTo>
                  <a:lnTo>
                    <a:pt x="59" y="178"/>
                  </a:lnTo>
                  <a:lnTo>
                    <a:pt x="44" y="190"/>
                  </a:lnTo>
                  <a:lnTo>
                    <a:pt x="44" y="190"/>
                  </a:lnTo>
                  <a:lnTo>
                    <a:pt x="48" y="203"/>
                  </a:lnTo>
                  <a:lnTo>
                    <a:pt x="50" y="219"/>
                  </a:lnTo>
                  <a:lnTo>
                    <a:pt x="51" y="233"/>
                  </a:lnTo>
                  <a:lnTo>
                    <a:pt x="51" y="248"/>
                  </a:lnTo>
                  <a:lnTo>
                    <a:pt x="50" y="277"/>
                  </a:lnTo>
                  <a:lnTo>
                    <a:pt x="47" y="306"/>
                  </a:lnTo>
                  <a:lnTo>
                    <a:pt x="47" y="306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23" name="Line 119"/>
            <p:cNvSpPr>
              <a:spLocks noChangeShapeType="1"/>
            </p:cNvSpPr>
            <p:nvPr/>
          </p:nvSpPr>
          <p:spPr bwMode="auto">
            <a:xfrm>
              <a:off x="7896226" y="2573337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5523674" y="1472622"/>
            <a:ext cx="1367834" cy="3075238"/>
            <a:chOff x="9001126" y="2333625"/>
            <a:chExt cx="1362075" cy="3062287"/>
          </a:xfrm>
        </p:grpSpPr>
        <p:sp>
          <p:nvSpPr>
            <p:cNvPr id="125" name="Freeform 120"/>
            <p:cNvSpPr>
              <a:spLocks noEditPoints="1"/>
            </p:cNvSpPr>
            <p:nvPr/>
          </p:nvSpPr>
          <p:spPr bwMode="auto">
            <a:xfrm>
              <a:off x="9856788" y="5130800"/>
              <a:ext cx="296863" cy="265112"/>
            </a:xfrm>
            <a:custGeom>
              <a:avLst/>
              <a:gdLst>
                <a:gd name="T0" fmla="*/ 150 w 374"/>
                <a:gd name="T1" fmla="*/ 0 h 335"/>
                <a:gd name="T2" fmla="*/ 138 w 374"/>
                <a:gd name="T3" fmla="*/ 34 h 335"/>
                <a:gd name="T4" fmla="*/ 109 w 374"/>
                <a:gd name="T5" fmla="*/ 100 h 335"/>
                <a:gd name="T6" fmla="*/ 71 w 374"/>
                <a:gd name="T7" fmla="*/ 163 h 335"/>
                <a:gd name="T8" fmla="*/ 8 w 374"/>
                <a:gd name="T9" fmla="*/ 257 h 335"/>
                <a:gd name="T10" fmla="*/ 5 w 374"/>
                <a:gd name="T11" fmla="*/ 266 h 335"/>
                <a:gd name="T12" fmla="*/ 0 w 374"/>
                <a:gd name="T13" fmla="*/ 284 h 335"/>
                <a:gd name="T14" fmla="*/ 4 w 374"/>
                <a:gd name="T15" fmla="*/ 300 h 335"/>
                <a:gd name="T16" fmla="*/ 11 w 374"/>
                <a:gd name="T17" fmla="*/ 313 h 335"/>
                <a:gd name="T18" fmla="*/ 22 w 374"/>
                <a:gd name="T19" fmla="*/ 323 h 335"/>
                <a:gd name="T20" fmla="*/ 37 w 374"/>
                <a:gd name="T21" fmla="*/ 330 h 335"/>
                <a:gd name="T22" fmla="*/ 53 w 374"/>
                <a:gd name="T23" fmla="*/ 334 h 335"/>
                <a:gd name="T24" fmla="*/ 69 w 374"/>
                <a:gd name="T25" fmla="*/ 334 h 335"/>
                <a:gd name="T26" fmla="*/ 76 w 374"/>
                <a:gd name="T27" fmla="*/ 331 h 335"/>
                <a:gd name="T28" fmla="*/ 129 w 374"/>
                <a:gd name="T29" fmla="*/ 311 h 335"/>
                <a:gd name="T30" fmla="*/ 212 w 374"/>
                <a:gd name="T31" fmla="*/ 284 h 335"/>
                <a:gd name="T32" fmla="*/ 250 w 374"/>
                <a:gd name="T33" fmla="*/ 265 h 335"/>
                <a:gd name="T34" fmla="*/ 273 w 374"/>
                <a:gd name="T35" fmla="*/ 250 h 335"/>
                <a:gd name="T36" fmla="*/ 284 w 374"/>
                <a:gd name="T37" fmla="*/ 241 h 335"/>
                <a:gd name="T38" fmla="*/ 292 w 374"/>
                <a:gd name="T39" fmla="*/ 228 h 335"/>
                <a:gd name="T40" fmla="*/ 292 w 374"/>
                <a:gd name="T41" fmla="*/ 215 h 335"/>
                <a:gd name="T42" fmla="*/ 290 w 374"/>
                <a:gd name="T43" fmla="*/ 202 h 335"/>
                <a:gd name="T44" fmla="*/ 295 w 374"/>
                <a:gd name="T45" fmla="*/ 188 h 335"/>
                <a:gd name="T46" fmla="*/ 310 w 374"/>
                <a:gd name="T47" fmla="*/ 187 h 335"/>
                <a:gd name="T48" fmla="*/ 335 w 374"/>
                <a:gd name="T49" fmla="*/ 179 h 335"/>
                <a:gd name="T50" fmla="*/ 352 w 374"/>
                <a:gd name="T51" fmla="*/ 165 h 335"/>
                <a:gd name="T52" fmla="*/ 367 w 374"/>
                <a:gd name="T53" fmla="*/ 147 h 335"/>
                <a:gd name="T54" fmla="*/ 374 w 374"/>
                <a:gd name="T55" fmla="*/ 136 h 335"/>
                <a:gd name="T56" fmla="*/ 366 w 374"/>
                <a:gd name="T57" fmla="*/ 93 h 335"/>
                <a:gd name="T58" fmla="*/ 364 w 374"/>
                <a:gd name="T59" fmla="*/ 63 h 335"/>
                <a:gd name="T60" fmla="*/ 366 w 374"/>
                <a:gd name="T61" fmla="*/ 31 h 335"/>
                <a:gd name="T62" fmla="*/ 150 w 374"/>
                <a:gd name="T63" fmla="*/ 0 h 335"/>
                <a:gd name="T64" fmla="*/ 150 w 374"/>
                <a:gd name="T65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4" h="335">
                  <a:moveTo>
                    <a:pt x="150" y="0"/>
                  </a:moveTo>
                  <a:lnTo>
                    <a:pt x="150" y="0"/>
                  </a:lnTo>
                  <a:lnTo>
                    <a:pt x="145" y="17"/>
                  </a:lnTo>
                  <a:lnTo>
                    <a:pt x="138" y="34"/>
                  </a:lnTo>
                  <a:lnTo>
                    <a:pt x="124" y="68"/>
                  </a:lnTo>
                  <a:lnTo>
                    <a:pt x="109" y="100"/>
                  </a:lnTo>
                  <a:lnTo>
                    <a:pt x="91" y="132"/>
                  </a:lnTo>
                  <a:lnTo>
                    <a:pt x="71" y="163"/>
                  </a:lnTo>
                  <a:lnTo>
                    <a:pt x="51" y="194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5" y="266"/>
                  </a:lnTo>
                  <a:lnTo>
                    <a:pt x="1" y="275"/>
                  </a:lnTo>
                  <a:lnTo>
                    <a:pt x="0" y="284"/>
                  </a:lnTo>
                  <a:lnTo>
                    <a:pt x="1" y="292"/>
                  </a:lnTo>
                  <a:lnTo>
                    <a:pt x="4" y="300"/>
                  </a:lnTo>
                  <a:lnTo>
                    <a:pt x="7" y="307"/>
                  </a:lnTo>
                  <a:lnTo>
                    <a:pt x="11" y="313"/>
                  </a:lnTo>
                  <a:lnTo>
                    <a:pt x="17" y="318"/>
                  </a:lnTo>
                  <a:lnTo>
                    <a:pt x="22" y="323"/>
                  </a:lnTo>
                  <a:lnTo>
                    <a:pt x="29" y="328"/>
                  </a:lnTo>
                  <a:lnTo>
                    <a:pt x="37" y="330"/>
                  </a:lnTo>
                  <a:lnTo>
                    <a:pt x="44" y="332"/>
                  </a:lnTo>
                  <a:lnTo>
                    <a:pt x="53" y="334"/>
                  </a:lnTo>
                  <a:lnTo>
                    <a:pt x="61" y="335"/>
                  </a:lnTo>
                  <a:lnTo>
                    <a:pt x="69" y="334"/>
                  </a:lnTo>
                  <a:lnTo>
                    <a:pt x="76" y="331"/>
                  </a:lnTo>
                  <a:lnTo>
                    <a:pt x="76" y="331"/>
                  </a:lnTo>
                  <a:lnTo>
                    <a:pt x="102" y="321"/>
                  </a:lnTo>
                  <a:lnTo>
                    <a:pt x="129" y="311"/>
                  </a:lnTo>
                  <a:lnTo>
                    <a:pt x="185" y="293"/>
                  </a:lnTo>
                  <a:lnTo>
                    <a:pt x="212" y="284"/>
                  </a:lnTo>
                  <a:lnTo>
                    <a:pt x="237" y="271"/>
                  </a:lnTo>
                  <a:lnTo>
                    <a:pt x="250" y="265"/>
                  </a:lnTo>
                  <a:lnTo>
                    <a:pt x="261" y="258"/>
                  </a:lnTo>
                  <a:lnTo>
                    <a:pt x="273" y="250"/>
                  </a:lnTo>
                  <a:lnTo>
                    <a:pt x="284" y="241"/>
                  </a:lnTo>
                  <a:lnTo>
                    <a:pt x="284" y="241"/>
                  </a:lnTo>
                  <a:lnTo>
                    <a:pt x="288" y="234"/>
                  </a:lnTo>
                  <a:lnTo>
                    <a:pt x="292" y="228"/>
                  </a:lnTo>
                  <a:lnTo>
                    <a:pt x="292" y="221"/>
                  </a:lnTo>
                  <a:lnTo>
                    <a:pt x="292" y="215"/>
                  </a:lnTo>
                  <a:lnTo>
                    <a:pt x="290" y="208"/>
                  </a:lnTo>
                  <a:lnTo>
                    <a:pt x="290" y="202"/>
                  </a:lnTo>
                  <a:lnTo>
                    <a:pt x="292" y="195"/>
                  </a:lnTo>
                  <a:lnTo>
                    <a:pt x="295" y="188"/>
                  </a:lnTo>
                  <a:lnTo>
                    <a:pt x="295" y="188"/>
                  </a:lnTo>
                  <a:lnTo>
                    <a:pt x="310" y="187"/>
                  </a:lnTo>
                  <a:lnTo>
                    <a:pt x="323" y="185"/>
                  </a:lnTo>
                  <a:lnTo>
                    <a:pt x="335" y="179"/>
                  </a:lnTo>
                  <a:lnTo>
                    <a:pt x="344" y="173"/>
                  </a:lnTo>
                  <a:lnTo>
                    <a:pt x="352" y="165"/>
                  </a:lnTo>
                  <a:lnTo>
                    <a:pt x="360" y="156"/>
                  </a:lnTo>
                  <a:lnTo>
                    <a:pt x="367" y="147"/>
                  </a:lnTo>
                  <a:lnTo>
                    <a:pt x="374" y="136"/>
                  </a:lnTo>
                  <a:lnTo>
                    <a:pt x="374" y="136"/>
                  </a:lnTo>
                  <a:lnTo>
                    <a:pt x="368" y="108"/>
                  </a:lnTo>
                  <a:lnTo>
                    <a:pt x="366" y="93"/>
                  </a:lnTo>
                  <a:lnTo>
                    <a:pt x="364" y="79"/>
                  </a:lnTo>
                  <a:lnTo>
                    <a:pt x="364" y="63"/>
                  </a:lnTo>
                  <a:lnTo>
                    <a:pt x="364" y="47"/>
                  </a:lnTo>
                  <a:lnTo>
                    <a:pt x="366" y="31"/>
                  </a:lnTo>
                  <a:lnTo>
                    <a:pt x="369" y="1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0"/>
                  </a:move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9856788" y="5130800"/>
              <a:ext cx="296863" cy="265112"/>
            </a:xfrm>
            <a:custGeom>
              <a:avLst/>
              <a:gdLst>
                <a:gd name="T0" fmla="*/ 150 w 374"/>
                <a:gd name="T1" fmla="*/ 0 h 335"/>
                <a:gd name="T2" fmla="*/ 138 w 374"/>
                <a:gd name="T3" fmla="*/ 34 h 335"/>
                <a:gd name="T4" fmla="*/ 109 w 374"/>
                <a:gd name="T5" fmla="*/ 100 h 335"/>
                <a:gd name="T6" fmla="*/ 71 w 374"/>
                <a:gd name="T7" fmla="*/ 163 h 335"/>
                <a:gd name="T8" fmla="*/ 8 w 374"/>
                <a:gd name="T9" fmla="*/ 257 h 335"/>
                <a:gd name="T10" fmla="*/ 5 w 374"/>
                <a:gd name="T11" fmla="*/ 266 h 335"/>
                <a:gd name="T12" fmla="*/ 0 w 374"/>
                <a:gd name="T13" fmla="*/ 284 h 335"/>
                <a:gd name="T14" fmla="*/ 4 w 374"/>
                <a:gd name="T15" fmla="*/ 300 h 335"/>
                <a:gd name="T16" fmla="*/ 11 w 374"/>
                <a:gd name="T17" fmla="*/ 313 h 335"/>
                <a:gd name="T18" fmla="*/ 22 w 374"/>
                <a:gd name="T19" fmla="*/ 323 h 335"/>
                <a:gd name="T20" fmla="*/ 37 w 374"/>
                <a:gd name="T21" fmla="*/ 330 h 335"/>
                <a:gd name="T22" fmla="*/ 53 w 374"/>
                <a:gd name="T23" fmla="*/ 334 h 335"/>
                <a:gd name="T24" fmla="*/ 69 w 374"/>
                <a:gd name="T25" fmla="*/ 334 h 335"/>
                <a:gd name="T26" fmla="*/ 76 w 374"/>
                <a:gd name="T27" fmla="*/ 331 h 335"/>
                <a:gd name="T28" fmla="*/ 129 w 374"/>
                <a:gd name="T29" fmla="*/ 311 h 335"/>
                <a:gd name="T30" fmla="*/ 212 w 374"/>
                <a:gd name="T31" fmla="*/ 284 h 335"/>
                <a:gd name="T32" fmla="*/ 250 w 374"/>
                <a:gd name="T33" fmla="*/ 265 h 335"/>
                <a:gd name="T34" fmla="*/ 273 w 374"/>
                <a:gd name="T35" fmla="*/ 250 h 335"/>
                <a:gd name="T36" fmla="*/ 284 w 374"/>
                <a:gd name="T37" fmla="*/ 241 h 335"/>
                <a:gd name="T38" fmla="*/ 292 w 374"/>
                <a:gd name="T39" fmla="*/ 228 h 335"/>
                <a:gd name="T40" fmla="*/ 292 w 374"/>
                <a:gd name="T41" fmla="*/ 215 h 335"/>
                <a:gd name="T42" fmla="*/ 290 w 374"/>
                <a:gd name="T43" fmla="*/ 202 h 335"/>
                <a:gd name="T44" fmla="*/ 295 w 374"/>
                <a:gd name="T45" fmla="*/ 188 h 335"/>
                <a:gd name="T46" fmla="*/ 310 w 374"/>
                <a:gd name="T47" fmla="*/ 187 h 335"/>
                <a:gd name="T48" fmla="*/ 335 w 374"/>
                <a:gd name="T49" fmla="*/ 179 h 335"/>
                <a:gd name="T50" fmla="*/ 352 w 374"/>
                <a:gd name="T51" fmla="*/ 165 h 335"/>
                <a:gd name="T52" fmla="*/ 367 w 374"/>
                <a:gd name="T53" fmla="*/ 147 h 335"/>
                <a:gd name="T54" fmla="*/ 374 w 374"/>
                <a:gd name="T55" fmla="*/ 136 h 335"/>
                <a:gd name="T56" fmla="*/ 366 w 374"/>
                <a:gd name="T57" fmla="*/ 93 h 335"/>
                <a:gd name="T58" fmla="*/ 364 w 374"/>
                <a:gd name="T59" fmla="*/ 63 h 335"/>
                <a:gd name="T60" fmla="*/ 366 w 374"/>
                <a:gd name="T61" fmla="*/ 31 h 335"/>
                <a:gd name="T62" fmla="*/ 150 w 374"/>
                <a:gd name="T6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4" h="335">
                  <a:moveTo>
                    <a:pt x="150" y="0"/>
                  </a:moveTo>
                  <a:lnTo>
                    <a:pt x="150" y="0"/>
                  </a:lnTo>
                  <a:lnTo>
                    <a:pt x="145" y="17"/>
                  </a:lnTo>
                  <a:lnTo>
                    <a:pt x="138" y="34"/>
                  </a:lnTo>
                  <a:lnTo>
                    <a:pt x="124" y="68"/>
                  </a:lnTo>
                  <a:lnTo>
                    <a:pt x="109" y="100"/>
                  </a:lnTo>
                  <a:lnTo>
                    <a:pt x="91" y="132"/>
                  </a:lnTo>
                  <a:lnTo>
                    <a:pt x="71" y="163"/>
                  </a:lnTo>
                  <a:lnTo>
                    <a:pt x="51" y="194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5" y="266"/>
                  </a:lnTo>
                  <a:lnTo>
                    <a:pt x="1" y="275"/>
                  </a:lnTo>
                  <a:lnTo>
                    <a:pt x="0" y="284"/>
                  </a:lnTo>
                  <a:lnTo>
                    <a:pt x="1" y="292"/>
                  </a:lnTo>
                  <a:lnTo>
                    <a:pt x="4" y="300"/>
                  </a:lnTo>
                  <a:lnTo>
                    <a:pt x="7" y="307"/>
                  </a:lnTo>
                  <a:lnTo>
                    <a:pt x="11" y="313"/>
                  </a:lnTo>
                  <a:lnTo>
                    <a:pt x="17" y="318"/>
                  </a:lnTo>
                  <a:lnTo>
                    <a:pt x="22" y="323"/>
                  </a:lnTo>
                  <a:lnTo>
                    <a:pt x="29" y="328"/>
                  </a:lnTo>
                  <a:lnTo>
                    <a:pt x="37" y="330"/>
                  </a:lnTo>
                  <a:lnTo>
                    <a:pt x="44" y="332"/>
                  </a:lnTo>
                  <a:lnTo>
                    <a:pt x="53" y="334"/>
                  </a:lnTo>
                  <a:lnTo>
                    <a:pt x="61" y="335"/>
                  </a:lnTo>
                  <a:lnTo>
                    <a:pt x="69" y="334"/>
                  </a:lnTo>
                  <a:lnTo>
                    <a:pt x="76" y="331"/>
                  </a:lnTo>
                  <a:lnTo>
                    <a:pt x="76" y="331"/>
                  </a:lnTo>
                  <a:lnTo>
                    <a:pt x="102" y="321"/>
                  </a:lnTo>
                  <a:lnTo>
                    <a:pt x="129" y="311"/>
                  </a:lnTo>
                  <a:lnTo>
                    <a:pt x="185" y="293"/>
                  </a:lnTo>
                  <a:lnTo>
                    <a:pt x="212" y="284"/>
                  </a:lnTo>
                  <a:lnTo>
                    <a:pt x="237" y="271"/>
                  </a:lnTo>
                  <a:lnTo>
                    <a:pt x="250" y="265"/>
                  </a:lnTo>
                  <a:lnTo>
                    <a:pt x="261" y="258"/>
                  </a:lnTo>
                  <a:lnTo>
                    <a:pt x="273" y="250"/>
                  </a:lnTo>
                  <a:lnTo>
                    <a:pt x="284" y="241"/>
                  </a:lnTo>
                  <a:lnTo>
                    <a:pt x="284" y="241"/>
                  </a:lnTo>
                  <a:lnTo>
                    <a:pt x="288" y="234"/>
                  </a:lnTo>
                  <a:lnTo>
                    <a:pt x="292" y="228"/>
                  </a:lnTo>
                  <a:lnTo>
                    <a:pt x="292" y="221"/>
                  </a:lnTo>
                  <a:lnTo>
                    <a:pt x="292" y="215"/>
                  </a:lnTo>
                  <a:lnTo>
                    <a:pt x="290" y="208"/>
                  </a:lnTo>
                  <a:lnTo>
                    <a:pt x="290" y="202"/>
                  </a:lnTo>
                  <a:lnTo>
                    <a:pt x="292" y="195"/>
                  </a:lnTo>
                  <a:lnTo>
                    <a:pt x="295" y="188"/>
                  </a:lnTo>
                  <a:lnTo>
                    <a:pt x="295" y="188"/>
                  </a:lnTo>
                  <a:lnTo>
                    <a:pt x="310" y="187"/>
                  </a:lnTo>
                  <a:lnTo>
                    <a:pt x="323" y="185"/>
                  </a:lnTo>
                  <a:lnTo>
                    <a:pt x="335" y="179"/>
                  </a:lnTo>
                  <a:lnTo>
                    <a:pt x="344" y="173"/>
                  </a:lnTo>
                  <a:lnTo>
                    <a:pt x="352" y="165"/>
                  </a:lnTo>
                  <a:lnTo>
                    <a:pt x="360" y="156"/>
                  </a:lnTo>
                  <a:lnTo>
                    <a:pt x="367" y="147"/>
                  </a:lnTo>
                  <a:lnTo>
                    <a:pt x="374" y="136"/>
                  </a:lnTo>
                  <a:lnTo>
                    <a:pt x="374" y="136"/>
                  </a:lnTo>
                  <a:lnTo>
                    <a:pt x="368" y="108"/>
                  </a:lnTo>
                  <a:lnTo>
                    <a:pt x="366" y="93"/>
                  </a:lnTo>
                  <a:lnTo>
                    <a:pt x="364" y="79"/>
                  </a:lnTo>
                  <a:lnTo>
                    <a:pt x="364" y="63"/>
                  </a:lnTo>
                  <a:lnTo>
                    <a:pt x="364" y="47"/>
                  </a:lnTo>
                  <a:lnTo>
                    <a:pt x="366" y="31"/>
                  </a:lnTo>
                  <a:lnTo>
                    <a:pt x="369" y="12"/>
                  </a:lnTo>
                  <a:lnTo>
                    <a:pt x="150" y="0"/>
                  </a:lnTo>
                  <a:lnTo>
                    <a:pt x="15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27" name="Line 122"/>
            <p:cNvSpPr>
              <a:spLocks noChangeShapeType="1"/>
            </p:cNvSpPr>
            <p:nvPr/>
          </p:nvSpPr>
          <p:spPr bwMode="auto">
            <a:xfrm>
              <a:off x="9975851" y="5130800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9856788" y="5130800"/>
              <a:ext cx="296863" cy="265112"/>
            </a:xfrm>
            <a:custGeom>
              <a:avLst/>
              <a:gdLst>
                <a:gd name="T0" fmla="*/ 150 w 374"/>
                <a:gd name="T1" fmla="*/ 0 h 335"/>
                <a:gd name="T2" fmla="*/ 138 w 374"/>
                <a:gd name="T3" fmla="*/ 34 h 335"/>
                <a:gd name="T4" fmla="*/ 109 w 374"/>
                <a:gd name="T5" fmla="*/ 100 h 335"/>
                <a:gd name="T6" fmla="*/ 71 w 374"/>
                <a:gd name="T7" fmla="*/ 163 h 335"/>
                <a:gd name="T8" fmla="*/ 8 w 374"/>
                <a:gd name="T9" fmla="*/ 257 h 335"/>
                <a:gd name="T10" fmla="*/ 5 w 374"/>
                <a:gd name="T11" fmla="*/ 266 h 335"/>
                <a:gd name="T12" fmla="*/ 0 w 374"/>
                <a:gd name="T13" fmla="*/ 284 h 335"/>
                <a:gd name="T14" fmla="*/ 4 w 374"/>
                <a:gd name="T15" fmla="*/ 300 h 335"/>
                <a:gd name="T16" fmla="*/ 11 w 374"/>
                <a:gd name="T17" fmla="*/ 313 h 335"/>
                <a:gd name="T18" fmla="*/ 22 w 374"/>
                <a:gd name="T19" fmla="*/ 323 h 335"/>
                <a:gd name="T20" fmla="*/ 37 w 374"/>
                <a:gd name="T21" fmla="*/ 330 h 335"/>
                <a:gd name="T22" fmla="*/ 53 w 374"/>
                <a:gd name="T23" fmla="*/ 334 h 335"/>
                <a:gd name="T24" fmla="*/ 69 w 374"/>
                <a:gd name="T25" fmla="*/ 334 h 335"/>
                <a:gd name="T26" fmla="*/ 76 w 374"/>
                <a:gd name="T27" fmla="*/ 331 h 335"/>
                <a:gd name="T28" fmla="*/ 129 w 374"/>
                <a:gd name="T29" fmla="*/ 311 h 335"/>
                <a:gd name="T30" fmla="*/ 212 w 374"/>
                <a:gd name="T31" fmla="*/ 282 h 335"/>
                <a:gd name="T32" fmla="*/ 250 w 374"/>
                <a:gd name="T33" fmla="*/ 265 h 335"/>
                <a:gd name="T34" fmla="*/ 273 w 374"/>
                <a:gd name="T35" fmla="*/ 250 h 335"/>
                <a:gd name="T36" fmla="*/ 284 w 374"/>
                <a:gd name="T37" fmla="*/ 241 h 335"/>
                <a:gd name="T38" fmla="*/ 292 w 374"/>
                <a:gd name="T39" fmla="*/ 228 h 335"/>
                <a:gd name="T40" fmla="*/ 292 w 374"/>
                <a:gd name="T41" fmla="*/ 215 h 335"/>
                <a:gd name="T42" fmla="*/ 290 w 374"/>
                <a:gd name="T43" fmla="*/ 202 h 335"/>
                <a:gd name="T44" fmla="*/ 295 w 374"/>
                <a:gd name="T45" fmla="*/ 188 h 335"/>
                <a:gd name="T46" fmla="*/ 310 w 374"/>
                <a:gd name="T47" fmla="*/ 187 h 335"/>
                <a:gd name="T48" fmla="*/ 335 w 374"/>
                <a:gd name="T49" fmla="*/ 179 h 335"/>
                <a:gd name="T50" fmla="*/ 352 w 374"/>
                <a:gd name="T51" fmla="*/ 165 h 335"/>
                <a:gd name="T52" fmla="*/ 367 w 374"/>
                <a:gd name="T53" fmla="*/ 147 h 335"/>
                <a:gd name="T54" fmla="*/ 374 w 374"/>
                <a:gd name="T55" fmla="*/ 136 h 335"/>
                <a:gd name="T56" fmla="*/ 366 w 374"/>
                <a:gd name="T57" fmla="*/ 93 h 335"/>
                <a:gd name="T58" fmla="*/ 364 w 374"/>
                <a:gd name="T59" fmla="*/ 63 h 335"/>
                <a:gd name="T60" fmla="*/ 366 w 374"/>
                <a:gd name="T61" fmla="*/ 31 h 335"/>
                <a:gd name="T62" fmla="*/ 150 w 374"/>
                <a:gd name="T6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4" h="335">
                  <a:moveTo>
                    <a:pt x="150" y="0"/>
                  </a:moveTo>
                  <a:lnTo>
                    <a:pt x="150" y="0"/>
                  </a:lnTo>
                  <a:lnTo>
                    <a:pt x="145" y="17"/>
                  </a:lnTo>
                  <a:lnTo>
                    <a:pt x="138" y="34"/>
                  </a:lnTo>
                  <a:lnTo>
                    <a:pt x="124" y="68"/>
                  </a:lnTo>
                  <a:lnTo>
                    <a:pt x="109" y="100"/>
                  </a:lnTo>
                  <a:lnTo>
                    <a:pt x="91" y="132"/>
                  </a:lnTo>
                  <a:lnTo>
                    <a:pt x="71" y="163"/>
                  </a:lnTo>
                  <a:lnTo>
                    <a:pt x="51" y="194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5" y="266"/>
                  </a:lnTo>
                  <a:lnTo>
                    <a:pt x="1" y="275"/>
                  </a:lnTo>
                  <a:lnTo>
                    <a:pt x="0" y="284"/>
                  </a:lnTo>
                  <a:lnTo>
                    <a:pt x="1" y="292"/>
                  </a:lnTo>
                  <a:lnTo>
                    <a:pt x="4" y="300"/>
                  </a:lnTo>
                  <a:lnTo>
                    <a:pt x="7" y="307"/>
                  </a:lnTo>
                  <a:lnTo>
                    <a:pt x="11" y="313"/>
                  </a:lnTo>
                  <a:lnTo>
                    <a:pt x="17" y="318"/>
                  </a:lnTo>
                  <a:lnTo>
                    <a:pt x="22" y="323"/>
                  </a:lnTo>
                  <a:lnTo>
                    <a:pt x="29" y="328"/>
                  </a:lnTo>
                  <a:lnTo>
                    <a:pt x="37" y="330"/>
                  </a:lnTo>
                  <a:lnTo>
                    <a:pt x="44" y="332"/>
                  </a:lnTo>
                  <a:lnTo>
                    <a:pt x="53" y="334"/>
                  </a:lnTo>
                  <a:lnTo>
                    <a:pt x="61" y="335"/>
                  </a:lnTo>
                  <a:lnTo>
                    <a:pt x="69" y="334"/>
                  </a:lnTo>
                  <a:lnTo>
                    <a:pt x="76" y="331"/>
                  </a:lnTo>
                  <a:lnTo>
                    <a:pt x="76" y="331"/>
                  </a:lnTo>
                  <a:lnTo>
                    <a:pt x="102" y="321"/>
                  </a:lnTo>
                  <a:lnTo>
                    <a:pt x="129" y="311"/>
                  </a:lnTo>
                  <a:lnTo>
                    <a:pt x="185" y="293"/>
                  </a:lnTo>
                  <a:lnTo>
                    <a:pt x="212" y="282"/>
                  </a:lnTo>
                  <a:lnTo>
                    <a:pt x="237" y="271"/>
                  </a:lnTo>
                  <a:lnTo>
                    <a:pt x="250" y="265"/>
                  </a:lnTo>
                  <a:lnTo>
                    <a:pt x="261" y="258"/>
                  </a:lnTo>
                  <a:lnTo>
                    <a:pt x="273" y="250"/>
                  </a:lnTo>
                  <a:lnTo>
                    <a:pt x="284" y="241"/>
                  </a:lnTo>
                  <a:lnTo>
                    <a:pt x="284" y="241"/>
                  </a:lnTo>
                  <a:lnTo>
                    <a:pt x="288" y="234"/>
                  </a:lnTo>
                  <a:lnTo>
                    <a:pt x="292" y="228"/>
                  </a:lnTo>
                  <a:lnTo>
                    <a:pt x="292" y="221"/>
                  </a:lnTo>
                  <a:lnTo>
                    <a:pt x="292" y="215"/>
                  </a:lnTo>
                  <a:lnTo>
                    <a:pt x="290" y="208"/>
                  </a:lnTo>
                  <a:lnTo>
                    <a:pt x="290" y="202"/>
                  </a:lnTo>
                  <a:lnTo>
                    <a:pt x="292" y="195"/>
                  </a:lnTo>
                  <a:lnTo>
                    <a:pt x="295" y="188"/>
                  </a:lnTo>
                  <a:lnTo>
                    <a:pt x="295" y="188"/>
                  </a:lnTo>
                  <a:lnTo>
                    <a:pt x="310" y="187"/>
                  </a:lnTo>
                  <a:lnTo>
                    <a:pt x="323" y="185"/>
                  </a:lnTo>
                  <a:lnTo>
                    <a:pt x="335" y="179"/>
                  </a:lnTo>
                  <a:lnTo>
                    <a:pt x="344" y="173"/>
                  </a:lnTo>
                  <a:lnTo>
                    <a:pt x="352" y="165"/>
                  </a:lnTo>
                  <a:lnTo>
                    <a:pt x="360" y="156"/>
                  </a:lnTo>
                  <a:lnTo>
                    <a:pt x="367" y="147"/>
                  </a:lnTo>
                  <a:lnTo>
                    <a:pt x="374" y="136"/>
                  </a:lnTo>
                  <a:lnTo>
                    <a:pt x="374" y="136"/>
                  </a:lnTo>
                  <a:lnTo>
                    <a:pt x="368" y="108"/>
                  </a:lnTo>
                  <a:lnTo>
                    <a:pt x="366" y="93"/>
                  </a:lnTo>
                  <a:lnTo>
                    <a:pt x="364" y="79"/>
                  </a:lnTo>
                  <a:lnTo>
                    <a:pt x="364" y="63"/>
                  </a:lnTo>
                  <a:lnTo>
                    <a:pt x="364" y="47"/>
                  </a:lnTo>
                  <a:lnTo>
                    <a:pt x="366" y="31"/>
                  </a:lnTo>
                  <a:lnTo>
                    <a:pt x="369" y="12"/>
                  </a:lnTo>
                  <a:lnTo>
                    <a:pt x="150" y="0"/>
                  </a:lnTo>
                  <a:lnTo>
                    <a:pt x="150" y="0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29" name="Line 124"/>
            <p:cNvSpPr>
              <a:spLocks noChangeShapeType="1"/>
            </p:cNvSpPr>
            <p:nvPr/>
          </p:nvSpPr>
          <p:spPr bwMode="auto">
            <a:xfrm>
              <a:off x="9975851" y="5130800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0" name="Freeform 125"/>
            <p:cNvSpPr>
              <a:spLocks noEditPoints="1"/>
            </p:cNvSpPr>
            <p:nvPr/>
          </p:nvSpPr>
          <p:spPr bwMode="auto">
            <a:xfrm>
              <a:off x="9459913" y="5046662"/>
              <a:ext cx="404813" cy="185737"/>
            </a:xfrm>
            <a:custGeom>
              <a:avLst/>
              <a:gdLst>
                <a:gd name="T0" fmla="*/ 262 w 512"/>
                <a:gd name="T1" fmla="*/ 0 h 233"/>
                <a:gd name="T2" fmla="*/ 209 w 512"/>
                <a:gd name="T3" fmla="*/ 50 h 233"/>
                <a:gd name="T4" fmla="*/ 153 w 512"/>
                <a:gd name="T5" fmla="*/ 90 h 233"/>
                <a:gd name="T6" fmla="*/ 95 w 512"/>
                <a:gd name="T7" fmla="*/ 126 h 233"/>
                <a:gd name="T8" fmla="*/ 37 w 512"/>
                <a:gd name="T9" fmla="*/ 160 h 233"/>
                <a:gd name="T10" fmla="*/ 12 w 512"/>
                <a:gd name="T11" fmla="*/ 177 h 233"/>
                <a:gd name="T12" fmla="*/ 1 w 512"/>
                <a:gd name="T13" fmla="*/ 191 h 233"/>
                <a:gd name="T14" fmla="*/ 0 w 512"/>
                <a:gd name="T15" fmla="*/ 199 h 233"/>
                <a:gd name="T16" fmla="*/ 4 w 512"/>
                <a:gd name="T17" fmla="*/ 207 h 233"/>
                <a:gd name="T18" fmla="*/ 12 w 512"/>
                <a:gd name="T19" fmla="*/ 217 h 233"/>
                <a:gd name="T20" fmla="*/ 22 w 512"/>
                <a:gd name="T21" fmla="*/ 221 h 233"/>
                <a:gd name="T22" fmla="*/ 44 w 512"/>
                <a:gd name="T23" fmla="*/ 228 h 233"/>
                <a:gd name="T24" fmla="*/ 69 w 512"/>
                <a:gd name="T25" fmla="*/ 232 h 233"/>
                <a:gd name="T26" fmla="*/ 106 w 512"/>
                <a:gd name="T27" fmla="*/ 232 h 233"/>
                <a:gd name="T28" fmla="*/ 159 w 512"/>
                <a:gd name="T29" fmla="*/ 226 h 233"/>
                <a:gd name="T30" fmla="*/ 211 w 512"/>
                <a:gd name="T31" fmla="*/ 220 h 233"/>
                <a:gd name="T32" fmla="*/ 235 w 512"/>
                <a:gd name="T33" fmla="*/ 214 h 233"/>
                <a:gd name="T34" fmla="*/ 274 w 512"/>
                <a:gd name="T35" fmla="*/ 202 h 233"/>
                <a:gd name="T36" fmla="*/ 305 w 512"/>
                <a:gd name="T37" fmla="*/ 188 h 233"/>
                <a:gd name="T38" fmla="*/ 331 w 512"/>
                <a:gd name="T39" fmla="*/ 173 h 233"/>
                <a:gd name="T40" fmla="*/ 356 w 512"/>
                <a:gd name="T41" fmla="*/ 124 h 233"/>
                <a:gd name="T42" fmla="*/ 361 w 512"/>
                <a:gd name="T43" fmla="*/ 125 h 233"/>
                <a:gd name="T44" fmla="*/ 376 w 512"/>
                <a:gd name="T45" fmla="*/ 127 h 233"/>
                <a:gd name="T46" fmla="*/ 385 w 512"/>
                <a:gd name="T47" fmla="*/ 133 h 233"/>
                <a:gd name="T48" fmla="*/ 395 w 512"/>
                <a:gd name="T49" fmla="*/ 148 h 233"/>
                <a:gd name="T50" fmla="*/ 405 w 512"/>
                <a:gd name="T51" fmla="*/ 149 h 233"/>
                <a:gd name="T52" fmla="*/ 431 w 512"/>
                <a:gd name="T53" fmla="*/ 151 h 233"/>
                <a:gd name="T54" fmla="*/ 460 w 512"/>
                <a:gd name="T55" fmla="*/ 145 h 233"/>
                <a:gd name="T56" fmla="*/ 484 w 512"/>
                <a:gd name="T57" fmla="*/ 134 h 233"/>
                <a:gd name="T58" fmla="*/ 508 w 512"/>
                <a:gd name="T59" fmla="*/ 124 h 233"/>
                <a:gd name="T60" fmla="*/ 511 w 512"/>
                <a:gd name="T61" fmla="*/ 98 h 233"/>
                <a:gd name="T62" fmla="*/ 512 w 512"/>
                <a:gd name="T63" fmla="*/ 73 h 233"/>
                <a:gd name="T64" fmla="*/ 508 w 512"/>
                <a:gd name="T65" fmla="*/ 47 h 233"/>
                <a:gd name="T66" fmla="*/ 497 w 512"/>
                <a:gd name="T67" fmla="*/ 22 h 233"/>
                <a:gd name="T68" fmla="*/ 481 w 512"/>
                <a:gd name="T69" fmla="*/ 25 h 233"/>
                <a:gd name="T70" fmla="*/ 450 w 512"/>
                <a:gd name="T71" fmla="*/ 30 h 233"/>
                <a:gd name="T72" fmla="*/ 420 w 512"/>
                <a:gd name="T73" fmla="*/ 30 h 233"/>
                <a:gd name="T74" fmla="*/ 376 w 512"/>
                <a:gd name="T75" fmla="*/ 25 h 233"/>
                <a:gd name="T76" fmla="*/ 319 w 512"/>
                <a:gd name="T77" fmla="*/ 12 h 233"/>
                <a:gd name="T78" fmla="*/ 262 w 512"/>
                <a:gd name="T79" fmla="*/ 0 h 233"/>
                <a:gd name="T80" fmla="*/ 262 w 512"/>
                <a:gd name="T8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2" h="233">
                  <a:moveTo>
                    <a:pt x="262" y="0"/>
                  </a:moveTo>
                  <a:lnTo>
                    <a:pt x="262" y="0"/>
                  </a:lnTo>
                  <a:lnTo>
                    <a:pt x="236" y="25"/>
                  </a:lnTo>
                  <a:lnTo>
                    <a:pt x="209" y="50"/>
                  </a:lnTo>
                  <a:lnTo>
                    <a:pt x="181" y="70"/>
                  </a:lnTo>
                  <a:lnTo>
                    <a:pt x="153" y="90"/>
                  </a:lnTo>
                  <a:lnTo>
                    <a:pt x="124" y="109"/>
                  </a:lnTo>
                  <a:lnTo>
                    <a:pt x="95" y="126"/>
                  </a:lnTo>
                  <a:lnTo>
                    <a:pt x="37" y="160"/>
                  </a:lnTo>
                  <a:lnTo>
                    <a:pt x="37" y="160"/>
                  </a:lnTo>
                  <a:lnTo>
                    <a:pt x="20" y="171"/>
                  </a:lnTo>
                  <a:lnTo>
                    <a:pt x="12" y="177"/>
                  </a:lnTo>
                  <a:lnTo>
                    <a:pt x="5" y="184"/>
                  </a:lnTo>
                  <a:lnTo>
                    <a:pt x="1" y="191"/>
                  </a:lnTo>
                  <a:lnTo>
                    <a:pt x="0" y="195"/>
                  </a:lnTo>
                  <a:lnTo>
                    <a:pt x="0" y="199"/>
                  </a:lnTo>
                  <a:lnTo>
                    <a:pt x="1" y="203"/>
                  </a:lnTo>
                  <a:lnTo>
                    <a:pt x="4" y="207"/>
                  </a:lnTo>
                  <a:lnTo>
                    <a:pt x="7" y="212"/>
                  </a:lnTo>
                  <a:lnTo>
                    <a:pt x="12" y="217"/>
                  </a:lnTo>
                  <a:lnTo>
                    <a:pt x="12" y="217"/>
                  </a:lnTo>
                  <a:lnTo>
                    <a:pt x="22" y="221"/>
                  </a:lnTo>
                  <a:lnTo>
                    <a:pt x="33" y="226"/>
                  </a:lnTo>
                  <a:lnTo>
                    <a:pt x="44" y="228"/>
                  </a:lnTo>
                  <a:lnTo>
                    <a:pt x="56" y="231"/>
                  </a:lnTo>
                  <a:lnTo>
                    <a:pt x="69" y="232"/>
                  </a:lnTo>
                  <a:lnTo>
                    <a:pt x="80" y="233"/>
                  </a:lnTo>
                  <a:lnTo>
                    <a:pt x="106" y="232"/>
                  </a:lnTo>
                  <a:lnTo>
                    <a:pt x="132" y="230"/>
                  </a:lnTo>
                  <a:lnTo>
                    <a:pt x="159" y="226"/>
                  </a:lnTo>
                  <a:lnTo>
                    <a:pt x="185" y="223"/>
                  </a:lnTo>
                  <a:lnTo>
                    <a:pt x="211" y="220"/>
                  </a:lnTo>
                  <a:lnTo>
                    <a:pt x="211" y="220"/>
                  </a:lnTo>
                  <a:lnTo>
                    <a:pt x="235" y="214"/>
                  </a:lnTo>
                  <a:lnTo>
                    <a:pt x="255" y="207"/>
                  </a:lnTo>
                  <a:lnTo>
                    <a:pt x="274" y="202"/>
                  </a:lnTo>
                  <a:lnTo>
                    <a:pt x="290" y="195"/>
                  </a:lnTo>
                  <a:lnTo>
                    <a:pt x="305" y="188"/>
                  </a:lnTo>
                  <a:lnTo>
                    <a:pt x="319" y="181"/>
                  </a:lnTo>
                  <a:lnTo>
                    <a:pt x="331" y="173"/>
                  </a:lnTo>
                  <a:lnTo>
                    <a:pt x="342" y="166"/>
                  </a:lnTo>
                  <a:lnTo>
                    <a:pt x="356" y="124"/>
                  </a:lnTo>
                  <a:lnTo>
                    <a:pt x="356" y="124"/>
                  </a:lnTo>
                  <a:lnTo>
                    <a:pt x="361" y="125"/>
                  </a:lnTo>
                  <a:lnTo>
                    <a:pt x="366" y="126"/>
                  </a:lnTo>
                  <a:lnTo>
                    <a:pt x="376" y="127"/>
                  </a:lnTo>
                  <a:lnTo>
                    <a:pt x="381" y="130"/>
                  </a:lnTo>
                  <a:lnTo>
                    <a:pt x="385" y="133"/>
                  </a:lnTo>
                  <a:lnTo>
                    <a:pt x="390" y="139"/>
                  </a:lnTo>
                  <a:lnTo>
                    <a:pt x="395" y="148"/>
                  </a:lnTo>
                  <a:lnTo>
                    <a:pt x="395" y="148"/>
                  </a:lnTo>
                  <a:lnTo>
                    <a:pt x="405" y="149"/>
                  </a:lnTo>
                  <a:lnTo>
                    <a:pt x="414" y="151"/>
                  </a:lnTo>
                  <a:lnTo>
                    <a:pt x="431" y="151"/>
                  </a:lnTo>
                  <a:lnTo>
                    <a:pt x="446" y="148"/>
                  </a:lnTo>
                  <a:lnTo>
                    <a:pt x="460" y="145"/>
                  </a:lnTo>
                  <a:lnTo>
                    <a:pt x="471" y="139"/>
                  </a:lnTo>
                  <a:lnTo>
                    <a:pt x="484" y="134"/>
                  </a:lnTo>
                  <a:lnTo>
                    <a:pt x="496" y="129"/>
                  </a:lnTo>
                  <a:lnTo>
                    <a:pt x="508" y="124"/>
                  </a:lnTo>
                  <a:lnTo>
                    <a:pt x="508" y="124"/>
                  </a:lnTo>
                  <a:lnTo>
                    <a:pt x="511" y="98"/>
                  </a:lnTo>
                  <a:lnTo>
                    <a:pt x="512" y="86"/>
                  </a:lnTo>
                  <a:lnTo>
                    <a:pt x="512" y="73"/>
                  </a:lnTo>
                  <a:lnTo>
                    <a:pt x="512" y="60"/>
                  </a:lnTo>
                  <a:lnTo>
                    <a:pt x="508" y="47"/>
                  </a:lnTo>
                  <a:lnTo>
                    <a:pt x="504" y="35"/>
                  </a:lnTo>
                  <a:lnTo>
                    <a:pt x="497" y="22"/>
                  </a:lnTo>
                  <a:lnTo>
                    <a:pt x="497" y="22"/>
                  </a:lnTo>
                  <a:lnTo>
                    <a:pt x="481" y="25"/>
                  </a:lnTo>
                  <a:lnTo>
                    <a:pt x="465" y="29"/>
                  </a:lnTo>
                  <a:lnTo>
                    <a:pt x="450" y="30"/>
                  </a:lnTo>
                  <a:lnTo>
                    <a:pt x="435" y="30"/>
                  </a:lnTo>
                  <a:lnTo>
                    <a:pt x="420" y="30"/>
                  </a:lnTo>
                  <a:lnTo>
                    <a:pt x="405" y="29"/>
                  </a:lnTo>
                  <a:lnTo>
                    <a:pt x="376" y="25"/>
                  </a:lnTo>
                  <a:lnTo>
                    <a:pt x="347" y="19"/>
                  </a:lnTo>
                  <a:lnTo>
                    <a:pt x="319" y="12"/>
                  </a:lnTo>
                  <a:lnTo>
                    <a:pt x="290" y="5"/>
                  </a:lnTo>
                  <a:lnTo>
                    <a:pt x="262" y="0"/>
                  </a:lnTo>
                  <a:lnTo>
                    <a:pt x="262" y="0"/>
                  </a:lnTo>
                  <a:close/>
                  <a:moveTo>
                    <a:pt x="262" y="0"/>
                  </a:moveTo>
                  <a:lnTo>
                    <a:pt x="262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9459913" y="5046662"/>
              <a:ext cx="404813" cy="185737"/>
            </a:xfrm>
            <a:custGeom>
              <a:avLst/>
              <a:gdLst>
                <a:gd name="T0" fmla="*/ 262 w 512"/>
                <a:gd name="T1" fmla="*/ 0 h 233"/>
                <a:gd name="T2" fmla="*/ 209 w 512"/>
                <a:gd name="T3" fmla="*/ 50 h 233"/>
                <a:gd name="T4" fmla="*/ 153 w 512"/>
                <a:gd name="T5" fmla="*/ 90 h 233"/>
                <a:gd name="T6" fmla="*/ 95 w 512"/>
                <a:gd name="T7" fmla="*/ 126 h 233"/>
                <a:gd name="T8" fmla="*/ 37 w 512"/>
                <a:gd name="T9" fmla="*/ 160 h 233"/>
                <a:gd name="T10" fmla="*/ 12 w 512"/>
                <a:gd name="T11" fmla="*/ 177 h 233"/>
                <a:gd name="T12" fmla="*/ 1 w 512"/>
                <a:gd name="T13" fmla="*/ 191 h 233"/>
                <a:gd name="T14" fmla="*/ 0 w 512"/>
                <a:gd name="T15" fmla="*/ 199 h 233"/>
                <a:gd name="T16" fmla="*/ 4 w 512"/>
                <a:gd name="T17" fmla="*/ 207 h 233"/>
                <a:gd name="T18" fmla="*/ 12 w 512"/>
                <a:gd name="T19" fmla="*/ 217 h 233"/>
                <a:gd name="T20" fmla="*/ 22 w 512"/>
                <a:gd name="T21" fmla="*/ 221 h 233"/>
                <a:gd name="T22" fmla="*/ 44 w 512"/>
                <a:gd name="T23" fmla="*/ 228 h 233"/>
                <a:gd name="T24" fmla="*/ 69 w 512"/>
                <a:gd name="T25" fmla="*/ 232 h 233"/>
                <a:gd name="T26" fmla="*/ 106 w 512"/>
                <a:gd name="T27" fmla="*/ 232 h 233"/>
                <a:gd name="T28" fmla="*/ 159 w 512"/>
                <a:gd name="T29" fmla="*/ 226 h 233"/>
                <a:gd name="T30" fmla="*/ 211 w 512"/>
                <a:gd name="T31" fmla="*/ 220 h 233"/>
                <a:gd name="T32" fmla="*/ 235 w 512"/>
                <a:gd name="T33" fmla="*/ 214 h 233"/>
                <a:gd name="T34" fmla="*/ 274 w 512"/>
                <a:gd name="T35" fmla="*/ 202 h 233"/>
                <a:gd name="T36" fmla="*/ 305 w 512"/>
                <a:gd name="T37" fmla="*/ 188 h 233"/>
                <a:gd name="T38" fmla="*/ 331 w 512"/>
                <a:gd name="T39" fmla="*/ 173 h 233"/>
                <a:gd name="T40" fmla="*/ 356 w 512"/>
                <a:gd name="T41" fmla="*/ 124 h 233"/>
                <a:gd name="T42" fmla="*/ 361 w 512"/>
                <a:gd name="T43" fmla="*/ 125 h 233"/>
                <a:gd name="T44" fmla="*/ 376 w 512"/>
                <a:gd name="T45" fmla="*/ 127 h 233"/>
                <a:gd name="T46" fmla="*/ 385 w 512"/>
                <a:gd name="T47" fmla="*/ 133 h 233"/>
                <a:gd name="T48" fmla="*/ 395 w 512"/>
                <a:gd name="T49" fmla="*/ 148 h 233"/>
                <a:gd name="T50" fmla="*/ 405 w 512"/>
                <a:gd name="T51" fmla="*/ 149 h 233"/>
                <a:gd name="T52" fmla="*/ 431 w 512"/>
                <a:gd name="T53" fmla="*/ 151 h 233"/>
                <a:gd name="T54" fmla="*/ 460 w 512"/>
                <a:gd name="T55" fmla="*/ 145 h 233"/>
                <a:gd name="T56" fmla="*/ 484 w 512"/>
                <a:gd name="T57" fmla="*/ 134 h 233"/>
                <a:gd name="T58" fmla="*/ 508 w 512"/>
                <a:gd name="T59" fmla="*/ 124 h 233"/>
                <a:gd name="T60" fmla="*/ 511 w 512"/>
                <a:gd name="T61" fmla="*/ 98 h 233"/>
                <a:gd name="T62" fmla="*/ 512 w 512"/>
                <a:gd name="T63" fmla="*/ 73 h 233"/>
                <a:gd name="T64" fmla="*/ 508 w 512"/>
                <a:gd name="T65" fmla="*/ 47 h 233"/>
                <a:gd name="T66" fmla="*/ 497 w 512"/>
                <a:gd name="T67" fmla="*/ 22 h 233"/>
                <a:gd name="T68" fmla="*/ 481 w 512"/>
                <a:gd name="T69" fmla="*/ 25 h 233"/>
                <a:gd name="T70" fmla="*/ 450 w 512"/>
                <a:gd name="T71" fmla="*/ 30 h 233"/>
                <a:gd name="T72" fmla="*/ 420 w 512"/>
                <a:gd name="T73" fmla="*/ 30 h 233"/>
                <a:gd name="T74" fmla="*/ 376 w 512"/>
                <a:gd name="T75" fmla="*/ 25 h 233"/>
                <a:gd name="T76" fmla="*/ 319 w 512"/>
                <a:gd name="T77" fmla="*/ 12 h 233"/>
                <a:gd name="T78" fmla="*/ 262 w 512"/>
                <a:gd name="T7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233">
                  <a:moveTo>
                    <a:pt x="262" y="0"/>
                  </a:moveTo>
                  <a:lnTo>
                    <a:pt x="262" y="0"/>
                  </a:lnTo>
                  <a:lnTo>
                    <a:pt x="236" y="25"/>
                  </a:lnTo>
                  <a:lnTo>
                    <a:pt x="209" y="50"/>
                  </a:lnTo>
                  <a:lnTo>
                    <a:pt x="181" y="70"/>
                  </a:lnTo>
                  <a:lnTo>
                    <a:pt x="153" y="90"/>
                  </a:lnTo>
                  <a:lnTo>
                    <a:pt x="124" y="109"/>
                  </a:lnTo>
                  <a:lnTo>
                    <a:pt x="95" y="126"/>
                  </a:lnTo>
                  <a:lnTo>
                    <a:pt x="37" y="160"/>
                  </a:lnTo>
                  <a:lnTo>
                    <a:pt x="37" y="160"/>
                  </a:lnTo>
                  <a:lnTo>
                    <a:pt x="20" y="171"/>
                  </a:lnTo>
                  <a:lnTo>
                    <a:pt x="12" y="177"/>
                  </a:lnTo>
                  <a:lnTo>
                    <a:pt x="5" y="184"/>
                  </a:lnTo>
                  <a:lnTo>
                    <a:pt x="1" y="191"/>
                  </a:lnTo>
                  <a:lnTo>
                    <a:pt x="0" y="195"/>
                  </a:lnTo>
                  <a:lnTo>
                    <a:pt x="0" y="199"/>
                  </a:lnTo>
                  <a:lnTo>
                    <a:pt x="1" y="203"/>
                  </a:lnTo>
                  <a:lnTo>
                    <a:pt x="4" y="207"/>
                  </a:lnTo>
                  <a:lnTo>
                    <a:pt x="7" y="212"/>
                  </a:lnTo>
                  <a:lnTo>
                    <a:pt x="12" y="217"/>
                  </a:lnTo>
                  <a:lnTo>
                    <a:pt x="12" y="217"/>
                  </a:lnTo>
                  <a:lnTo>
                    <a:pt x="22" y="221"/>
                  </a:lnTo>
                  <a:lnTo>
                    <a:pt x="33" y="226"/>
                  </a:lnTo>
                  <a:lnTo>
                    <a:pt x="44" y="228"/>
                  </a:lnTo>
                  <a:lnTo>
                    <a:pt x="56" y="231"/>
                  </a:lnTo>
                  <a:lnTo>
                    <a:pt x="69" y="232"/>
                  </a:lnTo>
                  <a:lnTo>
                    <a:pt x="80" y="233"/>
                  </a:lnTo>
                  <a:lnTo>
                    <a:pt x="106" y="232"/>
                  </a:lnTo>
                  <a:lnTo>
                    <a:pt x="132" y="230"/>
                  </a:lnTo>
                  <a:lnTo>
                    <a:pt x="159" y="226"/>
                  </a:lnTo>
                  <a:lnTo>
                    <a:pt x="185" y="223"/>
                  </a:lnTo>
                  <a:lnTo>
                    <a:pt x="211" y="220"/>
                  </a:lnTo>
                  <a:lnTo>
                    <a:pt x="211" y="220"/>
                  </a:lnTo>
                  <a:lnTo>
                    <a:pt x="235" y="214"/>
                  </a:lnTo>
                  <a:lnTo>
                    <a:pt x="255" y="207"/>
                  </a:lnTo>
                  <a:lnTo>
                    <a:pt x="274" y="202"/>
                  </a:lnTo>
                  <a:lnTo>
                    <a:pt x="290" y="195"/>
                  </a:lnTo>
                  <a:lnTo>
                    <a:pt x="305" y="188"/>
                  </a:lnTo>
                  <a:lnTo>
                    <a:pt x="319" y="181"/>
                  </a:lnTo>
                  <a:lnTo>
                    <a:pt x="331" y="173"/>
                  </a:lnTo>
                  <a:lnTo>
                    <a:pt x="342" y="166"/>
                  </a:lnTo>
                  <a:lnTo>
                    <a:pt x="356" y="124"/>
                  </a:lnTo>
                  <a:lnTo>
                    <a:pt x="356" y="124"/>
                  </a:lnTo>
                  <a:lnTo>
                    <a:pt x="361" y="125"/>
                  </a:lnTo>
                  <a:lnTo>
                    <a:pt x="366" y="126"/>
                  </a:lnTo>
                  <a:lnTo>
                    <a:pt x="376" y="127"/>
                  </a:lnTo>
                  <a:lnTo>
                    <a:pt x="381" y="130"/>
                  </a:lnTo>
                  <a:lnTo>
                    <a:pt x="385" y="133"/>
                  </a:lnTo>
                  <a:lnTo>
                    <a:pt x="390" y="139"/>
                  </a:lnTo>
                  <a:lnTo>
                    <a:pt x="395" y="148"/>
                  </a:lnTo>
                  <a:lnTo>
                    <a:pt x="395" y="148"/>
                  </a:lnTo>
                  <a:lnTo>
                    <a:pt x="405" y="149"/>
                  </a:lnTo>
                  <a:lnTo>
                    <a:pt x="414" y="151"/>
                  </a:lnTo>
                  <a:lnTo>
                    <a:pt x="431" y="151"/>
                  </a:lnTo>
                  <a:lnTo>
                    <a:pt x="446" y="148"/>
                  </a:lnTo>
                  <a:lnTo>
                    <a:pt x="460" y="145"/>
                  </a:lnTo>
                  <a:lnTo>
                    <a:pt x="471" y="139"/>
                  </a:lnTo>
                  <a:lnTo>
                    <a:pt x="484" y="134"/>
                  </a:lnTo>
                  <a:lnTo>
                    <a:pt x="496" y="129"/>
                  </a:lnTo>
                  <a:lnTo>
                    <a:pt x="508" y="124"/>
                  </a:lnTo>
                  <a:lnTo>
                    <a:pt x="508" y="124"/>
                  </a:lnTo>
                  <a:lnTo>
                    <a:pt x="511" y="98"/>
                  </a:lnTo>
                  <a:lnTo>
                    <a:pt x="512" y="86"/>
                  </a:lnTo>
                  <a:lnTo>
                    <a:pt x="512" y="73"/>
                  </a:lnTo>
                  <a:lnTo>
                    <a:pt x="512" y="60"/>
                  </a:lnTo>
                  <a:lnTo>
                    <a:pt x="508" y="47"/>
                  </a:lnTo>
                  <a:lnTo>
                    <a:pt x="504" y="35"/>
                  </a:lnTo>
                  <a:lnTo>
                    <a:pt x="497" y="22"/>
                  </a:lnTo>
                  <a:lnTo>
                    <a:pt x="497" y="22"/>
                  </a:lnTo>
                  <a:lnTo>
                    <a:pt x="481" y="25"/>
                  </a:lnTo>
                  <a:lnTo>
                    <a:pt x="465" y="29"/>
                  </a:lnTo>
                  <a:lnTo>
                    <a:pt x="450" y="30"/>
                  </a:lnTo>
                  <a:lnTo>
                    <a:pt x="435" y="30"/>
                  </a:lnTo>
                  <a:lnTo>
                    <a:pt x="420" y="30"/>
                  </a:lnTo>
                  <a:lnTo>
                    <a:pt x="405" y="29"/>
                  </a:lnTo>
                  <a:lnTo>
                    <a:pt x="376" y="25"/>
                  </a:lnTo>
                  <a:lnTo>
                    <a:pt x="347" y="19"/>
                  </a:lnTo>
                  <a:lnTo>
                    <a:pt x="319" y="12"/>
                  </a:lnTo>
                  <a:lnTo>
                    <a:pt x="290" y="5"/>
                  </a:lnTo>
                  <a:lnTo>
                    <a:pt x="262" y="0"/>
                  </a:lnTo>
                  <a:lnTo>
                    <a:pt x="26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2" name="Line 127"/>
            <p:cNvSpPr>
              <a:spLocks noChangeShapeType="1"/>
            </p:cNvSpPr>
            <p:nvPr/>
          </p:nvSpPr>
          <p:spPr bwMode="auto">
            <a:xfrm>
              <a:off x="9667876" y="5046662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3" name="Freeform 128"/>
            <p:cNvSpPr>
              <a:spLocks/>
            </p:cNvSpPr>
            <p:nvPr/>
          </p:nvSpPr>
          <p:spPr bwMode="auto">
            <a:xfrm>
              <a:off x="9459913" y="5046662"/>
              <a:ext cx="404813" cy="185737"/>
            </a:xfrm>
            <a:custGeom>
              <a:avLst/>
              <a:gdLst>
                <a:gd name="T0" fmla="*/ 262 w 512"/>
                <a:gd name="T1" fmla="*/ 0 h 233"/>
                <a:gd name="T2" fmla="*/ 209 w 512"/>
                <a:gd name="T3" fmla="*/ 50 h 233"/>
                <a:gd name="T4" fmla="*/ 153 w 512"/>
                <a:gd name="T5" fmla="*/ 90 h 233"/>
                <a:gd name="T6" fmla="*/ 95 w 512"/>
                <a:gd name="T7" fmla="*/ 126 h 233"/>
                <a:gd name="T8" fmla="*/ 37 w 512"/>
                <a:gd name="T9" fmla="*/ 160 h 233"/>
                <a:gd name="T10" fmla="*/ 12 w 512"/>
                <a:gd name="T11" fmla="*/ 177 h 233"/>
                <a:gd name="T12" fmla="*/ 1 w 512"/>
                <a:gd name="T13" fmla="*/ 191 h 233"/>
                <a:gd name="T14" fmla="*/ 0 w 512"/>
                <a:gd name="T15" fmla="*/ 199 h 233"/>
                <a:gd name="T16" fmla="*/ 4 w 512"/>
                <a:gd name="T17" fmla="*/ 207 h 233"/>
                <a:gd name="T18" fmla="*/ 12 w 512"/>
                <a:gd name="T19" fmla="*/ 217 h 233"/>
                <a:gd name="T20" fmla="*/ 22 w 512"/>
                <a:gd name="T21" fmla="*/ 221 h 233"/>
                <a:gd name="T22" fmla="*/ 44 w 512"/>
                <a:gd name="T23" fmla="*/ 228 h 233"/>
                <a:gd name="T24" fmla="*/ 69 w 512"/>
                <a:gd name="T25" fmla="*/ 232 h 233"/>
                <a:gd name="T26" fmla="*/ 106 w 512"/>
                <a:gd name="T27" fmla="*/ 232 h 233"/>
                <a:gd name="T28" fmla="*/ 159 w 512"/>
                <a:gd name="T29" fmla="*/ 226 h 233"/>
                <a:gd name="T30" fmla="*/ 211 w 512"/>
                <a:gd name="T31" fmla="*/ 220 h 233"/>
                <a:gd name="T32" fmla="*/ 235 w 512"/>
                <a:gd name="T33" fmla="*/ 214 h 233"/>
                <a:gd name="T34" fmla="*/ 274 w 512"/>
                <a:gd name="T35" fmla="*/ 202 h 233"/>
                <a:gd name="T36" fmla="*/ 305 w 512"/>
                <a:gd name="T37" fmla="*/ 188 h 233"/>
                <a:gd name="T38" fmla="*/ 331 w 512"/>
                <a:gd name="T39" fmla="*/ 173 h 233"/>
                <a:gd name="T40" fmla="*/ 356 w 512"/>
                <a:gd name="T41" fmla="*/ 124 h 233"/>
                <a:gd name="T42" fmla="*/ 361 w 512"/>
                <a:gd name="T43" fmla="*/ 125 h 233"/>
                <a:gd name="T44" fmla="*/ 376 w 512"/>
                <a:gd name="T45" fmla="*/ 127 h 233"/>
                <a:gd name="T46" fmla="*/ 385 w 512"/>
                <a:gd name="T47" fmla="*/ 133 h 233"/>
                <a:gd name="T48" fmla="*/ 395 w 512"/>
                <a:gd name="T49" fmla="*/ 148 h 233"/>
                <a:gd name="T50" fmla="*/ 405 w 512"/>
                <a:gd name="T51" fmla="*/ 149 h 233"/>
                <a:gd name="T52" fmla="*/ 431 w 512"/>
                <a:gd name="T53" fmla="*/ 151 h 233"/>
                <a:gd name="T54" fmla="*/ 460 w 512"/>
                <a:gd name="T55" fmla="*/ 145 h 233"/>
                <a:gd name="T56" fmla="*/ 484 w 512"/>
                <a:gd name="T57" fmla="*/ 134 h 233"/>
                <a:gd name="T58" fmla="*/ 508 w 512"/>
                <a:gd name="T59" fmla="*/ 124 h 233"/>
                <a:gd name="T60" fmla="*/ 511 w 512"/>
                <a:gd name="T61" fmla="*/ 98 h 233"/>
                <a:gd name="T62" fmla="*/ 512 w 512"/>
                <a:gd name="T63" fmla="*/ 73 h 233"/>
                <a:gd name="T64" fmla="*/ 508 w 512"/>
                <a:gd name="T65" fmla="*/ 47 h 233"/>
                <a:gd name="T66" fmla="*/ 497 w 512"/>
                <a:gd name="T67" fmla="*/ 22 h 233"/>
                <a:gd name="T68" fmla="*/ 481 w 512"/>
                <a:gd name="T69" fmla="*/ 26 h 233"/>
                <a:gd name="T70" fmla="*/ 450 w 512"/>
                <a:gd name="T71" fmla="*/ 30 h 233"/>
                <a:gd name="T72" fmla="*/ 420 w 512"/>
                <a:gd name="T73" fmla="*/ 30 h 233"/>
                <a:gd name="T74" fmla="*/ 376 w 512"/>
                <a:gd name="T75" fmla="*/ 25 h 233"/>
                <a:gd name="T76" fmla="*/ 319 w 512"/>
                <a:gd name="T77" fmla="*/ 12 h 233"/>
                <a:gd name="T78" fmla="*/ 262 w 512"/>
                <a:gd name="T7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233">
                  <a:moveTo>
                    <a:pt x="262" y="0"/>
                  </a:moveTo>
                  <a:lnTo>
                    <a:pt x="262" y="0"/>
                  </a:lnTo>
                  <a:lnTo>
                    <a:pt x="236" y="25"/>
                  </a:lnTo>
                  <a:lnTo>
                    <a:pt x="209" y="50"/>
                  </a:lnTo>
                  <a:lnTo>
                    <a:pt x="181" y="70"/>
                  </a:lnTo>
                  <a:lnTo>
                    <a:pt x="153" y="90"/>
                  </a:lnTo>
                  <a:lnTo>
                    <a:pt x="124" y="109"/>
                  </a:lnTo>
                  <a:lnTo>
                    <a:pt x="95" y="126"/>
                  </a:lnTo>
                  <a:lnTo>
                    <a:pt x="37" y="160"/>
                  </a:lnTo>
                  <a:lnTo>
                    <a:pt x="37" y="160"/>
                  </a:lnTo>
                  <a:lnTo>
                    <a:pt x="20" y="171"/>
                  </a:lnTo>
                  <a:lnTo>
                    <a:pt x="12" y="177"/>
                  </a:lnTo>
                  <a:lnTo>
                    <a:pt x="5" y="184"/>
                  </a:lnTo>
                  <a:lnTo>
                    <a:pt x="1" y="191"/>
                  </a:lnTo>
                  <a:lnTo>
                    <a:pt x="0" y="195"/>
                  </a:lnTo>
                  <a:lnTo>
                    <a:pt x="0" y="199"/>
                  </a:lnTo>
                  <a:lnTo>
                    <a:pt x="1" y="203"/>
                  </a:lnTo>
                  <a:lnTo>
                    <a:pt x="4" y="207"/>
                  </a:lnTo>
                  <a:lnTo>
                    <a:pt x="7" y="211"/>
                  </a:lnTo>
                  <a:lnTo>
                    <a:pt x="12" y="217"/>
                  </a:lnTo>
                  <a:lnTo>
                    <a:pt x="12" y="217"/>
                  </a:lnTo>
                  <a:lnTo>
                    <a:pt x="22" y="221"/>
                  </a:lnTo>
                  <a:lnTo>
                    <a:pt x="33" y="226"/>
                  </a:lnTo>
                  <a:lnTo>
                    <a:pt x="44" y="228"/>
                  </a:lnTo>
                  <a:lnTo>
                    <a:pt x="56" y="231"/>
                  </a:lnTo>
                  <a:lnTo>
                    <a:pt x="69" y="232"/>
                  </a:lnTo>
                  <a:lnTo>
                    <a:pt x="80" y="233"/>
                  </a:lnTo>
                  <a:lnTo>
                    <a:pt x="106" y="232"/>
                  </a:lnTo>
                  <a:lnTo>
                    <a:pt x="132" y="230"/>
                  </a:lnTo>
                  <a:lnTo>
                    <a:pt x="159" y="226"/>
                  </a:lnTo>
                  <a:lnTo>
                    <a:pt x="185" y="223"/>
                  </a:lnTo>
                  <a:lnTo>
                    <a:pt x="211" y="220"/>
                  </a:lnTo>
                  <a:lnTo>
                    <a:pt x="211" y="220"/>
                  </a:lnTo>
                  <a:lnTo>
                    <a:pt x="235" y="214"/>
                  </a:lnTo>
                  <a:lnTo>
                    <a:pt x="255" y="207"/>
                  </a:lnTo>
                  <a:lnTo>
                    <a:pt x="274" y="202"/>
                  </a:lnTo>
                  <a:lnTo>
                    <a:pt x="290" y="195"/>
                  </a:lnTo>
                  <a:lnTo>
                    <a:pt x="305" y="188"/>
                  </a:lnTo>
                  <a:lnTo>
                    <a:pt x="319" y="181"/>
                  </a:lnTo>
                  <a:lnTo>
                    <a:pt x="331" y="173"/>
                  </a:lnTo>
                  <a:lnTo>
                    <a:pt x="342" y="166"/>
                  </a:lnTo>
                  <a:lnTo>
                    <a:pt x="356" y="124"/>
                  </a:lnTo>
                  <a:lnTo>
                    <a:pt x="356" y="124"/>
                  </a:lnTo>
                  <a:lnTo>
                    <a:pt x="361" y="125"/>
                  </a:lnTo>
                  <a:lnTo>
                    <a:pt x="366" y="126"/>
                  </a:lnTo>
                  <a:lnTo>
                    <a:pt x="376" y="127"/>
                  </a:lnTo>
                  <a:lnTo>
                    <a:pt x="381" y="130"/>
                  </a:lnTo>
                  <a:lnTo>
                    <a:pt x="385" y="133"/>
                  </a:lnTo>
                  <a:lnTo>
                    <a:pt x="390" y="139"/>
                  </a:lnTo>
                  <a:lnTo>
                    <a:pt x="395" y="148"/>
                  </a:lnTo>
                  <a:lnTo>
                    <a:pt x="395" y="148"/>
                  </a:lnTo>
                  <a:lnTo>
                    <a:pt x="405" y="149"/>
                  </a:lnTo>
                  <a:lnTo>
                    <a:pt x="414" y="151"/>
                  </a:lnTo>
                  <a:lnTo>
                    <a:pt x="431" y="151"/>
                  </a:lnTo>
                  <a:lnTo>
                    <a:pt x="446" y="148"/>
                  </a:lnTo>
                  <a:lnTo>
                    <a:pt x="460" y="145"/>
                  </a:lnTo>
                  <a:lnTo>
                    <a:pt x="471" y="139"/>
                  </a:lnTo>
                  <a:lnTo>
                    <a:pt x="484" y="134"/>
                  </a:lnTo>
                  <a:lnTo>
                    <a:pt x="496" y="129"/>
                  </a:lnTo>
                  <a:lnTo>
                    <a:pt x="508" y="124"/>
                  </a:lnTo>
                  <a:lnTo>
                    <a:pt x="508" y="124"/>
                  </a:lnTo>
                  <a:lnTo>
                    <a:pt x="511" y="98"/>
                  </a:lnTo>
                  <a:lnTo>
                    <a:pt x="512" y="86"/>
                  </a:lnTo>
                  <a:lnTo>
                    <a:pt x="512" y="73"/>
                  </a:lnTo>
                  <a:lnTo>
                    <a:pt x="512" y="60"/>
                  </a:lnTo>
                  <a:lnTo>
                    <a:pt x="508" y="47"/>
                  </a:lnTo>
                  <a:lnTo>
                    <a:pt x="504" y="35"/>
                  </a:lnTo>
                  <a:lnTo>
                    <a:pt x="497" y="22"/>
                  </a:lnTo>
                  <a:lnTo>
                    <a:pt x="497" y="22"/>
                  </a:lnTo>
                  <a:lnTo>
                    <a:pt x="481" y="26"/>
                  </a:lnTo>
                  <a:lnTo>
                    <a:pt x="465" y="29"/>
                  </a:lnTo>
                  <a:lnTo>
                    <a:pt x="450" y="30"/>
                  </a:lnTo>
                  <a:lnTo>
                    <a:pt x="435" y="30"/>
                  </a:lnTo>
                  <a:lnTo>
                    <a:pt x="420" y="30"/>
                  </a:lnTo>
                  <a:lnTo>
                    <a:pt x="405" y="29"/>
                  </a:lnTo>
                  <a:lnTo>
                    <a:pt x="376" y="25"/>
                  </a:lnTo>
                  <a:lnTo>
                    <a:pt x="347" y="19"/>
                  </a:lnTo>
                  <a:lnTo>
                    <a:pt x="319" y="12"/>
                  </a:lnTo>
                  <a:lnTo>
                    <a:pt x="290" y="5"/>
                  </a:lnTo>
                  <a:lnTo>
                    <a:pt x="262" y="0"/>
                  </a:lnTo>
                  <a:lnTo>
                    <a:pt x="262" y="0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4" name="Line 129"/>
            <p:cNvSpPr>
              <a:spLocks noChangeShapeType="1"/>
            </p:cNvSpPr>
            <p:nvPr/>
          </p:nvSpPr>
          <p:spPr bwMode="auto">
            <a:xfrm>
              <a:off x="9667876" y="5046662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5" name="Freeform 130"/>
            <p:cNvSpPr>
              <a:spLocks noEditPoints="1"/>
            </p:cNvSpPr>
            <p:nvPr/>
          </p:nvSpPr>
          <p:spPr bwMode="auto">
            <a:xfrm>
              <a:off x="9432926" y="3398837"/>
              <a:ext cx="106363" cy="106362"/>
            </a:xfrm>
            <a:custGeom>
              <a:avLst/>
              <a:gdLst>
                <a:gd name="T0" fmla="*/ 7 w 133"/>
                <a:gd name="T1" fmla="*/ 95 h 135"/>
                <a:gd name="T2" fmla="*/ 7 w 133"/>
                <a:gd name="T3" fmla="*/ 95 h 135"/>
                <a:gd name="T4" fmla="*/ 10 w 133"/>
                <a:gd name="T5" fmla="*/ 100 h 135"/>
                <a:gd name="T6" fmla="*/ 13 w 133"/>
                <a:gd name="T7" fmla="*/ 102 h 135"/>
                <a:gd name="T8" fmla="*/ 18 w 133"/>
                <a:gd name="T9" fmla="*/ 102 h 135"/>
                <a:gd name="T10" fmla="*/ 22 w 133"/>
                <a:gd name="T11" fmla="*/ 101 h 135"/>
                <a:gd name="T12" fmla="*/ 25 w 133"/>
                <a:gd name="T13" fmla="*/ 99 h 135"/>
                <a:gd name="T14" fmla="*/ 27 w 133"/>
                <a:gd name="T15" fmla="*/ 94 h 135"/>
                <a:gd name="T16" fmla="*/ 34 w 133"/>
                <a:gd name="T17" fmla="*/ 81 h 135"/>
                <a:gd name="T18" fmla="*/ 40 w 133"/>
                <a:gd name="T19" fmla="*/ 66 h 135"/>
                <a:gd name="T20" fmla="*/ 47 w 133"/>
                <a:gd name="T21" fmla="*/ 47 h 135"/>
                <a:gd name="T22" fmla="*/ 59 w 133"/>
                <a:gd name="T23" fmla="*/ 10 h 135"/>
                <a:gd name="T24" fmla="*/ 133 w 133"/>
                <a:gd name="T25" fmla="*/ 0 h 135"/>
                <a:gd name="T26" fmla="*/ 104 w 133"/>
                <a:gd name="T27" fmla="*/ 131 h 135"/>
                <a:gd name="T28" fmla="*/ 104 w 133"/>
                <a:gd name="T29" fmla="*/ 131 h 135"/>
                <a:gd name="T30" fmla="*/ 87 w 133"/>
                <a:gd name="T31" fmla="*/ 133 h 135"/>
                <a:gd name="T32" fmla="*/ 66 w 133"/>
                <a:gd name="T33" fmla="*/ 135 h 135"/>
                <a:gd name="T34" fmla="*/ 41 w 133"/>
                <a:gd name="T35" fmla="*/ 135 h 135"/>
                <a:gd name="T36" fmla="*/ 27 w 133"/>
                <a:gd name="T37" fmla="*/ 133 h 135"/>
                <a:gd name="T38" fmla="*/ 12 w 133"/>
                <a:gd name="T39" fmla="*/ 131 h 135"/>
                <a:gd name="T40" fmla="*/ 12 w 133"/>
                <a:gd name="T41" fmla="*/ 131 h 135"/>
                <a:gd name="T42" fmla="*/ 5 w 133"/>
                <a:gd name="T43" fmla="*/ 126 h 135"/>
                <a:gd name="T44" fmla="*/ 2 w 133"/>
                <a:gd name="T45" fmla="*/ 122 h 135"/>
                <a:gd name="T46" fmla="*/ 0 w 133"/>
                <a:gd name="T47" fmla="*/ 118 h 135"/>
                <a:gd name="T48" fmla="*/ 0 w 133"/>
                <a:gd name="T49" fmla="*/ 114 h 135"/>
                <a:gd name="T50" fmla="*/ 1 w 133"/>
                <a:gd name="T51" fmla="*/ 109 h 135"/>
                <a:gd name="T52" fmla="*/ 2 w 133"/>
                <a:gd name="T53" fmla="*/ 104 h 135"/>
                <a:gd name="T54" fmla="*/ 7 w 133"/>
                <a:gd name="T55" fmla="*/ 95 h 135"/>
                <a:gd name="T56" fmla="*/ 7 w 133"/>
                <a:gd name="T57" fmla="*/ 95 h 135"/>
                <a:gd name="T58" fmla="*/ 7 w 133"/>
                <a:gd name="T59" fmla="*/ 95 h 135"/>
                <a:gd name="T60" fmla="*/ 7 w 133"/>
                <a:gd name="T61" fmla="*/ 9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3" h="135">
                  <a:moveTo>
                    <a:pt x="7" y="95"/>
                  </a:moveTo>
                  <a:lnTo>
                    <a:pt x="7" y="95"/>
                  </a:lnTo>
                  <a:lnTo>
                    <a:pt x="10" y="100"/>
                  </a:lnTo>
                  <a:lnTo>
                    <a:pt x="13" y="102"/>
                  </a:lnTo>
                  <a:lnTo>
                    <a:pt x="18" y="102"/>
                  </a:lnTo>
                  <a:lnTo>
                    <a:pt x="22" y="101"/>
                  </a:lnTo>
                  <a:lnTo>
                    <a:pt x="25" y="99"/>
                  </a:lnTo>
                  <a:lnTo>
                    <a:pt x="27" y="94"/>
                  </a:lnTo>
                  <a:lnTo>
                    <a:pt x="34" y="81"/>
                  </a:lnTo>
                  <a:lnTo>
                    <a:pt x="40" y="66"/>
                  </a:lnTo>
                  <a:lnTo>
                    <a:pt x="47" y="47"/>
                  </a:lnTo>
                  <a:lnTo>
                    <a:pt x="59" y="10"/>
                  </a:lnTo>
                  <a:lnTo>
                    <a:pt x="133" y="0"/>
                  </a:lnTo>
                  <a:lnTo>
                    <a:pt x="104" y="131"/>
                  </a:lnTo>
                  <a:lnTo>
                    <a:pt x="104" y="131"/>
                  </a:lnTo>
                  <a:lnTo>
                    <a:pt x="87" y="133"/>
                  </a:lnTo>
                  <a:lnTo>
                    <a:pt x="66" y="135"/>
                  </a:lnTo>
                  <a:lnTo>
                    <a:pt x="41" y="135"/>
                  </a:lnTo>
                  <a:lnTo>
                    <a:pt x="27" y="133"/>
                  </a:lnTo>
                  <a:lnTo>
                    <a:pt x="12" y="131"/>
                  </a:lnTo>
                  <a:lnTo>
                    <a:pt x="12" y="131"/>
                  </a:lnTo>
                  <a:lnTo>
                    <a:pt x="5" y="126"/>
                  </a:lnTo>
                  <a:lnTo>
                    <a:pt x="2" y="122"/>
                  </a:lnTo>
                  <a:lnTo>
                    <a:pt x="0" y="118"/>
                  </a:lnTo>
                  <a:lnTo>
                    <a:pt x="0" y="114"/>
                  </a:lnTo>
                  <a:lnTo>
                    <a:pt x="1" y="109"/>
                  </a:lnTo>
                  <a:lnTo>
                    <a:pt x="2" y="104"/>
                  </a:lnTo>
                  <a:lnTo>
                    <a:pt x="7" y="95"/>
                  </a:lnTo>
                  <a:lnTo>
                    <a:pt x="7" y="95"/>
                  </a:lnTo>
                  <a:close/>
                  <a:moveTo>
                    <a:pt x="7" y="95"/>
                  </a:moveTo>
                  <a:lnTo>
                    <a:pt x="7" y="9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6" name="Freeform 131"/>
            <p:cNvSpPr>
              <a:spLocks/>
            </p:cNvSpPr>
            <p:nvPr/>
          </p:nvSpPr>
          <p:spPr bwMode="auto">
            <a:xfrm>
              <a:off x="9432926" y="3398837"/>
              <a:ext cx="106363" cy="106362"/>
            </a:xfrm>
            <a:custGeom>
              <a:avLst/>
              <a:gdLst>
                <a:gd name="T0" fmla="*/ 7 w 133"/>
                <a:gd name="T1" fmla="*/ 95 h 135"/>
                <a:gd name="T2" fmla="*/ 7 w 133"/>
                <a:gd name="T3" fmla="*/ 95 h 135"/>
                <a:gd name="T4" fmla="*/ 10 w 133"/>
                <a:gd name="T5" fmla="*/ 100 h 135"/>
                <a:gd name="T6" fmla="*/ 13 w 133"/>
                <a:gd name="T7" fmla="*/ 102 h 135"/>
                <a:gd name="T8" fmla="*/ 18 w 133"/>
                <a:gd name="T9" fmla="*/ 102 h 135"/>
                <a:gd name="T10" fmla="*/ 22 w 133"/>
                <a:gd name="T11" fmla="*/ 101 h 135"/>
                <a:gd name="T12" fmla="*/ 25 w 133"/>
                <a:gd name="T13" fmla="*/ 99 h 135"/>
                <a:gd name="T14" fmla="*/ 27 w 133"/>
                <a:gd name="T15" fmla="*/ 94 h 135"/>
                <a:gd name="T16" fmla="*/ 34 w 133"/>
                <a:gd name="T17" fmla="*/ 81 h 135"/>
                <a:gd name="T18" fmla="*/ 40 w 133"/>
                <a:gd name="T19" fmla="*/ 66 h 135"/>
                <a:gd name="T20" fmla="*/ 47 w 133"/>
                <a:gd name="T21" fmla="*/ 47 h 135"/>
                <a:gd name="T22" fmla="*/ 59 w 133"/>
                <a:gd name="T23" fmla="*/ 10 h 135"/>
                <a:gd name="T24" fmla="*/ 133 w 133"/>
                <a:gd name="T25" fmla="*/ 0 h 135"/>
                <a:gd name="T26" fmla="*/ 104 w 133"/>
                <a:gd name="T27" fmla="*/ 131 h 135"/>
                <a:gd name="T28" fmla="*/ 104 w 133"/>
                <a:gd name="T29" fmla="*/ 131 h 135"/>
                <a:gd name="T30" fmla="*/ 87 w 133"/>
                <a:gd name="T31" fmla="*/ 133 h 135"/>
                <a:gd name="T32" fmla="*/ 66 w 133"/>
                <a:gd name="T33" fmla="*/ 135 h 135"/>
                <a:gd name="T34" fmla="*/ 41 w 133"/>
                <a:gd name="T35" fmla="*/ 135 h 135"/>
                <a:gd name="T36" fmla="*/ 27 w 133"/>
                <a:gd name="T37" fmla="*/ 133 h 135"/>
                <a:gd name="T38" fmla="*/ 12 w 133"/>
                <a:gd name="T39" fmla="*/ 131 h 135"/>
                <a:gd name="T40" fmla="*/ 12 w 133"/>
                <a:gd name="T41" fmla="*/ 131 h 135"/>
                <a:gd name="T42" fmla="*/ 5 w 133"/>
                <a:gd name="T43" fmla="*/ 126 h 135"/>
                <a:gd name="T44" fmla="*/ 2 w 133"/>
                <a:gd name="T45" fmla="*/ 122 h 135"/>
                <a:gd name="T46" fmla="*/ 0 w 133"/>
                <a:gd name="T47" fmla="*/ 118 h 135"/>
                <a:gd name="T48" fmla="*/ 0 w 133"/>
                <a:gd name="T49" fmla="*/ 114 h 135"/>
                <a:gd name="T50" fmla="*/ 1 w 133"/>
                <a:gd name="T51" fmla="*/ 109 h 135"/>
                <a:gd name="T52" fmla="*/ 2 w 133"/>
                <a:gd name="T53" fmla="*/ 104 h 135"/>
                <a:gd name="T54" fmla="*/ 7 w 133"/>
                <a:gd name="T55" fmla="*/ 95 h 135"/>
                <a:gd name="T56" fmla="*/ 7 w 133"/>
                <a:gd name="T57" fmla="*/ 9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" h="135">
                  <a:moveTo>
                    <a:pt x="7" y="95"/>
                  </a:moveTo>
                  <a:lnTo>
                    <a:pt x="7" y="95"/>
                  </a:lnTo>
                  <a:lnTo>
                    <a:pt x="10" y="100"/>
                  </a:lnTo>
                  <a:lnTo>
                    <a:pt x="13" y="102"/>
                  </a:lnTo>
                  <a:lnTo>
                    <a:pt x="18" y="102"/>
                  </a:lnTo>
                  <a:lnTo>
                    <a:pt x="22" y="101"/>
                  </a:lnTo>
                  <a:lnTo>
                    <a:pt x="25" y="99"/>
                  </a:lnTo>
                  <a:lnTo>
                    <a:pt x="27" y="94"/>
                  </a:lnTo>
                  <a:lnTo>
                    <a:pt x="34" y="81"/>
                  </a:lnTo>
                  <a:lnTo>
                    <a:pt x="40" y="66"/>
                  </a:lnTo>
                  <a:lnTo>
                    <a:pt x="47" y="47"/>
                  </a:lnTo>
                  <a:lnTo>
                    <a:pt x="59" y="10"/>
                  </a:lnTo>
                  <a:lnTo>
                    <a:pt x="133" y="0"/>
                  </a:lnTo>
                  <a:lnTo>
                    <a:pt x="104" y="131"/>
                  </a:lnTo>
                  <a:lnTo>
                    <a:pt x="104" y="131"/>
                  </a:lnTo>
                  <a:lnTo>
                    <a:pt x="87" y="133"/>
                  </a:lnTo>
                  <a:lnTo>
                    <a:pt x="66" y="135"/>
                  </a:lnTo>
                  <a:lnTo>
                    <a:pt x="41" y="135"/>
                  </a:lnTo>
                  <a:lnTo>
                    <a:pt x="27" y="133"/>
                  </a:lnTo>
                  <a:lnTo>
                    <a:pt x="12" y="131"/>
                  </a:lnTo>
                  <a:lnTo>
                    <a:pt x="12" y="131"/>
                  </a:lnTo>
                  <a:lnTo>
                    <a:pt x="5" y="126"/>
                  </a:lnTo>
                  <a:lnTo>
                    <a:pt x="2" y="122"/>
                  </a:lnTo>
                  <a:lnTo>
                    <a:pt x="0" y="118"/>
                  </a:lnTo>
                  <a:lnTo>
                    <a:pt x="0" y="114"/>
                  </a:lnTo>
                  <a:lnTo>
                    <a:pt x="1" y="109"/>
                  </a:lnTo>
                  <a:lnTo>
                    <a:pt x="2" y="104"/>
                  </a:lnTo>
                  <a:lnTo>
                    <a:pt x="7" y="95"/>
                  </a:lnTo>
                  <a:lnTo>
                    <a:pt x="7" y="9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7" name="Line 132"/>
            <p:cNvSpPr>
              <a:spLocks noChangeShapeType="1"/>
            </p:cNvSpPr>
            <p:nvPr/>
          </p:nvSpPr>
          <p:spPr bwMode="auto">
            <a:xfrm>
              <a:off x="9439276" y="3475037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8" name="Freeform 133"/>
            <p:cNvSpPr>
              <a:spLocks/>
            </p:cNvSpPr>
            <p:nvPr/>
          </p:nvSpPr>
          <p:spPr bwMode="auto">
            <a:xfrm>
              <a:off x="9432926" y="3398837"/>
              <a:ext cx="106363" cy="106362"/>
            </a:xfrm>
            <a:custGeom>
              <a:avLst/>
              <a:gdLst>
                <a:gd name="T0" fmla="*/ 7 w 133"/>
                <a:gd name="T1" fmla="*/ 95 h 135"/>
                <a:gd name="T2" fmla="*/ 7 w 133"/>
                <a:gd name="T3" fmla="*/ 95 h 135"/>
                <a:gd name="T4" fmla="*/ 10 w 133"/>
                <a:gd name="T5" fmla="*/ 100 h 135"/>
                <a:gd name="T6" fmla="*/ 13 w 133"/>
                <a:gd name="T7" fmla="*/ 102 h 135"/>
                <a:gd name="T8" fmla="*/ 18 w 133"/>
                <a:gd name="T9" fmla="*/ 102 h 135"/>
                <a:gd name="T10" fmla="*/ 22 w 133"/>
                <a:gd name="T11" fmla="*/ 101 h 135"/>
                <a:gd name="T12" fmla="*/ 25 w 133"/>
                <a:gd name="T13" fmla="*/ 99 h 135"/>
                <a:gd name="T14" fmla="*/ 27 w 133"/>
                <a:gd name="T15" fmla="*/ 94 h 135"/>
                <a:gd name="T16" fmla="*/ 34 w 133"/>
                <a:gd name="T17" fmla="*/ 81 h 135"/>
                <a:gd name="T18" fmla="*/ 40 w 133"/>
                <a:gd name="T19" fmla="*/ 66 h 135"/>
                <a:gd name="T20" fmla="*/ 47 w 133"/>
                <a:gd name="T21" fmla="*/ 47 h 135"/>
                <a:gd name="T22" fmla="*/ 59 w 133"/>
                <a:gd name="T23" fmla="*/ 10 h 135"/>
                <a:gd name="T24" fmla="*/ 133 w 133"/>
                <a:gd name="T25" fmla="*/ 0 h 135"/>
                <a:gd name="T26" fmla="*/ 104 w 133"/>
                <a:gd name="T27" fmla="*/ 131 h 135"/>
                <a:gd name="T28" fmla="*/ 104 w 133"/>
                <a:gd name="T29" fmla="*/ 131 h 135"/>
                <a:gd name="T30" fmla="*/ 87 w 133"/>
                <a:gd name="T31" fmla="*/ 133 h 135"/>
                <a:gd name="T32" fmla="*/ 66 w 133"/>
                <a:gd name="T33" fmla="*/ 135 h 135"/>
                <a:gd name="T34" fmla="*/ 41 w 133"/>
                <a:gd name="T35" fmla="*/ 135 h 135"/>
                <a:gd name="T36" fmla="*/ 27 w 133"/>
                <a:gd name="T37" fmla="*/ 133 h 135"/>
                <a:gd name="T38" fmla="*/ 12 w 133"/>
                <a:gd name="T39" fmla="*/ 131 h 135"/>
                <a:gd name="T40" fmla="*/ 12 w 133"/>
                <a:gd name="T41" fmla="*/ 131 h 135"/>
                <a:gd name="T42" fmla="*/ 5 w 133"/>
                <a:gd name="T43" fmla="*/ 126 h 135"/>
                <a:gd name="T44" fmla="*/ 2 w 133"/>
                <a:gd name="T45" fmla="*/ 122 h 135"/>
                <a:gd name="T46" fmla="*/ 0 w 133"/>
                <a:gd name="T47" fmla="*/ 118 h 135"/>
                <a:gd name="T48" fmla="*/ 0 w 133"/>
                <a:gd name="T49" fmla="*/ 114 h 135"/>
                <a:gd name="T50" fmla="*/ 1 w 133"/>
                <a:gd name="T51" fmla="*/ 109 h 135"/>
                <a:gd name="T52" fmla="*/ 2 w 133"/>
                <a:gd name="T53" fmla="*/ 104 h 135"/>
                <a:gd name="T54" fmla="*/ 7 w 133"/>
                <a:gd name="T55" fmla="*/ 95 h 135"/>
                <a:gd name="T56" fmla="*/ 7 w 133"/>
                <a:gd name="T57" fmla="*/ 9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" h="135">
                  <a:moveTo>
                    <a:pt x="7" y="95"/>
                  </a:moveTo>
                  <a:lnTo>
                    <a:pt x="7" y="95"/>
                  </a:lnTo>
                  <a:lnTo>
                    <a:pt x="10" y="100"/>
                  </a:lnTo>
                  <a:lnTo>
                    <a:pt x="13" y="102"/>
                  </a:lnTo>
                  <a:lnTo>
                    <a:pt x="18" y="102"/>
                  </a:lnTo>
                  <a:lnTo>
                    <a:pt x="22" y="101"/>
                  </a:lnTo>
                  <a:lnTo>
                    <a:pt x="25" y="99"/>
                  </a:lnTo>
                  <a:lnTo>
                    <a:pt x="27" y="94"/>
                  </a:lnTo>
                  <a:lnTo>
                    <a:pt x="34" y="81"/>
                  </a:lnTo>
                  <a:lnTo>
                    <a:pt x="40" y="66"/>
                  </a:lnTo>
                  <a:lnTo>
                    <a:pt x="47" y="47"/>
                  </a:lnTo>
                  <a:lnTo>
                    <a:pt x="59" y="10"/>
                  </a:lnTo>
                  <a:lnTo>
                    <a:pt x="133" y="0"/>
                  </a:lnTo>
                  <a:lnTo>
                    <a:pt x="104" y="131"/>
                  </a:lnTo>
                  <a:lnTo>
                    <a:pt x="104" y="131"/>
                  </a:lnTo>
                  <a:lnTo>
                    <a:pt x="87" y="133"/>
                  </a:lnTo>
                  <a:lnTo>
                    <a:pt x="66" y="135"/>
                  </a:lnTo>
                  <a:lnTo>
                    <a:pt x="41" y="135"/>
                  </a:lnTo>
                  <a:lnTo>
                    <a:pt x="27" y="133"/>
                  </a:lnTo>
                  <a:lnTo>
                    <a:pt x="12" y="131"/>
                  </a:lnTo>
                  <a:lnTo>
                    <a:pt x="12" y="131"/>
                  </a:lnTo>
                  <a:lnTo>
                    <a:pt x="5" y="126"/>
                  </a:lnTo>
                  <a:lnTo>
                    <a:pt x="2" y="122"/>
                  </a:lnTo>
                  <a:lnTo>
                    <a:pt x="0" y="118"/>
                  </a:lnTo>
                  <a:lnTo>
                    <a:pt x="0" y="114"/>
                  </a:lnTo>
                  <a:lnTo>
                    <a:pt x="1" y="109"/>
                  </a:lnTo>
                  <a:lnTo>
                    <a:pt x="2" y="104"/>
                  </a:lnTo>
                  <a:lnTo>
                    <a:pt x="7" y="95"/>
                  </a:lnTo>
                  <a:lnTo>
                    <a:pt x="7" y="95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9" name="Line 134"/>
            <p:cNvSpPr>
              <a:spLocks noChangeShapeType="1"/>
            </p:cNvSpPr>
            <p:nvPr/>
          </p:nvSpPr>
          <p:spPr bwMode="auto">
            <a:xfrm>
              <a:off x="9439276" y="3475037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0" name="Freeform 135"/>
            <p:cNvSpPr>
              <a:spLocks noEditPoints="1"/>
            </p:cNvSpPr>
            <p:nvPr/>
          </p:nvSpPr>
          <p:spPr bwMode="auto">
            <a:xfrm>
              <a:off x="9494838" y="2849562"/>
              <a:ext cx="261938" cy="1062037"/>
            </a:xfrm>
            <a:custGeom>
              <a:avLst/>
              <a:gdLst>
                <a:gd name="T0" fmla="*/ 322 w 330"/>
                <a:gd name="T1" fmla="*/ 0 h 1339"/>
                <a:gd name="T2" fmla="*/ 275 w 330"/>
                <a:gd name="T3" fmla="*/ 29 h 1339"/>
                <a:gd name="T4" fmla="*/ 234 w 330"/>
                <a:gd name="T5" fmla="*/ 59 h 1339"/>
                <a:gd name="T6" fmla="*/ 199 w 330"/>
                <a:gd name="T7" fmla="*/ 94 h 1339"/>
                <a:gd name="T8" fmla="*/ 170 w 330"/>
                <a:gd name="T9" fmla="*/ 131 h 1339"/>
                <a:gd name="T10" fmla="*/ 164 w 330"/>
                <a:gd name="T11" fmla="*/ 149 h 1339"/>
                <a:gd name="T12" fmla="*/ 155 w 330"/>
                <a:gd name="T13" fmla="*/ 183 h 1339"/>
                <a:gd name="T14" fmla="*/ 149 w 330"/>
                <a:gd name="T15" fmla="*/ 218 h 1339"/>
                <a:gd name="T16" fmla="*/ 147 w 330"/>
                <a:gd name="T17" fmla="*/ 270 h 1339"/>
                <a:gd name="T18" fmla="*/ 147 w 330"/>
                <a:gd name="T19" fmla="*/ 340 h 1339"/>
                <a:gd name="T20" fmla="*/ 148 w 330"/>
                <a:gd name="T21" fmla="*/ 411 h 1339"/>
                <a:gd name="T22" fmla="*/ 26 w 330"/>
                <a:gd name="T23" fmla="*/ 658 h 1339"/>
                <a:gd name="T24" fmla="*/ 34 w 330"/>
                <a:gd name="T25" fmla="*/ 683 h 1339"/>
                <a:gd name="T26" fmla="*/ 40 w 330"/>
                <a:gd name="T27" fmla="*/ 706 h 1339"/>
                <a:gd name="T28" fmla="*/ 42 w 330"/>
                <a:gd name="T29" fmla="*/ 728 h 1339"/>
                <a:gd name="T30" fmla="*/ 41 w 330"/>
                <a:gd name="T31" fmla="*/ 750 h 1339"/>
                <a:gd name="T32" fmla="*/ 36 w 330"/>
                <a:gd name="T33" fmla="*/ 771 h 1339"/>
                <a:gd name="T34" fmla="*/ 29 w 330"/>
                <a:gd name="T35" fmla="*/ 791 h 1339"/>
                <a:gd name="T36" fmla="*/ 17 w 330"/>
                <a:gd name="T37" fmla="*/ 810 h 1339"/>
                <a:gd name="T38" fmla="*/ 0 w 330"/>
                <a:gd name="T39" fmla="*/ 829 h 1339"/>
                <a:gd name="T40" fmla="*/ 15 w 330"/>
                <a:gd name="T41" fmla="*/ 828 h 1339"/>
                <a:gd name="T42" fmla="*/ 40 w 330"/>
                <a:gd name="T43" fmla="*/ 827 h 1339"/>
                <a:gd name="T44" fmla="*/ 63 w 330"/>
                <a:gd name="T45" fmla="*/ 821 h 1339"/>
                <a:gd name="T46" fmla="*/ 78 w 330"/>
                <a:gd name="T47" fmla="*/ 815 h 1339"/>
                <a:gd name="T48" fmla="*/ 63 w 330"/>
                <a:gd name="T49" fmla="*/ 935 h 1339"/>
                <a:gd name="T50" fmla="*/ 39 w 330"/>
                <a:gd name="T51" fmla="*/ 1110 h 1339"/>
                <a:gd name="T52" fmla="*/ 30 w 330"/>
                <a:gd name="T53" fmla="*/ 1205 h 1339"/>
                <a:gd name="T54" fmla="*/ 28 w 330"/>
                <a:gd name="T55" fmla="*/ 1275 h 1339"/>
                <a:gd name="T56" fmla="*/ 28 w 330"/>
                <a:gd name="T57" fmla="*/ 1311 h 1339"/>
                <a:gd name="T58" fmla="*/ 43 w 330"/>
                <a:gd name="T59" fmla="*/ 1334 h 1339"/>
                <a:gd name="T60" fmla="*/ 50 w 330"/>
                <a:gd name="T61" fmla="*/ 1337 h 1339"/>
                <a:gd name="T62" fmla="*/ 58 w 330"/>
                <a:gd name="T63" fmla="*/ 1339 h 1339"/>
                <a:gd name="T64" fmla="*/ 69 w 330"/>
                <a:gd name="T65" fmla="*/ 1336 h 1339"/>
                <a:gd name="T66" fmla="*/ 82 w 330"/>
                <a:gd name="T67" fmla="*/ 1328 h 1339"/>
                <a:gd name="T68" fmla="*/ 98 w 330"/>
                <a:gd name="T69" fmla="*/ 1314 h 1339"/>
                <a:gd name="T70" fmla="*/ 115 w 330"/>
                <a:gd name="T71" fmla="*/ 1300 h 1339"/>
                <a:gd name="T72" fmla="*/ 126 w 330"/>
                <a:gd name="T73" fmla="*/ 1285 h 1339"/>
                <a:gd name="T74" fmla="*/ 141 w 330"/>
                <a:gd name="T75" fmla="*/ 1262 h 1339"/>
                <a:gd name="T76" fmla="*/ 148 w 330"/>
                <a:gd name="T77" fmla="*/ 1255 h 1339"/>
                <a:gd name="T78" fmla="*/ 157 w 330"/>
                <a:gd name="T79" fmla="*/ 1181 h 1339"/>
                <a:gd name="T80" fmla="*/ 171 w 330"/>
                <a:gd name="T81" fmla="*/ 1032 h 1339"/>
                <a:gd name="T82" fmla="*/ 183 w 330"/>
                <a:gd name="T83" fmla="*/ 808 h 1339"/>
                <a:gd name="T84" fmla="*/ 191 w 330"/>
                <a:gd name="T85" fmla="*/ 659 h 1339"/>
                <a:gd name="T86" fmla="*/ 206 w 330"/>
                <a:gd name="T87" fmla="*/ 511 h 1339"/>
                <a:gd name="T88" fmla="*/ 216 w 330"/>
                <a:gd name="T89" fmla="*/ 436 h 1339"/>
                <a:gd name="T90" fmla="*/ 231 w 330"/>
                <a:gd name="T91" fmla="*/ 362 h 1339"/>
                <a:gd name="T92" fmla="*/ 249 w 330"/>
                <a:gd name="T93" fmla="*/ 288 h 1339"/>
                <a:gd name="T94" fmla="*/ 271 w 330"/>
                <a:gd name="T95" fmla="*/ 212 h 1339"/>
                <a:gd name="T96" fmla="*/ 297 w 330"/>
                <a:gd name="T97" fmla="*/ 138 h 1339"/>
                <a:gd name="T98" fmla="*/ 330 w 330"/>
                <a:gd name="T99" fmla="*/ 64 h 1339"/>
                <a:gd name="T100" fmla="*/ 322 w 330"/>
                <a:gd name="T101" fmla="*/ 0 h 1339"/>
                <a:gd name="T102" fmla="*/ 322 w 330"/>
                <a:gd name="T103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0" h="1339">
                  <a:moveTo>
                    <a:pt x="322" y="0"/>
                  </a:moveTo>
                  <a:lnTo>
                    <a:pt x="322" y="0"/>
                  </a:lnTo>
                  <a:lnTo>
                    <a:pt x="299" y="14"/>
                  </a:lnTo>
                  <a:lnTo>
                    <a:pt x="275" y="29"/>
                  </a:lnTo>
                  <a:lnTo>
                    <a:pt x="255" y="44"/>
                  </a:lnTo>
                  <a:lnTo>
                    <a:pt x="234" y="59"/>
                  </a:lnTo>
                  <a:lnTo>
                    <a:pt x="216" y="77"/>
                  </a:lnTo>
                  <a:lnTo>
                    <a:pt x="199" y="94"/>
                  </a:lnTo>
                  <a:lnTo>
                    <a:pt x="184" y="111"/>
                  </a:lnTo>
                  <a:lnTo>
                    <a:pt x="170" y="131"/>
                  </a:lnTo>
                  <a:lnTo>
                    <a:pt x="170" y="131"/>
                  </a:lnTo>
                  <a:lnTo>
                    <a:pt x="164" y="149"/>
                  </a:lnTo>
                  <a:lnTo>
                    <a:pt x="159" y="166"/>
                  </a:lnTo>
                  <a:lnTo>
                    <a:pt x="155" y="183"/>
                  </a:lnTo>
                  <a:lnTo>
                    <a:pt x="151" y="201"/>
                  </a:lnTo>
                  <a:lnTo>
                    <a:pt x="149" y="218"/>
                  </a:lnTo>
                  <a:lnTo>
                    <a:pt x="148" y="236"/>
                  </a:lnTo>
                  <a:lnTo>
                    <a:pt x="147" y="270"/>
                  </a:lnTo>
                  <a:lnTo>
                    <a:pt x="147" y="305"/>
                  </a:lnTo>
                  <a:lnTo>
                    <a:pt x="147" y="340"/>
                  </a:lnTo>
                  <a:lnTo>
                    <a:pt x="148" y="375"/>
                  </a:lnTo>
                  <a:lnTo>
                    <a:pt x="148" y="411"/>
                  </a:lnTo>
                  <a:lnTo>
                    <a:pt x="90" y="658"/>
                  </a:lnTo>
                  <a:lnTo>
                    <a:pt x="26" y="658"/>
                  </a:lnTo>
                  <a:lnTo>
                    <a:pt x="26" y="658"/>
                  </a:lnTo>
                  <a:lnTo>
                    <a:pt x="34" y="683"/>
                  </a:lnTo>
                  <a:lnTo>
                    <a:pt x="37" y="694"/>
                  </a:lnTo>
                  <a:lnTo>
                    <a:pt x="40" y="706"/>
                  </a:lnTo>
                  <a:lnTo>
                    <a:pt x="41" y="716"/>
                  </a:lnTo>
                  <a:lnTo>
                    <a:pt x="42" y="728"/>
                  </a:lnTo>
                  <a:lnTo>
                    <a:pt x="42" y="738"/>
                  </a:lnTo>
                  <a:lnTo>
                    <a:pt x="41" y="750"/>
                  </a:lnTo>
                  <a:lnTo>
                    <a:pt x="40" y="760"/>
                  </a:lnTo>
                  <a:lnTo>
                    <a:pt x="36" y="771"/>
                  </a:lnTo>
                  <a:lnTo>
                    <a:pt x="33" y="781"/>
                  </a:lnTo>
                  <a:lnTo>
                    <a:pt x="29" y="791"/>
                  </a:lnTo>
                  <a:lnTo>
                    <a:pt x="24" y="801"/>
                  </a:lnTo>
                  <a:lnTo>
                    <a:pt x="17" y="810"/>
                  </a:lnTo>
                  <a:lnTo>
                    <a:pt x="10" y="820"/>
                  </a:lnTo>
                  <a:lnTo>
                    <a:pt x="0" y="829"/>
                  </a:lnTo>
                  <a:lnTo>
                    <a:pt x="0" y="829"/>
                  </a:lnTo>
                  <a:lnTo>
                    <a:pt x="15" y="828"/>
                  </a:lnTo>
                  <a:lnTo>
                    <a:pt x="30" y="828"/>
                  </a:lnTo>
                  <a:lnTo>
                    <a:pt x="40" y="827"/>
                  </a:lnTo>
                  <a:lnTo>
                    <a:pt x="50" y="824"/>
                  </a:lnTo>
                  <a:lnTo>
                    <a:pt x="63" y="821"/>
                  </a:lnTo>
                  <a:lnTo>
                    <a:pt x="78" y="815"/>
                  </a:lnTo>
                  <a:lnTo>
                    <a:pt x="78" y="815"/>
                  </a:lnTo>
                  <a:lnTo>
                    <a:pt x="71" y="876"/>
                  </a:lnTo>
                  <a:lnTo>
                    <a:pt x="63" y="935"/>
                  </a:lnTo>
                  <a:lnTo>
                    <a:pt x="46" y="1051"/>
                  </a:lnTo>
                  <a:lnTo>
                    <a:pt x="39" y="1110"/>
                  </a:lnTo>
                  <a:lnTo>
                    <a:pt x="33" y="1173"/>
                  </a:lnTo>
                  <a:lnTo>
                    <a:pt x="30" y="1205"/>
                  </a:lnTo>
                  <a:lnTo>
                    <a:pt x="29" y="1240"/>
                  </a:lnTo>
                  <a:lnTo>
                    <a:pt x="28" y="1275"/>
                  </a:lnTo>
                  <a:lnTo>
                    <a:pt x="28" y="1311"/>
                  </a:lnTo>
                  <a:lnTo>
                    <a:pt x="28" y="1311"/>
                  </a:lnTo>
                  <a:lnTo>
                    <a:pt x="37" y="1327"/>
                  </a:lnTo>
                  <a:lnTo>
                    <a:pt x="43" y="1334"/>
                  </a:lnTo>
                  <a:lnTo>
                    <a:pt x="47" y="1336"/>
                  </a:lnTo>
                  <a:lnTo>
                    <a:pt x="50" y="1337"/>
                  </a:lnTo>
                  <a:lnTo>
                    <a:pt x="54" y="1339"/>
                  </a:lnTo>
                  <a:lnTo>
                    <a:pt x="58" y="1339"/>
                  </a:lnTo>
                  <a:lnTo>
                    <a:pt x="63" y="1339"/>
                  </a:lnTo>
                  <a:lnTo>
                    <a:pt x="69" y="1336"/>
                  </a:lnTo>
                  <a:lnTo>
                    <a:pt x="75" y="1333"/>
                  </a:lnTo>
                  <a:lnTo>
                    <a:pt x="82" y="1328"/>
                  </a:lnTo>
                  <a:lnTo>
                    <a:pt x="98" y="1314"/>
                  </a:lnTo>
                  <a:lnTo>
                    <a:pt x="98" y="1314"/>
                  </a:lnTo>
                  <a:lnTo>
                    <a:pt x="108" y="1307"/>
                  </a:lnTo>
                  <a:lnTo>
                    <a:pt x="115" y="1300"/>
                  </a:lnTo>
                  <a:lnTo>
                    <a:pt x="121" y="1292"/>
                  </a:lnTo>
                  <a:lnTo>
                    <a:pt x="126" y="1285"/>
                  </a:lnTo>
                  <a:lnTo>
                    <a:pt x="135" y="1269"/>
                  </a:lnTo>
                  <a:lnTo>
                    <a:pt x="141" y="1262"/>
                  </a:lnTo>
                  <a:lnTo>
                    <a:pt x="148" y="1255"/>
                  </a:lnTo>
                  <a:lnTo>
                    <a:pt x="148" y="1255"/>
                  </a:lnTo>
                  <a:lnTo>
                    <a:pt x="152" y="1218"/>
                  </a:lnTo>
                  <a:lnTo>
                    <a:pt x="157" y="1181"/>
                  </a:lnTo>
                  <a:lnTo>
                    <a:pt x="165" y="1106"/>
                  </a:lnTo>
                  <a:lnTo>
                    <a:pt x="171" y="1032"/>
                  </a:lnTo>
                  <a:lnTo>
                    <a:pt x="176" y="958"/>
                  </a:lnTo>
                  <a:lnTo>
                    <a:pt x="183" y="808"/>
                  </a:lnTo>
                  <a:lnTo>
                    <a:pt x="186" y="734"/>
                  </a:lnTo>
                  <a:lnTo>
                    <a:pt x="191" y="659"/>
                  </a:lnTo>
                  <a:lnTo>
                    <a:pt x="198" y="585"/>
                  </a:lnTo>
                  <a:lnTo>
                    <a:pt x="206" y="511"/>
                  </a:lnTo>
                  <a:lnTo>
                    <a:pt x="210" y="474"/>
                  </a:lnTo>
                  <a:lnTo>
                    <a:pt x="216" y="436"/>
                  </a:lnTo>
                  <a:lnTo>
                    <a:pt x="223" y="399"/>
                  </a:lnTo>
                  <a:lnTo>
                    <a:pt x="231" y="362"/>
                  </a:lnTo>
                  <a:lnTo>
                    <a:pt x="239" y="325"/>
                  </a:lnTo>
                  <a:lnTo>
                    <a:pt x="249" y="288"/>
                  </a:lnTo>
                  <a:lnTo>
                    <a:pt x="259" y="250"/>
                  </a:lnTo>
                  <a:lnTo>
                    <a:pt x="271" y="212"/>
                  </a:lnTo>
                  <a:lnTo>
                    <a:pt x="284" y="175"/>
                  </a:lnTo>
                  <a:lnTo>
                    <a:pt x="297" y="138"/>
                  </a:lnTo>
                  <a:lnTo>
                    <a:pt x="314" y="101"/>
                  </a:lnTo>
                  <a:lnTo>
                    <a:pt x="330" y="64"/>
                  </a:lnTo>
                  <a:lnTo>
                    <a:pt x="322" y="0"/>
                  </a:lnTo>
                  <a:lnTo>
                    <a:pt x="322" y="0"/>
                  </a:lnTo>
                  <a:close/>
                  <a:moveTo>
                    <a:pt x="322" y="0"/>
                  </a:moveTo>
                  <a:lnTo>
                    <a:pt x="322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1" name="Freeform 136"/>
            <p:cNvSpPr>
              <a:spLocks/>
            </p:cNvSpPr>
            <p:nvPr/>
          </p:nvSpPr>
          <p:spPr bwMode="auto">
            <a:xfrm>
              <a:off x="9494838" y="2849562"/>
              <a:ext cx="261938" cy="1062037"/>
            </a:xfrm>
            <a:custGeom>
              <a:avLst/>
              <a:gdLst>
                <a:gd name="T0" fmla="*/ 322 w 330"/>
                <a:gd name="T1" fmla="*/ 0 h 1339"/>
                <a:gd name="T2" fmla="*/ 275 w 330"/>
                <a:gd name="T3" fmla="*/ 29 h 1339"/>
                <a:gd name="T4" fmla="*/ 234 w 330"/>
                <a:gd name="T5" fmla="*/ 59 h 1339"/>
                <a:gd name="T6" fmla="*/ 199 w 330"/>
                <a:gd name="T7" fmla="*/ 94 h 1339"/>
                <a:gd name="T8" fmla="*/ 170 w 330"/>
                <a:gd name="T9" fmla="*/ 131 h 1339"/>
                <a:gd name="T10" fmla="*/ 164 w 330"/>
                <a:gd name="T11" fmla="*/ 149 h 1339"/>
                <a:gd name="T12" fmla="*/ 155 w 330"/>
                <a:gd name="T13" fmla="*/ 183 h 1339"/>
                <a:gd name="T14" fmla="*/ 149 w 330"/>
                <a:gd name="T15" fmla="*/ 218 h 1339"/>
                <a:gd name="T16" fmla="*/ 147 w 330"/>
                <a:gd name="T17" fmla="*/ 270 h 1339"/>
                <a:gd name="T18" fmla="*/ 147 w 330"/>
                <a:gd name="T19" fmla="*/ 340 h 1339"/>
                <a:gd name="T20" fmla="*/ 148 w 330"/>
                <a:gd name="T21" fmla="*/ 411 h 1339"/>
                <a:gd name="T22" fmla="*/ 26 w 330"/>
                <a:gd name="T23" fmla="*/ 658 h 1339"/>
                <a:gd name="T24" fmla="*/ 34 w 330"/>
                <a:gd name="T25" fmla="*/ 683 h 1339"/>
                <a:gd name="T26" fmla="*/ 40 w 330"/>
                <a:gd name="T27" fmla="*/ 706 h 1339"/>
                <a:gd name="T28" fmla="*/ 42 w 330"/>
                <a:gd name="T29" fmla="*/ 728 h 1339"/>
                <a:gd name="T30" fmla="*/ 41 w 330"/>
                <a:gd name="T31" fmla="*/ 750 h 1339"/>
                <a:gd name="T32" fmla="*/ 36 w 330"/>
                <a:gd name="T33" fmla="*/ 771 h 1339"/>
                <a:gd name="T34" fmla="*/ 29 w 330"/>
                <a:gd name="T35" fmla="*/ 791 h 1339"/>
                <a:gd name="T36" fmla="*/ 17 w 330"/>
                <a:gd name="T37" fmla="*/ 810 h 1339"/>
                <a:gd name="T38" fmla="*/ 0 w 330"/>
                <a:gd name="T39" fmla="*/ 829 h 1339"/>
                <a:gd name="T40" fmla="*/ 15 w 330"/>
                <a:gd name="T41" fmla="*/ 828 h 1339"/>
                <a:gd name="T42" fmla="*/ 40 w 330"/>
                <a:gd name="T43" fmla="*/ 827 h 1339"/>
                <a:gd name="T44" fmla="*/ 63 w 330"/>
                <a:gd name="T45" fmla="*/ 821 h 1339"/>
                <a:gd name="T46" fmla="*/ 78 w 330"/>
                <a:gd name="T47" fmla="*/ 815 h 1339"/>
                <a:gd name="T48" fmla="*/ 63 w 330"/>
                <a:gd name="T49" fmla="*/ 935 h 1339"/>
                <a:gd name="T50" fmla="*/ 39 w 330"/>
                <a:gd name="T51" fmla="*/ 1110 h 1339"/>
                <a:gd name="T52" fmla="*/ 30 w 330"/>
                <a:gd name="T53" fmla="*/ 1205 h 1339"/>
                <a:gd name="T54" fmla="*/ 28 w 330"/>
                <a:gd name="T55" fmla="*/ 1275 h 1339"/>
                <a:gd name="T56" fmla="*/ 28 w 330"/>
                <a:gd name="T57" fmla="*/ 1311 h 1339"/>
                <a:gd name="T58" fmla="*/ 43 w 330"/>
                <a:gd name="T59" fmla="*/ 1334 h 1339"/>
                <a:gd name="T60" fmla="*/ 50 w 330"/>
                <a:gd name="T61" fmla="*/ 1337 h 1339"/>
                <a:gd name="T62" fmla="*/ 58 w 330"/>
                <a:gd name="T63" fmla="*/ 1339 h 1339"/>
                <a:gd name="T64" fmla="*/ 69 w 330"/>
                <a:gd name="T65" fmla="*/ 1336 h 1339"/>
                <a:gd name="T66" fmla="*/ 82 w 330"/>
                <a:gd name="T67" fmla="*/ 1328 h 1339"/>
                <a:gd name="T68" fmla="*/ 98 w 330"/>
                <a:gd name="T69" fmla="*/ 1314 h 1339"/>
                <a:gd name="T70" fmla="*/ 115 w 330"/>
                <a:gd name="T71" fmla="*/ 1300 h 1339"/>
                <a:gd name="T72" fmla="*/ 126 w 330"/>
                <a:gd name="T73" fmla="*/ 1285 h 1339"/>
                <a:gd name="T74" fmla="*/ 141 w 330"/>
                <a:gd name="T75" fmla="*/ 1262 h 1339"/>
                <a:gd name="T76" fmla="*/ 148 w 330"/>
                <a:gd name="T77" fmla="*/ 1255 h 1339"/>
                <a:gd name="T78" fmla="*/ 157 w 330"/>
                <a:gd name="T79" fmla="*/ 1181 h 1339"/>
                <a:gd name="T80" fmla="*/ 171 w 330"/>
                <a:gd name="T81" fmla="*/ 1032 h 1339"/>
                <a:gd name="T82" fmla="*/ 183 w 330"/>
                <a:gd name="T83" fmla="*/ 808 h 1339"/>
                <a:gd name="T84" fmla="*/ 191 w 330"/>
                <a:gd name="T85" fmla="*/ 659 h 1339"/>
                <a:gd name="T86" fmla="*/ 206 w 330"/>
                <a:gd name="T87" fmla="*/ 511 h 1339"/>
                <a:gd name="T88" fmla="*/ 216 w 330"/>
                <a:gd name="T89" fmla="*/ 436 h 1339"/>
                <a:gd name="T90" fmla="*/ 231 w 330"/>
                <a:gd name="T91" fmla="*/ 362 h 1339"/>
                <a:gd name="T92" fmla="*/ 249 w 330"/>
                <a:gd name="T93" fmla="*/ 288 h 1339"/>
                <a:gd name="T94" fmla="*/ 271 w 330"/>
                <a:gd name="T95" fmla="*/ 212 h 1339"/>
                <a:gd name="T96" fmla="*/ 297 w 330"/>
                <a:gd name="T97" fmla="*/ 138 h 1339"/>
                <a:gd name="T98" fmla="*/ 330 w 330"/>
                <a:gd name="T99" fmla="*/ 64 h 1339"/>
                <a:gd name="T100" fmla="*/ 322 w 330"/>
                <a:gd name="T101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339">
                  <a:moveTo>
                    <a:pt x="322" y="0"/>
                  </a:moveTo>
                  <a:lnTo>
                    <a:pt x="322" y="0"/>
                  </a:lnTo>
                  <a:lnTo>
                    <a:pt x="299" y="14"/>
                  </a:lnTo>
                  <a:lnTo>
                    <a:pt x="275" y="29"/>
                  </a:lnTo>
                  <a:lnTo>
                    <a:pt x="255" y="44"/>
                  </a:lnTo>
                  <a:lnTo>
                    <a:pt x="234" y="59"/>
                  </a:lnTo>
                  <a:lnTo>
                    <a:pt x="216" y="77"/>
                  </a:lnTo>
                  <a:lnTo>
                    <a:pt x="199" y="94"/>
                  </a:lnTo>
                  <a:lnTo>
                    <a:pt x="184" y="111"/>
                  </a:lnTo>
                  <a:lnTo>
                    <a:pt x="170" y="131"/>
                  </a:lnTo>
                  <a:lnTo>
                    <a:pt x="170" y="131"/>
                  </a:lnTo>
                  <a:lnTo>
                    <a:pt x="164" y="149"/>
                  </a:lnTo>
                  <a:lnTo>
                    <a:pt x="159" y="166"/>
                  </a:lnTo>
                  <a:lnTo>
                    <a:pt x="155" y="183"/>
                  </a:lnTo>
                  <a:lnTo>
                    <a:pt x="151" y="201"/>
                  </a:lnTo>
                  <a:lnTo>
                    <a:pt x="149" y="218"/>
                  </a:lnTo>
                  <a:lnTo>
                    <a:pt x="148" y="236"/>
                  </a:lnTo>
                  <a:lnTo>
                    <a:pt x="147" y="270"/>
                  </a:lnTo>
                  <a:lnTo>
                    <a:pt x="147" y="305"/>
                  </a:lnTo>
                  <a:lnTo>
                    <a:pt x="147" y="340"/>
                  </a:lnTo>
                  <a:lnTo>
                    <a:pt x="148" y="375"/>
                  </a:lnTo>
                  <a:lnTo>
                    <a:pt x="148" y="411"/>
                  </a:lnTo>
                  <a:lnTo>
                    <a:pt x="90" y="658"/>
                  </a:lnTo>
                  <a:lnTo>
                    <a:pt x="26" y="658"/>
                  </a:lnTo>
                  <a:lnTo>
                    <a:pt x="26" y="658"/>
                  </a:lnTo>
                  <a:lnTo>
                    <a:pt x="34" y="683"/>
                  </a:lnTo>
                  <a:lnTo>
                    <a:pt x="37" y="694"/>
                  </a:lnTo>
                  <a:lnTo>
                    <a:pt x="40" y="706"/>
                  </a:lnTo>
                  <a:lnTo>
                    <a:pt x="41" y="716"/>
                  </a:lnTo>
                  <a:lnTo>
                    <a:pt x="42" y="728"/>
                  </a:lnTo>
                  <a:lnTo>
                    <a:pt x="42" y="738"/>
                  </a:lnTo>
                  <a:lnTo>
                    <a:pt x="41" y="750"/>
                  </a:lnTo>
                  <a:lnTo>
                    <a:pt x="40" y="760"/>
                  </a:lnTo>
                  <a:lnTo>
                    <a:pt x="36" y="771"/>
                  </a:lnTo>
                  <a:lnTo>
                    <a:pt x="33" y="781"/>
                  </a:lnTo>
                  <a:lnTo>
                    <a:pt x="29" y="791"/>
                  </a:lnTo>
                  <a:lnTo>
                    <a:pt x="24" y="801"/>
                  </a:lnTo>
                  <a:lnTo>
                    <a:pt x="17" y="810"/>
                  </a:lnTo>
                  <a:lnTo>
                    <a:pt x="10" y="820"/>
                  </a:lnTo>
                  <a:lnTo>
                    <a:pt x="0" y="829"/>
                  </a:lnTo>
                  <a:lnTo>
                    <a:pt x="0" y="829"/>
                  </a:lnTo>
                  <a:lnTo>
                    <a:pt x="15" y="828"/>
                  </a:lnTo>
                  <a:lnTo>
                    <a:pt x="30" y="828"/>
                  </a:lnTo>
                  <a:lnTo>
                    <a:pt x="40" y="827"/>
                  </a:lnTo>
                  <a:lnTo>
                    <a:pt x="50" y="824"/>
                  </a:lnTo>
                  <a:lnTo>
                    <a:pt x="63" y="821"/>
                  </a:lnTo>
                  <a:lnTo>
                    <a:pt x="78" y="815"/>
                  </a:lnTo>
                  <a:lnTo>
                    <a:pt x="78" y="815"/>
                  </a:lnTo>
                  <a:lnTo>
                    <a:pt x="71" y="876"/>
                  </a:lnTo>
                  <a:lnTo>
                    <a:pt x="63" y="935"/>
                  </a:lnTo>
                  <a:lnTo>
                    <a:pt x="46" y="1051"/>
                  </a:lnTo>
                  <a:lnTo>
                    <a:pt x="39" y="1110"/>
                  </a:lnTo>
                  <a:lnTo>
                    <a:pt x="33" y="1173"/>
                  </a:lnTo>
                  <a:lnTo>
                    <a:pt x="30" y="1205"/>
                  </a:lnTo>
                  <a:lnTo>
                    <a:pt x="29" y="1240"/>
                  </a:lnTo>
                  <a:lnTo>
                    <a:pt x="28" y="1275"/>
                  </a:lnTo>
                  <a:lnTo>
                    <a:pt x="28" y="1311"/>
                  </a:lnTo>
                  <a:lnTo>
                    <a:pt x="28" y="1311"/>
                  </a:lnTo>
                  <a:lnTo>
                    <a:pt x="37" y="1327"/>
                  </a:lnTo>
                  <a:lnTo>
                    <a:pt x="43" y="1334"/>
                  </a:lnTo>
                  <a:lnTo>
                    <a:pt x="47" y="1336"/>
                  </a:lnTo>
                  <a:lnTo>
                    <a:pt x="50" y="1337"/>
                  </a:lnTo>
                  <a:lnTo>
                    <a:pt x="54" y="1339"/>
                  </a:lnTo>
                  <a:lnTo>
                    <a:pt x="58" y="1339"/>
                  </a:lnTo>
                  <a:lnTo>
                    <a:pt x="63" y="1339"/>
                  </a:lnTo>
                  <a:lnTo>
                    <a:pt x="69" y="1336"/>
                  </a:lnTo>
                  <a:lnTo>
                    <a:pt x="75" y="1333"/>
                  </a:lnTo>
                  <a:lnTo>
                    <a:pt x="82" y="1328"/>
                  </a:lnTo>
                  <a:lnTo>
                    <a:pt x="98" y="1314"/>
                  </a:lnTo>
                  <a:lnTo>
                    <a:pt x="98" y="1314"/>
                  </a:lnTo>
                  <a:lnTo>
                    <a:pt x="108" y="1307"/>
                  </a:lnTo>
                  <a:lnTo>
                    <a:pt x="115" y="1300"/>
                  </a:lnTo>
                  <a:lnTo>
                    <a:pt x="121" y="1292"/>
                  </a:lnTo>
                  <a:lnTo>
                    <a:pt x="126" y="1285"/>
                  </a:lnTo>
                  <a:lnTo>
                    <a:pt x="135" y="1269"/>
                  </a:lnTo>
                  <a:lnTo>
                    <a:pt x="141" y="1262"/>
                  </a:lnTo>
                  <a:lnTo>
                    <a:pt x="148" y="1255"/>
                  </a:lnTo>
                  <a:lnTo>
                    <a:pt x="148" y="1255"/>
                  </a:lnTo>
                  <a:lnTo>
                    <a:pt x="152" y="1218"/>
                  </a:lnTo>
                  <a:lnTo>
                    <a:pt x="157" y="1181"/>
                  </a:lnTo>
                  <a:lnTo>
                    <a:pt x="165" y="1106"/>
                  </a:lnTo>
                  <a:lnTo>
                    <a:pt x="171" y="1032"/>
                  </a:lnTo>
                  <a:lnTo>
                    <a:pt x="176" y="958"/>
                  </a:lnTo>
                  <a:lnTo>
                    <a:pt x="183" y="808"/>
                  </a:lnTo>
                  <a:lnTo>
                    <a:pt x="186" y="734"/>
                  </a:lnTo>
                  <a:lnTo>
                    <a:pt x="191" y="659"/>
                  </a:lnTo>
                  <a:lnTo>
                    <a:pt x="198" y="585"/>
                  </a:lnTo>
                  <a:lnTo>
                    <a:pt x="206" y="511"/>
                  </a:lnTo>
                  <a:lnTo>
                    <a:pt x="210" y="474"/>
                  </a:lnTo>
                  <a:lnTo>
                    <a:pt x="216" y="436"/>
                  </a:lnTo>
                  <a:lnTo>
                    <a:pt x="223" y="399"/>
                  </a:lnTo>
                  <a:lnTo>
                    <a:pt x="231" y="362"/>
                  </a:lnTo>
                  <a:lnTo>
                    <a:pt x="239" y="325"/>
                  </a:lnTo>
                  <a:lnTo>
                    <a:pt x="249" y="288"/>
                  </a:lnTo>
                  <a:lnTo>
                    <a:pt x="259" y="250"/>
                  </a:lnTo>
                  <a:lnTo>
                    <a:pt x="271" y="212"/>
                  </a:lnTo>
                  <a:lnTo>
                    <a:pt x="284" y="175"/>
                  </a:lnTo>
                  <a:lnTo>
                    <a:pt x="297" y="138"/>
                  </a:lnTo>
                  <a:lnTo>
                    <a:pt x="314" y="101"/>
                  </a:lnTo>
                  <a:lnTo>
                    <a:pt x="330" y="64"/>
                  </a:lnTo>
                  <a:lnTo>
                    <a:pt x="322" y="0"/>
                  </a:lnTo>
                  <a:lnTo>
                    <a:pt x="32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>
              <a:off x="9750426" y="2849562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3" name="Freeform 138"/>
            <p:cNvSpPr>
              <a:spLocks/>
            </p:cNvSpPr>
            <p:nvPr/>
          </p:nvSpPr>
          <p:spPr bwMode="auto">
            <a:xfrm>
              <a:off x="9494838" y="2849562"/>
              <a:ext cx="261938" cy="1062037"/>
            </a:xfrm>
            <a:custGeom>
              <a:avLst/>
              <a:gdLst>
                <a:gd name="T0" fmla="*/ 322 w 330"/>
                <a:gd name="T1" fmla="*/ 0 h 1339"/>
                <a:gd name="T2" fmla="*/ 275 w 330"/>
                <a:gd name="T3" fmla="*/ 29 h 1339"/>
                <a:gd name="T4" fmla="*/ 234 w 330"/>
                <a:gd name="T5" fmla="*/ 59 h 1339"/>
                <a:gd name="T6" fmla="*/ 199 w 330"/>
                <a:gd name="T7" fmla="*/ 94 h 1339"/>
                <a:gd name="T8" fmla="*/ 170 w 330"/>
                <a:gd name="T9" fmla="*/ 131 h 1339"/>
                <a:gd name="T10" fmla="*/ 164 w 330"/>
                <a:gd name="T11" fmla="*/ 149 h 1339"/>
                <a:gd name="T12" fmla="*/ 155 w 330"/>
                <a:gd name="T13" fmla="*/ 183 h 1339"/>
                <a:gd name="T14" fmla="*/ 149 w 330"/>
                <a:gd name="T15" fmla="*/ 218 h 1339"/>
                <a:gd name="T16" fmla="*/ 147 w 330"/>
                <a:gd name="T17" fmla="*/ 270 h 1339"/>
                <a:gd name="T18" fmla="*/ 147 w 330"/>
                <a:gd name="T19" fmla="*/ 340 h 1339"/>
                <a:gd name="T20" fmla="*/ 148 w 330"/>
                <a:gd name="T21" fmla="*/ 411 h 1339"/>
                <a:gd name="T22" fmla="*/ 26 w 330"/>
                <a:gd name="T23" fmla="*/ 658 h 1339"/>
                <a:gd name="T24" fmla="*/ 34 w 330"/>
                <a:gd name="T25" fmla="*/ 683 h 1339"/>
                <a:gd name="T26" fmla="*/ 40 w 330"/>
                <a:gd name="T27" fmla="*/ 706 h 1339"/>
                <a:gd name="T28" fmla="*/ 42 w 330"/>
                <a:gd name="T29" fmla="*/ 728 h 1339"/>
                <a:gd name="T30" fmla="*/ 41 w 330"/>
                <a:gd name="T31" fmla="*/ 750 h 1339"/>
                <a:gd name="T32" fmla="*/ 36 w 330"/>
                <a:gd name="T33" fmla="*/ 771 h 1339"/>
                <a:gd name="T34" fmla="*/ 29 w 330"/>
                <a:gd name="T35" fmla="*/ 791 h 1339"/>
                <a:gd name="T36" fmla="*/ 17 w 330"/>
                <a:gd name="T37" fmla="*/ 810 h 1339"/>
                <a:gd name="T38" fmla="*/ 0 w 330"/>
                <a:gd name="T39" fmla="*/ 829 h 1339"/>
                <a:gd name="T40" fmla="*/ 15 w 330"/>
                <a:gd name="T41" fmla="*/ 828 h 1339"/>
                <a:gd name="T42" fmla="*/ 40 w 330"/>
                <a:gd name="T43" fmla="*/ 827 h 1339"/>
                <a:gd name="T44" fmla="*/ 63 w 330"/>
                <a:gd name="T45" fmla="*/ 821 h 1339"/>
                <a:gd name="T46" fmla="*/ 78 w 330"/>
                <a:gd name="T47" fmla="*/ 815 h 1339"/>
                <a:gd name="T48" fmla="*/ 63 w 330"/>
                <a:gd name="T49" fmla="*/ 935 h 1339"/>
                <a:gd name="T50" fmla="*/ 39 w 330"/>
                <a:gd name="T51" fmla="*/ 1110 h 1339"/>
                <a:gd name="T52" fmla="*/ 30 w 330"/>
                <a:gd name="T53" fmla="*/ 1205 h 1339"/>
                <a:gd name="T54" fmla="*/ 28 w 330"/>
                <a:gd name="T55" fmla="*/ 1275 h 1339"/>
                <a:gd name="T56" fmla="*/ 28 w 330"/>
                <a:gd name="T57" fmla="*/ 1311 h 1339"/>
                <a:gd name="T58" fmla="*/ 43 w 330"/>
                <a:gd name="T59" fmla="*/ 1334 h 1339"/>
                <a:gd name="T60" fmla="*/ 50 w 330"/>
                <a:gd name="T61" fmla="*/ 1337 h 1339"/>
                <a:gd name="T62" fmla="*/ 58 w 330"/>
                <a:gd name="T63" fmla="*/ 1339 h 1339"/>
                <a:gd name="T64" fmla="*/ 69 w 330"/>
                <a:gd name="T65" fmla="*/ 1336 h 1339"/>
                <a:gd name="T66" fmla="*/ 82 w 330"/>
                <a:gd name="T67" fmla="*/ 1328 h 1339"/>
                <a:gd name="T68" fmla="*/ 98 w 330"/>
                <a:gd name="T69" fmla="*/ 1314 h 1339"/>
                <a:gd name="T70" fmla="*/ 115 w 330"/>
                <a:gd name="T71" fmla="*/ 1300 h 1339"/>
                <a:gd name="T72" fmla="*/ 126 w 330"/>
                <a:gd name="T73" fmla="*/ 1284 h 1339"/>
                <a:gd name="T74" fmla="*/ 141 w 330"/>
                <a:gd name="T75" fmla="*/ 1262 h 1339"/>
                <a:gd name="T76" fmla="*/ 148 w 330"/>
                <a:gd name="T77" fmla="*/ 1255 h 1339"/>
                <a:gd name="T78" fmla="*/ 157 w 330"/>
                <a:gd name="T79" fmla="*/ 1181 h 1339"/>
                <a:gd name="T80" fmla="*/ 171 w 330"/>
                <a:gd name="T81" fmla="*/ 1032 h 1339"/>
                <a:gd name="T82" fmla="*/ 183 w 330"/>
                <a:gd name="T83" fmla="*/ 808 h 1339"/>
                <a:gd name="T84" fmla="*/ 191 w 330"/>
                <a:gd name="T85" fmla="*/ 659 h 1339"/>
                <a:gd name="T86" fmla="*/ 206 w 330"/>
                <a:gd name="T87" fmla="*/ 511 h 1339"/>
                <a:gd name="T88" fmla="*/ 216 w 330"/>
                <a:gd name="T89" fmla="*/ 436 h 1339"/>
                <a:gd name="T90" fmla="*/ 231 w 330"/>
                <a:gd name="T91" fmla="*/ 362 h 1339"/>
                <a:gd name="T92" fmla="*/ 249 w 330"/>
                <a:gd name="T93" fmla="*/ 288 h 1339"/>
                <a:gd name="T94" fmla="*/ 271 w 330"/>
                <a:gd name="T95" fmla="*/ 212 h 1339"/>
                <a:gd name="T96" fmla="*/ 297 w 330"/>
                <a:gd name="T97" fmla="*/ 138 h 1339"/>
                <a:gd name="T98" fmla="*/ 330 w 330"/>
                <a:gd name="T99" fmla="*/ 64 h 1339"/>
                <a:gd name="T100" fmla="*/ 322 w 330"/>
                <a:gd name="T101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339">
                  <a:moveTo>
                    <a:pt x="322" y="0"/>
                  </a:moveTo>
                  <a:lnTo>
                    <a:pt x="322" y="0"/>
                  </a:lnTo>
                  <a:lnTo>
                    <a:pt x="299" y="14"/>
                  </a:lnTo>
                  <a:lnTo>
                    <a:pt x="275" y="29"/>
                  </a:lnTo>
                  <a:lnTo>
                    <a:pt x="255" y="44"/>
                  </a:lnTo>
                  <a:lnTo>
                    <a:pt x="234" y="59"/>
                  </a:lnTo>
                  <a:lnTo>
                    <a:pt x="216" y="77"/>
                  </a:lnTo>
                  <a:lnTo>
                    <a:pt x="199" y="94"/>
                  </a:lnTo>
                  <a:lnTo>
                    <a:pt x="184" y="111"/>
                  </a:lnTo>
                  <a:lnTo>
                    <a:pt x="170" y="131"/>
                  </a:lnTo>
                  <a:lnTo>
                    <a:pt x="170" y="131"/>
                  </a:lnTo>
                  <a:lnTo>
                    <a:pt x="164" y="149"/>
                  </a:lnTo>
                  <a:lnTo>
                    <a:pt x="159" y="166"/>
                  </a:lnTo>
                  <a:lnTo>
                    <a:pt x="155" y="183"/>
                  </a:lnTo>
                  <a:lnTo>
                    <a:pt x="151" y="201"/>
                  </a:lnTo>
                  <a:lnTo>
                    <a:pt x="149" y="218"/>
                  </a:lnTo>
                  <a:lnTo>
                    <a:pt x="148" y="236"/>
                  </a:lnTo>
                  <a:lnTo>
                    <a:pt x="147" y="270"/>
                  </a:lnTo>
                  <a:lnTo>
                    <a:pt x="147" y="305"/>
                  </a:lnTo>
                  <a:lnTo>
                    <a:pt x="147" y="340"/>
                  </a:lnTo>
                  <a:lnTo>
                    <a:pt x="148" y="375"/>
                  </a:lnTo>
                  <a:lnTo>
                    <a:pt x="148" y="411"/>
                  </a:lnTo>
                  <a:lnTo>
                    <a:pt x="90" y="658"/>
                  </a:lnTo>
                  <a:lnTo>
                    <a:pt x="26" y="658"/>
                  </a:lnTo>
                  <a:lnTo>
                    <a:pt x="26" y="658"/>
                  </a:lnTo>
                  <a:lnTo>
                    <a:pt x="34" y="683"/>
                  </a:lnTo>
                  <a:lnTo>
                    <a:pt x="37" y="694"/>
                  </a:lnTo>
                  <a:lnTo>
                    <a:pt x="40" y="706"/>
                  </a:lnTo>
                  <a:lnTo>
                    <a:pt x="41" y="716"/>
                  </a:lnTo>
                  <a:lnTo>
                    <a:pt x="42" y="728"/>
                  </a:lnTo>
                  <a:lnTo>
                    <a:pt x="42" y="738"/>
                  </a:lnTo>
                  <a:lnTo>
                    <a:pt x="41" y="750"/>
                  </a:lnTo>
                  <a:lnTo>
                    <a:pt x="40" y="760"/>
                  </a:lnTo>
                  <a:lnTo>
                    <a:pt x="36" y="771"/>
                  </a:lnTo>
                  <a:lnTo>
                    <a:pt x="33" y="781"/>
                  </a:lnTo>
                  <a:lnTo>
                    <a:pt x="29" y="791"/>
                  </a:lnTo>
                  <a:lnTo>
                    <a:pt x="24" y="801"/>
                  </a:lnTo>
                  <a:lnTo>
                    <a:pt x="17" y="810"/>
                  </a:lnTo>
                  <a:lnTo>
                    <a:pt x="10" y="820"/>
                  </a:lnTo>
                  <a:lnTo>
                    <a:pt x="0" y="829"/>
                  </a:lnTo>
                  <a:lnTo>
                    <a:pt x="0" y="829"/>
                  </a:lnTo>
                  <a:lnTo>
                    <a:pt x="15" y="828"/>
                  </a:lnTo>
                  <a:lnTo>
                    <a:pt x="30" y="828"/>
                  </a:lnTo>
                  <a:lnTo>
                    <a:pt x="40" y="827"/>
                  </a:lnTo>
                  <a:lnTo>
                    <a:pt x="50" y="824"/>
                  </a:lnTo>
                  <a:lnTo>
                    <a:pt x="63" y="821"/>
                  </a:lnTo>
                  <a:lnTo>
                    <a:pt x="78" y="815"/>
                  </a:lnTo>
                  <a:lnTo>
                    <a:pt x="78" y="815"/>
                  </a:lnTo>
                  <a:lnTo>
                    <a:pt x="71" y="876"/>
                  </a:lnTo>
                  <a:lnTo>
                    <a:pt x="63" y="935"/>
                  </a:lnTo>
                  <a:lnTo>
                    <a:pt x="46" y="1051"/>
                  </a:lnTo>
                  <a:lnTo>
                    <a:pt x="39" y="1110"/>
                  </a:lnTo>
                  <a:lnTo>
                    <a:pt x="33" y="1173"/>
                  </a:lnTo>
                  <a:lnTo>
                    <a:pt x="30" y="1205"/>
                  </a:lnTo>
                  <a:lnTo>
                    <a:pt x="29" y="1240"/>
                  </a:lnTo>
                  <a:lnTo>
                    <a:pt x="28" y="1275"/>
                  </a:lnTo>
                  <a:lnTo>
                    <a:pt x="28" y="1311"/>
                  </a:lnTo>
                  <a:lnTo>
                    <a:pt x="28" y="1311"/>
                  </a:lnTo>
                  <a:lnTo>
                    <a:pt x="37" y="1327"/>
                  </a:lnTo>
                  <a:lnTo>
                    <a:pt x="43" y="1334"/>
                  </a:lnTo>
                  <a:lnTo>
                    <a:pt x="47" y="1336"/>
                  </a:lnTo>
                  <a:lnTo>
                    <a:pt x="50" y="1337"/>
                  </a:lnTo>
                  <a:lnTo>
                    <a:pt x="54" y="1339"/>
                  </a:lnTo>
                  <a:lnTo>
                    <a:pt x="58" y="1339"/>
                  </a:lnTo>
                  <a:lnTo>
                    <a:pt x="63" y="1339"/>
                  </a:lnTo>
                  <a:lnTo>
                    <a:pt x="69" y="1336"/>
                  </a:lnTo>
                  <a:lnTo>
                    <a:pt x="75" y="1333"/>
                  </a:lnTo>
                  <a:lnTo>
                    <a:pt x="82" y="1328"/>
                  </a:lnTo>
                  <a:lnTo>
                    <a:pt x="98" y="1314"/>
                  </a:lnTo>
                  <a:lnTo>
                    <a:pt x="98" y="1314"/>
                  </a:lnTo>
                  <a:lnTo>
                    <a:pt x="108" y="1307"/>
                  </a:lnTo>
                  <a:lnTo>
                    <a:pt x="115" y="1300"/>
                  </a:lnTo>
                  <a:lnTo>
                    <a:pt x="121" y="1292"/>
                  </a:lnTo>
                  <a:lnTo>
                    <a:pt x="126" y="1284"/>
                  </a:lnTo>
                  <a:lnTo>
                    <a:pt x="135" y="1269"/>
                  </a:lnTo>
                  <a:lnTo>
                    <a:pt x="141" y="1262"/>
                  </a:lnTo>
                  <a:lnTo>
                    <a:pt x="148" y="1255"/>
                  </a:lnTo>
                  <a:lnTo>
                    <a:pt x="148" y="1255"/>
                  </a:lnTo>
                  <a:lnTo>
                    <a:pt x="152" y="1218"/>
                  </a:lnTo>
                  <a:lnTo>
                    <a:pt x="157" y="1181"/>
                  </a:lnTo>
                  <a:lnTo>
                    <a:pt x="165" y="1106"/>
                  </a:lnTo>
                  <a:lnTo>
                    <a:pt x="171" y="1032"/>
                  </a:lnTo>
                  <a:lnTo>
                    <a:pt x="176" y="958"/>
                  </a:lnTo>
                  <a:lnTo>
                    <a:pt x="183" y="808"/>
                  </a:lnTo>
                  <a:lnTo>
                    <a:pt x="186" y="734"/>
                  </a:lnTo>
                  <a:lnTo>
                    <a:pt x="191" y="659"/>
                  </a:lnTo>
                  <a:lnTo>
                    <a:pt x="198" y="585"/>
                  </a:lnTo>
                  <a:lnTo>
                    <a:pt x="206" y="511"/>
                  </a:lnTo>
                  <a:lnTo>
                    <a:pt x="210" y="474"/>
                  </a:lnTo>
                  <a:lnTo>
                    <a:pt x="216" y="436"/>
                  </a:lnTo>
                  <a:lnTo>
                    <a:pt x="223" y="399"/>
                  </a:lnTo>
                  <a:lnTo>
                    <a:pt x="231" y="362"/>
                  </a:lnTo>
                  <a:lnTo>
                    <a:pt x="239" y="325"/>
                  </a:lnTo>
                  <a:lnTo>
                    <a:pt x="249" y="288"/>
                  </a:lnTo>
                  <a:lnTo>
                    <a:pt x="259" y="250"/>
                  </a:lnTo>
                  <a:lnTo>
                    <a:pt x="271" y="212"/>
                  </a:lnTo>
                  <a:lnTo>
                    <a:pt x="284" y="175"/>
                  </a:lnTo>
                  <a:lnTo>
                    <a:pt x="297" y="138"/>
                  </a:lnTo>
                  <a:lnTo>
                    <a:pt x="314" y="101"/>
                  </a:lnTo>
                  <a:lnTo>
                    <a:pt x="330" y="64"/>
                  </a:lnTo>
                  <a:lnTo>
                    <a:pt x="322" y="0"/>
                  </a:lnTo>
                  <a:lnTo>
                    <a:pt x="322" y="0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4" name="Line 139"/>
            <p:cNvSpPr>
              <a:spLocks noChangeShapeType="1"/>
            </p:cNvSpPr>
            <p:nvPr/>
          </p:nvSpPr>
          <p:spPr bwMode="auto">
            <a:xfrm>
              <a:off x="9750426" y="2849562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5" name="Freeform 140"/>
            <p:cNvSpPr>
              <a:spLocks noEditPoints="1"/>
            </p:cNvSpPr>
            <p:nvPr/>
          </p:nvSpPr>
          <p:spPr bwMode="auto">
            <a:xfrm>
              <a:off x="9586913" y="3548062"/>
              <a:ext cx="576263" cy="1662112"/>
            </a:xfrm>
            <a:custGeom>
              <a:avLst/>
              <a:gdLst>
                <a:gd name="T0" fmla="*/ 519 w 727"/>
                <a:gd name="T1" fmla="*/ 2070 h 2094"/>
                <a:gd name="T2" fmla="*/ 647 w 727"/>
                <a:gd name="T3" fmla="*/ 2084 h 2094"/>
                <a:gd name="T4" fmla="*/ 724 w 727"/>
                <a:gd name="T5" fmla="*/ 2027 h 2094"/>
                <a:gd name="T6" fmla="*/ 726 w 727"/>
                <a:gd name="T7" fmla="*/ 1969 h 2094"/>
                <a:gd name="T8" fmla="*/ 716 w 727"/>
                <a:gd name="T9" fmla="*/ 1921 h 2094"/>
                <a:gd name="T10" fmla="*/ 695 w 727"/>
                <a:gd name="T11" fmla="*/ 1882 h 2094"/>
                <a:gd name="T12" fmla="*/ 689 w 727"/>
                <a:gd name="T13" fmla="*/ 1820 h 2094"/>
                <a:gd name="T14" fmla="*/ 700 w 727"/>
                <a:gd name="T15" fmla="*/ 1718 h 2094"/>
                <a:gd name="T16" fmla="*/ 714 w 727"/>
                <a:gd name="T17" fmla="*/ 1614 h 2094"/>
                <a:gd name="T18" fmla="*/ 709 w 727"/>
                <a:gd name="T19" fmla="*/ 1550 h 2094"/>
                <a:gd name="T20" fmla="*/ 714 w 727"/>
                <a:gd name="T21" fmla="*/ 1229 h 2094"/>
                <a:gd name="T22" fmla="*/ 702 w 727"/>
                <a:gd name="T23" fmla="*/ 1046 h 2094"/>
                <a:gd name="T24" fmla="*/ 677 w 727"/>
                <a:gd name="T25" fmla="*/ 864 h 2094"/>
                <a:gd name="T26" fmla="*/ 683 w 727"/>
                <a:gd name="T27" fmla="*/ 716 h 2094"/>
                <a:gd name="T28" fmla="*/ 694 w 727"/>
                <a:gd name="T29" fmla="*/ 513 h 2094"/>
                <a:gd name="T30" fmla="*/ 686 w 727"/>
                <a:gd name="T31" fmla="*/ 210 h 2094"/>
                <a:gd name="T32" fmla="*/ 684 w 727"/>
                <a:gd name="T33" fmla="*/ 7 h 2094"/>
                <a:gd name="T34" fmla="*/ 288 w 727"/>
                <a:gd name="T35" fmla="*/ 14 h 2094"/>
                <a:gd name="T36" fmla="*/ 91 w 727"/>
                <a:gd name="T37" fmla="*/ 3 h 2094"/>
                <a:gd name="T38" fmla="*/ 51 w 727"/>
                <a:gd name="T39" fmla="*/ 57 h 2094"/>
                <a:gd name="T40" fmla="*/ 22 w 727"/>
                <a:gd name="T41" fmla="*/ 344 h 2094"/>
                <a:gd name="T42" fmla="*/ 4 w 727"/>
                <a:gd name="T43" fmla="*/ 485 h 2094"/>
                <a:gd name="T44" fmla="*/ 3 w 727"/>
                <a:gd name="T45" fmla="*/ 683 h 2094"/>
                <a:gd name="T46" fmla="*/ 14 w 727"/>
                <a:gd name="T47" fmla="*/ 908 h 2094"/>
                <a:gd name="T48" fmla="*/ 23 w 727"/>
                <a:gd name="T49" fmla="*/ 1015 h 2094"/>
                <a:gd name="T50" fmla="*/ 25 w 727"/>
                <a:gd name="T51" fmla="*/ 1188 h 2094"/>
                <a:gd name="T52" fmla="*/ 73 w 727"/>
                <a:gd name="T53" fmla="*/ 1522 h 2094"/>
                <a:gd name="T54" fmla="*/ 98 w 727"/>
                <a:gd name="T55" fmla="*/ 1669 h 2094"/>
                <a:gd name="T56" fmla="*/ 113 w 727"/>
                <a:gd name="T57" fmla="*/ 1705 h 2094"/>
                <a:gd name="T58" fmla="*/ 119 w 727"/>
                <a:gd name="T59" fmla="*/ 1741 h 2094"/>
                <a:gd name="T60" fmla="*/ 116 w 727"/>
                <a:gd name="T61" fmla="*/ 1831 h 2094"/>
                <a:gd name="T62" fmla="*/ 51 w 727"/>
                <a:gd name="T63" fmla="*/ 1931 h 2094"/>
                <a:gd name="T64" fmla="*/ 126 w 727"/>
                <a:gd name="T65" fmla="*/ 1964 h 2094"/>
                <a:gd name="T66" fmla="*/ 200 w 727"/>
                <a:gd name="T67" fmla="*/ 1984 h 2094"/>
                <a:gd name="T68" fmla="*/ 274 w 727"/>
                <a:gd name="T69" fmla="*/ 1984 h 2094"/>
                <a:gd name="T70" fmla="*/ 348 w 727"/>
                <a:gd name="T71" fmla="*/ 1960 h 2094"/>
                <a:gd name="T72" fmla="*/ 354 w 727"/>
                <a:gd name="T73" fmla="*/ 1874 h 2094"/>
                <a:gd name="T74" fmla="*/ 345 w 727"/>
                <a:gd name="T75" fmla="*/ 1791 h 2094"/>
                <a:gd name="T76" fmla="*/ 336 w 727"/>
                <a:gd name="T77" fmla="*/ 1756 h 2094"/>
                <a:gd name="T78" fmla="*/ 337 w 727"/>
                <a:gd name="T79" fmla="*/ 1654 h 2094"/>
                <a:gd name="T80" fmla="*/ 341 w 727"/>
                <a:gd name="T81" fmla="*/ 1588 h 2094"/>
                <a:gd name="T82" fmla="*/ 346 w 727"/>
                <a:gd name="T83" fmla="*/ 1392 h 2094"/>
                <a:gd name="T84" fmla="*/ 330 w 727"/>
                <a:gd name="T85" fmla="*/ 1106 h 2094"/>
                <a:gd name="T86" fmla="*/ 279 w 727"/>
                <a:gd name="T87" fmla="*/ 604 h 2094"/>
                <a:gd name="T88" fmla="*/ 314 w 727"/>
                <a:gd name="T89" fmla="*/ 888 h 2094"/>
                <a:gd name="T90" fmla="*/ 352 w 727"/>
                <a:gd name="T91" fmla="*/ 1131 h 2094"/>
                <a:gd name="T92" fmla="*/ 365 w 727"/>
                <a:gd name="T93" fmla="*/ 1171 h 2094"/>
                <a:gd name="T94" fmla="*/ 379 w 727"/>
                <a:gd name="T95" fmla="*/ 1399 h 2094"/>
                <a:gd name="T96" fmla="*/ 412 w 727"/>
                <a:gd name="T97" fmla="*/ 1626 h 2094"/>
                <a:gd name="T98" fmla="*/ 418 w 727"/>
                <a:gd name="T99" fmla="*/ 1708 h 2094"/>
                <a:gd name="T100" fmla="*/ 445 w 727"/>
                <a:gd name="T101" fmla="*/ 1798 h 2094"/>
                <a:gd name="T102" fmla="*/ 484 w 727"/>
                <a:gd name="T103" fmla="*/ 1878 h 2094"/>
                <a:gd name="T104" fmla="*/ 460 w 727"/>
                <a:gd name="T105" fmla="*/ 1970 h 2094"/>
                <a:gd name="T106" fmla="*/ 451 w 727"/>
                <a:gd name="T107" fmla="*/ 2070 h 2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7" h="2094">
                  <a:moveTo>
                    <a:pt x="451" y="2070"/>
                  </a:moveTo>
                  <a:lnTo>
                    <a:pt x="451" y="2070"/>
                  </a:lnTo>
                  <a:lnTo>
                    <a:pt x="485" y="2070"/>
                  </a:lnTo>
                  <a:lnTo>
                    <a:pt x="519" y="2070"/>
                  </a:lnTo>
                  <a:lnTo>
                    <a:pt x="552" y="2072"/>
                  </a:lnTo>
                  <a:lnTo>
                    <a:pt x="584" y="2075"/>
                  </a:lnTo>
                  <a:lnTo>
                    <a:pt x="615" y="2079"/>
                  </a:lnTo>
                  <a:lnTo>
                    <a:pt x="647" y="2084"/>
                  </a:lnTo>
                  <a:lnTo>
                    <a:pt x="709" y="2094"/>
                  </a:lnTo>
                  <a:lnTo>
                    <a:pt x="709" y="2094"/>
                  </a:lnTo>
                  <a:lnTo>
                    <a:pt x="719" y="2059"/>
                  </a:lnTo>
                  <a:lnTo>
                    <a:pt x="724" y="2027"/>
                  </a:lnTo>
                  <a:lnTo>
                    <a:pt x="726" y="2012"/>
                  </a:lnTo>
                  <a:lnTo>
                    <a:pt x="727" y="1997"/>
                  </a:lnTo>
                  <a:lnTo>
                    <a:pt x="727" y="1983"/>
                  </a:lnTo>
                  <a:lnTo>
                    <a:pt x="726" y="1969"/>
                  </a:lnTo>
                  <a:lnTo>
                    <a:pt x="724" y="1956"/>
                  </a:lnTo>
                  <a:lnTo>
                    <a:pt x="722" y="1945"/>
                  </a:lnTo>
                  <a:lnTo>
                    <a:pt x="720" y="1932"/>
                  </a:lnTo>
                  <a:lnTo>
                    <a:pt x="716" y="1921"/>
                  </a:lnTo>
                  <a:lnTo>
                    <a:pt x="712" y="1911"/>
                  </a:lnTo>
                  <a:lnTo>
                    <a:pt x="707" y="1900"/>
                  </a:lnTo>
                  <a:lnTo>
                    <a:pt x="701" y="1891"/>
                  </a:lnTo>
                  <a:lnTo>
                    <a:pt x="695" y="1882"/>
                  </a:lnTo>
                  <a:lnTo>
                    <a:pt x="695" y="1882"/>
                  </a:lnTo>
                  <a:lnTo>
                    <a:pt x="691" y="1861"/>
                  </a:lnTo>
                  <a:lnTo>
                    <a:pt x="689" y="1840"/>
                  </a:lnTo>
                  <a:lnTo>
                    <a:pt x="689" y="1820"/>
                  </a:lnTo>
                  <a:lnTo>
                    <a:pt x="689" y="1799"/>
                  </a:lnTo>
                  <a:lnTo>
                    <a:pt x="691" y="1780"/>
                  </a:lnTo>
                  <a:lnTo>
                    <a:pt x="693" y="1759"/>
                  </a:lnTo>
                  <a:lnTo>
                    <a:pt x="700" y="1718"/>
                  </a:lnTo>
                  <a:lnTo>
                    <a:pt x="707" y="1676"/>
                  </a:lnTo>
                  <a:lnTo>
                    <a:pt x="711" y="1655"/>
                  </a:lnTo>
                  <a:lnTo>
                    <a:pt x="713" y="1635"/>
                  </a:lnTo>
                  <a:lnTo>
                    <a:pt x="714" y="1614"/>
                  </a:lnTo>
                  <a:lnTo>
                    <a:pt x="714" y="1593"/>
                  </a:lnTo>
                  <a:lnTo>
                    <a:pt x="713" y="1572"/>
                  </a:lnTo>
                  <a:lnTo>
                    <a:pt x="709" y="1550"/>
                  </a:lnTo>
                  <a:lnTo>
                    <a:pt x="709" y="1550"/>
                  </a:lnTo>
                  <a:lnTo>
                    <a:pt x="714" y="1458"/>
                  </a:lnTo>
                  <a:lnTo>
                    <a:pt x="715" y="1368"/>
                  </a:lnTo>
                  <a:lnTo>
                    <a:pt x="715" y="1276"/>
                  </a:lnTo>
                  <a:lnTo>
                    <a:pt x="714" y="1229"/>
                  </a:lnTo>
                  <a:lnTo>
                    <a:pt x="713" y="1184"/>
                  </a:lnTo>
                  <a:lnTo>
                    <a:pt x="711" y="1138"/>
                  </a:lnTo>
                  <a:lnTo>
                    <a:pt x="707" y="1092"/>
                  </a:lnTo>
                  <a:lnTo>
                    <a:pt x="702" y="1046"/>
                  </a:lnTo>
                  <a:lnTo>
                    <a:pt x="698" y="1001"/>
                  </a:lnTo>
                  <a:lnTo>
                    <a:pt x="692" y="955"/>
                  </a:lnTo>
                  <a:lnTo>
                    <a:pt x="685" y="909"/>
                  </a:lnTo>
                  <a:lnTo>
                    <a:pt x="677" y="864"/>
                  </a:lnTo>
                  <a:lnTo>
                    <a:pt x="669" y="817"/>
                  </a:lnTo>
                  <a:lnTo>
                    <a:pt x="669" y="817"/>
                  </a:lnTo>
                  <a:lnTo>
                    <a:pt x="677" y="767"/>
                  </a:lnTo>
                  <a:lnTo>
                    <a:pt x="683" y="716"/>
                  </a:lnTo>
                  <a:lnTo>
                    <a:pt x="689" y="665"/>
                  </a:lnTo>
                  <a:lnTo>
                    <a:pt x="691" y="615"/>
                  </a:lnTo>
                  <a:lnTo>
                    <a:pt x="693" y="564"/>
                  </a:lnTo>
                  <a:lnTo>
                    <a:pt x="694" y="513"/>
                  </a:lnTo>
                  <a:lnTo>
                    <a:pt x="694" y="463"/>
                  </a:lnTo>
                  <a:lnTo>
                    <a:pt x="693" y="412"/>
                  </a:lnTo>
                  <a:lnTo>
                    <a:pt x="690" y="311"/>
                  </a:lnTo>
                  <a:lnTo>
                    <a:pt x="686" y="210"/>
                  </a:lnTo>
                  <a:lnTo>
                    <a:pt x="684" y="108"/>
                  </a:lnTo>
                  <a:lnTo>
                    <a:pt x="684" y="58"/>
                  </a:lnTo>
                  <a:lnTo>
                    <a:pt x="684" y="7"/>
                  </a:lnTo>
                  <a:lnTo>
                    <a:pt x="684" y="7"/>
                  </a:lnTo>
                  <a:lnTo>
                    <a:pt x="526" y="10"/>
                  </a:lnTo>
                  <a:lnTo>
                    <a:pt x="447" y="13"/>
                  </a:lnTo>
                  <a:lnTo>
                    <a:pt x="368" y="14"/>
                  </a:lnTo>
                  <a:lnTo>
                    <a:pt x="288" y="14"/>
                  </a:lnTo>
                  <a:lnTo>
                    <a:pt x="209" y="12"/>
                  </a:lnTo>
                  <a:lnTo>
                    <a:pt x="170" y="10"/>
                  </a:lnTo>
                  <a:lnTo>
                    <a:pt x="130" y="7"/>
                  </a:lnTo>
                  <a:lnTo>
                    <a:pt x="91" y="3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1" y="28"/>
                  </a:lnTo>
                  <a:lnTo>
                    <a:pt x="51" y="57"/>
                  </a:lnTo>
                  <a:lnTo>
                    <a:pt x="49" y="114"/>
                  </a:lnTo>
                  <a:lnTo>
                    <a:pt x="44" y="172"/>
                  </a:lnTo>
                  <a:lnTo>
                    <a:pt x="37" y="229"/>
                  </a:lnTo>
                  <a:lnTo>
                    <a:pt x="22" y="344"/>
                  </a:lnTo>
                  <a:lnTo>
                    <a:pt x="14" y="400"/>
                  </a:lnTo>
                  <a:lnTo>
                    <a:pt x="6" y="457"/>
                  </a:lnTo>
                  <a:lnTo>
                    <a:pt x="6" y="457"/>
                  </a:lnTo>
                  <a:lnTo>
                    <a:pt x="4" y="485"/>
                  </a:lnTo>
                  <a:lnTo>
                    <a:pt x="1" y="514"/>
                  </a:lnTo>
                  <a:lnTo>
                    <a:pt x="0" y="570"/>
                  </a:lnTo>
                  <a:lnTo>
                    <a:pt x="0" y="627"/>
                  </a:lnTo>
                  <a:lnTo>
                    <a:pt x="3" y="683"/>
                  </a:lnTo>
                  <a:lnTo>
                    <a:pt x="10" y="795"/>
                  </a:lnTo>
                  <a:lnTo>
                    <a:pt x="12" y="851"/>
                  </a:lnTo>
                  <a:lnTo>
                    <a:pt x="14" y="908"/>
                  </a:lnTo>
                  <a:lnTo>
                    <a:pt x="14" y="908"/>
                  </a:lnTo>
                  <a:lnTo>
                    <a:pt x="19" y="935"/>
                  </a:lnTo>
                  <a:lnTo>
                    <a:pt x="22" y="961"/>
                  </a:lnTo>
                  <a:lnTo>
                    <a:pt x="23" y="988"/>
                  </a:lnTo>
                  <a:lnTo>
                    <a:pt x="23" y="1015"/>
                  </a:lnTo>
                  <a:lnTo>
                    <a:pt x="21" y="1068"/>
                  </a:lnTo>
                  <a:lnTo>
                    <a:pt x="18" y="1120"/>
                  </a:lnTo>
                  <a:lnTo>
                    <a:pt x="18" y="1120"/>
                  </a:lnTo>
                  <a:lnTo>
                    <a:pt x="25" y="1188"/>
                  </a:lnTo>
                  <a:lnTo>
                    <a:pt x="33" y="1255"/>
                  </a:lnTo>
                  <a:lnTo>
                    <a:pt x="42" y="1321"/>
                  </a:lnTo>
                  <a:lnTo>
                    <a:pt x="52" y="1388"/>
                  </a:lnTo>
                  <a:lnTo>
                    <a:pt x="73" y="1522"/>
                  </a:lnTo>
                  <a:lnTo>
                    <a:pt x="94" y="1655"/>
                  </a:lnTo>
                  <a:lnTo>
                    <a:pt x="94" y="1655"/>
                  </a:lnTo>
                  <a:lnTo>
                    <a:pt x="97" y="1662"/>
                  </a:lnTo>
                  <a:lnTo>
                    <a:pt x="98" y="1669"/>
                  </a:lnTo>
                  <a:lnTo>
                    <a:pt x="100" y="1685"/>
                  </a:lnTo>
                  <a:lnTo>
                    <a:pt x="102" y="1691"/>
                  </a:lnTo>
                  <a:lnTo>
                    <a:pt x="106" y="1698"/>
                  </a:lnTo>
                  <a:lnTo>
                    <a:pt x="113" y="1705"/>
                  </a:lnTo>
                  <a:lnTo>
                    <a:pt x="123" y="1712"/>
                  </a:lnTo>
                  <a:lnTo>
                    <a:pt x="123" y="1712"/>
                  </a:lnTo>
                  <a:lnTo>
                    <a:pt x="121" y="1727"/>
                  </a:lnTo>
                  <a:lnTo>
                    <a:pt x="119" y="1741"/>
                  </a:lnTo>
                  <a:lnTo>
                    <a:pt x="116" y="1772"/>
                  </a:lnTo>
                  <a:lnTo>
                    <a:pt x="116" y="1802"/>
                  </a:lnTo>
                  <a:lnTo>
                    <a:pt x="116" y="1831"/>
                  </a:lnTo>
                  <a:lnTo>
                    <a:pt x="116" y="1831"/>
                  </a:lnTo>
                  <a:lnTo>
                    <a:pt x="109" y="1846"/>
                  </a:lnTo>
                  <a:lnTo>
                    <a:pt x="101" y="1860"/>
                  </a:lnTo>
                  <a:lnTo>
                    <a:pt x="85" y="1884"/>
                  </a:lnTo>
                  <a:lnTo>
                    <a:pt x="51" y="1931"/>
                  </a:lnTo>
                  <a:lnTo>
                    <a:pt x="51" y="1931"/>
                  </a:lnTo>
                  <a:lnTo>
                    <a:pt x="88" y="1949"/>
                  </a:lnTo>
                  <a:lnTo>
                    <a:pt x="107" y="1957"/>
                  </a:lnTo>
                  <a:lnTo>
                    <a:pt x="126" y="1964"/>
                  </a:lnTo>
                  <a:lnTo>
                    <a:pt x="144" y="1971"/>
                  </a:lnTo>
                  <a:lnTo>
                    <a:pt x="163" y="1976"/>
                  </a:lnTo>
                  <a:lnTo>
                    <a:pt x="181" y="1981"/>
                  </a:lnTo>
                  <a:lnTo>
                    <a:pt x="200" y="1984"/>
                  </a:lnTo>
                  <a:lnTo>
                    <a:pt x="218" y="1986"/>
                  </a:lnTo>
                  <a:lnTo>
                    <a:pt x="237" y="1988"/>
                  </a:lnTo>
                  <a:lnTo>
                    <a:pt x="256" y="1986"/>
                  </a:lnTo>
                  <a:lnTo>
                    <a:pt x="274" y="1984"/>
                  </a:lnTo>
                  <a:lnTo>
                    <a:pt x="293" y="1981"/>
                  </a:lnTo>
                  <a:lnTo>
                    <a:pt x="311" y="1975"/>
                  </a:lnTo>
                  <a:lnTo>
                    <a:pt x="330" y="1968"/>
                  </a:lnTo>
                  <a:lnTo>
                    <a:pt x="348" y="1960"/>
                  </a:lnTo>
                  <a:lnTo>
                    <a:pt x="348" y="1960"/>
                  </a:lnTo>
                  <a:lnTo>
                    <a:pt x="353" y="1916"/>
                  </a:lnTo>
                  <a:lnTo>
                    <a:pt x="354" y="1895"/>
                  </a:lnTo>
                  <a:lnTo>
                    <a:pt x="354" y="1874"/>
                  </a:lnTo>
                  <a:lnTo>
                    <a:pt x="354" y="1853"/>
                  </a:lnTo>
                  <a:lnTo>
                    <a:pt x="353" y="1832"/>
                  </a:lnTo>
                  <a:lnTo>
                    <a:pt x="350" y="1811"/>
                  </a:lnTo>
                  <a:lnTo>
                    <a:pt x="345" y="1791"/>
                  </a:lnTo>
                  <a:lnTo>
                    <a:pt x="345" y="1791"/>
                  </a:lnTo>
                  <a:lnTo>
                    <a:pt x="341" y="1780"/>
                  </a:lnTo>
                  <a:lnTo>
                    <a:pt x="338" y="1768"/>
                  </a:lnTo>
                  <a:lnTo>
                    <a:pt x="336" y="1756"/>
                  </a:lnTo>
                  <a:lnTo>
                    <a:pt x="335" y="1746"/>
                  </a:lnTo>
                  <a:lnTo>
                    <a:pt x="333" y="1723"/>
                  </a:lnTo>
                  <a:lnTo>
                    <a:pt x="333" y="1700"/>
                  </a:lnTo>
                  <a:lnTo>
                    <a:pt x="337" y="1654"/>
                  </a:lnTo>
                  <a:lnTo>
                    <a:pt x="338" y="1631"/>
                  </a:lnTo>
                  <a:lnTo>
                    <a:pt x="339" y="1609"/>
                  </a:lnTo>
                  <a:lnTo>
                    <a:pt x="339" y="1609"/>
                  </a:lnTo>
                  <a:lnTo>
                    <a:pt x="341" y="1588"/>
                  </a:lnTo>
                  <a:lnTo>
                    <a:pt x="344" y="1565"/>
                  </a:lnTo>
                  <a:lnTo>
                    <a:pt x="346" y="1513"/>
                  </a:lnTo>
                  <a:lnTo>
                    <a:pt x="347" y="1455"/>
                  </a:lnTo>
                  <a:lnTo>
                    <a:pt x="346" y="1392"/>
                  </a:lnTo>
                  <a:lnTo>
                    <a:pt x="344" y="1323"/>
                  </a:lnTo>
                  <a:lnTo>
                    <a:pt x="340" y="1253"/>
                  </a:lnTo>
                  <a:lnTo>
                    <a:pt x="336" y="1181"/>
                  </a:lnTo>
                  <a:lnTo>
                    <a:pt x="330" y="1106"/>
                  </a:lnTo>
                  <a:lnTo>
                    <a:pt x="317" y="959"/>
                  </a:lnTo>
                  <a:lnTo>
                    <a:pt x="303" y="821"/>
                  </a:lnTo>
                  <a:lnTo>
                    <a:pt x="289" y="700"/>
                  </a:lnTo>
                  <a:lnTo>
                    <a:pt x="279" y="604"/>
                  </a:lnTo>
                  <a:lnTo>
                    <a:pt x="279" y="604"/>
                  </a:lnTo>
                  <a:lnTo>
                    <a:pt x="285" y="645"/>
                  </a:lnTo>
                  <a:lnTo>
                    <a:pt x="293" y="712"/>
                  </a:lnTo>
                  <a:lnTo>
                    <a:pt x="314" y="888"/>
                  </a:lnTo>
                  <a:lnTo>
                    <a:pt x="326" y="980"/>
                  </a:lnTo>
                  <a:lnTo>
                    <a:pt x="339" y="1063"/>
                  </a:lnTo>
                  <a:lnTo>
                    <a:pt x="345" y="1099"/>
                  </a:lnTo>
                  <a:lnTo>
                    <a:pt x="352" y="1131"/>
                  </a:lnTo>
                  <a:lnTo>
                    <a:pt x="358" y="1155"/>
                  </a:lnTo>
                  <a:lnTo>
                    <a:pt x="361" y="1164"/>
                  </a:lnTo>
                  <a:lnTo>
                    <a:pt x="365" y="1171"/>
                  </a:lnTo>
                  <a:lnTo>
                    <a:pt x="365" y="1171"/>
                  </a:lnTo>
                  <a:lnTo>
                    <a:pt x="366" y="1229"/>
                  </a:lnTo>
                  <a:lnTo>
                    <a:pt x="369" y="1286"/>
                  </a:lnTo>
                  <a:lnTo>
                    <a:pt x="374" y="1343"/>
                  </a:lnTo>
                  <a:lnTo>
                    <a:pt x="379" y="1399"/>
                  </a:lnTo>
                  <a:lnTo>
                    <a:pt x="386" y="1455"/>
                  </a:lnTo>
                  <a:lnTo>
                    <a:pt x="393" y="1512"/>
                  </a:lnTo>
                  <a:lnTo>
                    <a:pt x="402" y="1568"/>
                  </a:lnTo>
                  <a:lnTo>
                    <a:pt x="412" y="1626"/>
                  </a:lnTo>
                  <a:lnTo>
                    <a:pt x="412" y="1626"/>
                  </a:lnTo>
                  <a:lnTo>
                    <a:pt x="415" y="1669"/>
                  </a:lnTo>
                  <a:lnTo>
                    <a:pt x="416" y="1689"/>
                  </a:lnTo>
                  <a:lnTo>
                    <a:pt x="418" y="1708"/>
                  </a:lnTo>
                  <a:lnTo>
                    <a:pt x="422" y="1724"/>
                  </a:lnTo>
                  <a:lnTo>
                    <a:pt x="425" y="1741"/>
                  </a:lnTo>
                  <a:lnTo>
                    <a:pt x="434" y="1770"/>
                  </a:lnTo>
                  <a:lnTo>
                    <a:pt x="445" y="1798"/>
                  </a:lnTo>
                  <a:lnTo>
                    <a:pt x="456" y="1825"/>
                  </a:lnTo>
                  <a:lnTo>
                    <a:pt x="469" y="1852"/>
                  </a:lnTo>
                  <a:lnTo>
                    <a:pt x="484" y="1878"/>
                  </a:lnTo>
                  <a:lnTo>
                    <a:pt x="484" y="1878"/>
                  </a:lnTo>
                  <a:lnTo>
                    <a:pt x="475" y="1900"/>
                  </a:lnTo>
                  <a:lnTo>
                    <a:pt x="468" y="1924"/>
                  </a:lnTo>
                  <a:lnTo>
                    <a:pt x="463" y="1947"/>
                  </a:lnTo>
                  <a:lnTo>
                    <a:pt x="460" y="1970"/>
                  </a:lnTo>
                  <a:lnTo>
                    <a:pt x="458" y="1994"/>
                  </a:lnTo>
                  <a:lnTo>
                    <a:pt x="455" y="2019"/>
                  </a:lnTo>
                  <a:lnTo>
                    <a:pt x="451" y="2070"/>
                  </a:lnTo>
                  <a:lnTo>
                    <a:pt x="451" y="2070"/>
                  </a:lnTo>
                  <a:close/>
                  <a:moveTo>
                    <a:pt x="451" y="2070"/>
                  </a:moveTo>
                  <a:lnTo>
                    <a:pt x="451" y="207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6" name="Freeform 141"/>
            <p:cNvSpPr>
              <a:spLocks/>
            </p:cNvSpPr>
            <p:nvPr/>
          </p:nvSpPr>
          <p:spPr bwMode="auto">
            <a:xfrm>
              <a:off x="9586913" y="3548062"/>
              <a:ext cx="576263" cy="1662112"/>
            </a:xfrm>
            <a:custGeom>
              <a:avLst/>
              <a:gdLst>
                <a:gd name="T0" fmla="*/ 519 w 727"/>
                <a:gd name="T1" fmla="*/ 2070 h 2094"/>
                <a:gd name="T2" fmla="*/ 647 w 727"/>
                <a:gd name="T3" fmla="*/ 2084 h 2094"/>
                <a:gd name="T4" fmla="*/ 724 w 727"/>
                <a:gd name="T5" fmla="*/ 2027 h 2094"/>
                <a:gd name="T6" fmla="*/ 726 w 727"/>
                <a:gd name="T7" fmla="*/ 1969 h 2094"/>
                <a:gd name="T8" fmla="*/ 716 w 727"/>
                <a:gd name="T9" fmla="*/ 1921 h 2094"/>
                <a:gd name="T10" fmla="*/ 695 w 727"/>
                <a:gd name="T11" fmla="*/ 1882 h 2094"/>
                <a:gd name="T12" fmla="*/ 689 w 727"/>
                <a:gd name="T13" fmla="*/ 1820 h 2094"/>
                <a:gd name="T14" fmla="*/ 700 w 727"/>
                <a:gd name="T15" fmla="*/ 1718 h 2094"/>
                <a:gd name="T16" fmla="*/ 714 w 727"/>
                <a:gd name="T17" fmla="*/ 1614 h 2094"/>
                <a:gd name="T18" fmla="*/ 709 w 727"/>
                <a:gd name="T19" fmla="*/ 1550 h 2094"/>
                <a:gd name="T20" fmla="*/ 714 w 727"/>
                <a:gd name="T21" fmla="*/ 1229 h 2094"/>
                <a:gd name="T22" fmla="*/ 702 w 727"/>
                <a:gd name="T23" fmla="*/ 1046 h 2094"/>
                <a:gd name="T24" fmla="*/ 677 w 727"/>
                <a:gd name="T25" fmla="*/ 864 h 2094"/>
                <a:gd name="T26" fmla="*/ 683 w 727"/>
                <a:gd name="T27" fmla="*/ 716 h 2094"/>
                <a:gd name="T28" fmla="*/ 694 w 727"/>
                <a:gd name="T29" fmla="*/ 513 h 2094"/>
                <a:gd name="T30" fmla="*/ 686 w 727"/>
                <a:gd name="T31" fmla="*/ 210 h 2094"/>
                <a:gd name="T32" fmla="*/ 684 w 727"/>
                <a:gd name="T33" fmla="*/ 7 h 2094"/>
                <a:gd name="T34" fmla="*/ 288 w 727"/>
                <a:gd name="T35" fmla="*/ 14 h 2094"/>
                <a:gd name="T36" fmla="*/ 91 w 727"/>
                <a:gd name="T37" fmla="*/ 3 h 2094"/>
                <a:gd name="T38" fmla="*/ 51 w 727"/>
                <a:gd name="T39" fmla="*/ 57 h 2094"/>
                <a:gd name="T40" fmla="*/ 22 w 727"/>
                <a:gd name="T41" fmla="*/ 344 h 2094"/>
                <a:gd name="T42" fmla="*/ 4 w 727"/>
                <a:gd name="T43" fmla="*/ 485 h 2094"/>
                <a:gd name="T44" fmla="*/ 3 w 727"/>
                <a:gd name="T45" fmla="*/ 683 h 2094"/>
                <a:gd name="T46" fmla="*/ 14 w 727"/>
                <a:gd name="T47" fmla="*/ 908 h 2094"/>
                <a:gd name="T48" fmla="*/ 23 w 727"/>
                <a:gd name="T49" fmla="*/ 1015 h 2094"/>
                <a:gd name="T50" fmla="*/ 25 w 727"/>
                <a:gd name="T51" fmla="*/ 1188 h 2094"/>
                <a:gd name="T52" fmla="*/ 73 w 727"/>
                <a:gd name="T53" fmla="*/ 1522 h 2094"/>
                <a:gd name="T54" fmla="*/ 98 w 727"/>
                <a:gd name="T55" fmla="*/ 1669 h 2094"/>
                <a:gd name="T56" fmla="*/ 113 w 727"/>
                <a:gd name="T57" fmla="*/ 1705 h 2094"/>
                <a:gd name="T58" fmla="*/ 119 w 727"/>
                <a:gd name="T59" fmla="*/ 1741 h 2094"/>
                <a:gd name="T60" fmla="*/ 116 w 727"/>
                <a:gd name="T61" fmla="*/ 1831 h 2094"/>
                <a:gd name="T62" fmla="*/ 51 w 727"/>
                <a:gd name="T63" fmla="*/ 1931 h 2094"/>
                <a:gd name="T64" fmla="*/ 126 w 727"/>
                <a:gd name="T65" fmla="*/ 1964 h 2094"/>
                <a:gd name="T66" fmla="*/ 200 w 727"/>
                <a:gd name="T67" fmla="*/ 1984 h 2094"/>
                <a:gd name="T68" fmla="*/ 274 w 727"/>
                <a:gd name="T69" fmla="*/ 1984 h 2094"/>
                <a:gd name="T70" fmla="*/ 348 w 727"/>
                <a:gd name="T71" fmla="*/ 1960 h 2094"/>
                <a:gd name="T72" fmla="*/ 354 w 727"/>
                <a:gd name="T73" fmla="*/ 1874 h 2094"/>
                <a:gd name="T74" fmla="*/ 345 w 727"/>
                <a:gd name="T75" fmla="*/ 1791 h 2094"/>
                <a:gd name="T76" fmla="*/ 336 w 727"/>
                <a:gd name="T77" fmla="*/ 1756 h 2094"/>
                <a:gd name="T78" fmla="*/ 337 w 727"/>
                <a:gd name="T79" fmla="*/ 1654 h 2094"/>
                <a:gd name="T80" fmla="*/ 341 w 727"/>
                <a:gd name="T81" fmla="*/ 1588 h 2094"/>
                <a:gd name="T82" fmla="*/ 346 w 727"/>
                <a:gd name="T83" fmla="*/ 1392 h 2094"/>
                <a:gd name="T84" fmla="*/ 330 w 727"/>
                <a:gd name="T85" fmla="*/ 1106 h 2094"/>
                <a:gd name="T86" fmla="*/ 279 w 727"/>
                <a:gd name="T87" fmla="*/ 604 h 2094"/>
                <a:gd name="T88" fmla="*/ 314 w 727"/>
                <a:gd name="T89" fmla="*/ 888 h 2094"/>
                <a:gd name="T90" fmla="*/ 352 w 727"/>
                <a:gd name="T91" fmla="*/ 1131 h 2094"/>
                <a:gd name="T92" fmla="*/ 365 w 727"/>
                <a:gd name="T93" fmla="*/ 1171 h 2094"/>
                <a:gd name="T94" fmla="*/ 379 w 727"/>
                <a:gd name="T95" fmla="*/ 1399 h 2094"/>
                <a:gd name="T96" fmla="*/ 412 w 727"/>
                <a:gd name="T97" fmla="*/ 1626 h 2094"/>
                <a:gd name="T98" fmla="*/ 418 w 727"/>
                <a:gd name="T99" fmla="*/ 1708 h 2094"/>
                <a:gd name="T100" fmla="*/ 445 w 727"/>
                <a:gd name="T101" fmla="*/ 1798 h 2094"/>
                <a:gd name="T102" fmla="*/ 484 w 727"/>
                <a:gd name="T103" fmla="*/ 1878 h 2094"/>
                <a:gd name="T104" fmla="*/ 460 w 727"/>
                <a:gd name="T105" fmla="*/ 1970 h 2094"/>
                <a:gd name="T106" fmla="*/ 451 w 727"/>
                <a:gd name="T107" fmla="*/ 2070 h 2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7" h="2094">
                  <a:moveTo>
                    <a:pt x="451" y="2070"/>
                  </a:moveTo>
                  <a:lnTo>
                    <a:pt x="451" y="2070"/>
                  </a:lnTo>
                  <a:lnTo>
                    <a:pt x="485" y="2070"/>
                  </a:lnTo>
                  <a:lnTo>
                    <a:pt x="519" y="2070"/>
                  </a:lnTo>
                  <a:lnTo>
                    <a:pt x="552" y="2072"/>
                  </a:lnTo>
                  <a:lnTo>
                    <a:pt x="584" y="2075"/>
                  </a:lnTo>
                  <a:lnTo>
                    <a:pt x="615" y="2079"/>
                  </a:lnTo>
                  <a:lnTo>
                    <a:pt x="647" y="2084"/>
                  </a:lnTo>
                  <a:lnTo>
                    <a:pt x="709" y="2094"/>
                  </a:lnTo>
                  <a:lnTo>
                    <a:pt x="709" y="2094"/>
                  </a:lnTo>
                  <a:lnTo>
                    <a:pt x="719" y="2059"/>
                  </a:lnTo>
                  <a:lnTo>
                    <a:pt x="724" y="2027"/>
                  </a:lnTo>
                  <a:lnTo>
                    <a:pt x="726" y="2012"/>
                  </a:lnTo>
                  <a:lnTo>
                    <a:pt x="727" y="1997"/>
                  </a:lnTo>
                  <a:lnTo>
                    <a:pt x="727" y="1983"/>
                  </a:lnTo>
                  <a:lnTo>
                    <a:pt x="726" y="1969"/>
                  </a:lnTo>
                  <a:lnTo>
                    <a:pt x="724" y="1956"/>
                  </a:lnTo>
                  <a:lnTo>
                    <a:pt x="722" y="1945"/>
                  </a:lnTo>
                  <a:lnTo>
                    <a:pt x="720" y="1932"/>
                  </a:lnTo>
                  <a:lnTo>
                    <a:pt x="716" y="1921"/>
                  </a:lnTo>
                  <a:lnTo>
                    <a:pt x="712" y="1911"/>
                  </a:lnTo>
                  <a:lnTo>
                    <a:pt x="707" y="1900"/>
                  </a:lnTo>
                  <a:lnTo>
                    <a:pt x="701" y="1891"/>
                  </a:lnTo>
                  <a:lnTo>
                    <a:pt x="695" y="1882"/>
                  </a:lnTo>
                  <a:lnTo>
                    <a:pt x="695" y="1882"/>
                  </a:lnTo>
                  <a:lnTo>
                    <a:pt x="691" y="1861"/>
                  </a:lnTo>
                  <a:lnTo>
                    <a:pt x="689" y="1840"/>
                  </a:lnTo>
                  <a:lnTo>
                    <a:pt x="689" y="1820"/>
                  </a:lnTo>
                  <a:lnTo>
                    <a:pt x="689" y="1799"/>
                  </a:lnTo>
                  <a:lnTo>
                    <a:pt x="691" y="1780"/>
                  </a:lnTo>
                  <a:lnTo>
                    <a:pt x="693" y="1759"/>
                  </a:lnTo>
                  <a:lnTo>
                    <a:pt x="700" y="1718"/>
                  </a:lnTo>
                  <a:lnTo>
                    <a:pt x="707" y="1676"/>
                  </a:lnTo>
                  <a:lnTo>
                    <a:pt x="711" y="1655"/>
                  </a:lnTo>
                  <a:lnTo>
                    <a:pt x="713" y="1635"/>
                  </a:lnTo>
                  <a:lnTo>
                    <a:pt x="714" y="1614"/>
                  </a:lnTo>
                  <a:lnTo>
                    <a:pt x="714" y="1593"/>
                  </a:lnTo>
                  <a:lnTo>
                    <a:pt x="713" y="1572"/>
                  </a:lnTo>
                  <a:lnTo>
                    <a:pt x="709" y="1550"/>
                  </a:lnTo>
                  <a:lnTo>
                    <a:pt x="709" y="1550"/>
                  </a:lnTo>
                  <a:lnTo>
                    <a:pt x="714" y="1458"/>
                  </a:lnTo>
                  <a:lnTo>
                    <a:pt x="715" y="1368"/>
                  </a:lnTo>
                  <a:lnTo>
                    <a:pt x="715" y="1276"/>
                  </a:lnTo>
                  <a:lnTo>
                    <a:pt x="714" y="1229"/>
                  </a:lnTo>
                  <a:lnTo>
                    <a:pt x="713" y="1184"/>
                  </a:lnTo>
                  <a:lnTo>
                    <a:pt x="711" y="1138"/>
                  </a:lnTo>
                  <a:lnTo>
                    <a:pt x="707" y="1092"/>
                  </a:lnTo>
                  <a:lnTo>
                    <a:pt x="702" y="1046"/>
                  </a:lnTo>
                  <a:lnTo>
                    <a:pt x="698" y="1001"/>
                  </a:lnTo>
                  <a:lnTo>
                    <a:pt x="692" y="955"/>
                  </a:lnTo>
                  <a:lnTo>
                    <a:pt x="685" y="909"/>
                  </a:lnTo>
                  <a:lnTo>
                    <a:pt x="677" y="864"/>
                  </a:lnTo>
                  <a:lnTo>
                    <a:pt x="669" y="817"/>
                  </a:lnTo>
                  <a:lnTo>
                    <a:pt x="669" y="817"/>
                  </a:lnTo>
                  <a:lnTo>
                    <a:pt x="677" y="767"/>
                  </a:lnTo>
                  <a:lnTo>
                    <a:pt x="683" y="716"/>
                  </a:lnTo>
                  <a:lnTo>
                    <a:pt x="689" y="665"/>
                  </a:lnTo>
                  <a:lnTo>
                    <a:pt x="691" y="615"/>
                  </a:lnTo>
                  <a:lnTo>
                    <a:pt x="693" y="564"/>
                  </a:lnTo>
                  <a:lnTo>
                    <a:pt x="694" y="513"/>
                  </a:lnTo>
                  <a:lnTo>
                    <a:pt x="694" y="463"/>
                  </a:lnTo>
                  <a:lnTo>
                    <a:pt x="693" y="412"/>
                  </a:lnTo>
                  <a:lnTo>
                    <a:pt x="690" y="311"/>
                  </a:lnTo>
                  <a:lnTo>
                    <a:pt x="686" y="210"/>
                  </a:lnTo>
                  <a:lnTo>
                    <a:pt x="684" y="108"/>
                  </a:lnTo>
                  <a:lnTo>
                    <a:pt x="684" y="58"/>
                  </a:lnTo>
                  <a:lnTo>
                    <a:pt x="684" y="7"/>
                  </a:lnTo>
                  <a:lnTo>
                    <a:pt x="684" y="7"/>
                  </a:lnTo>
                  <a:lnTo>
                    <a:pt x="526" y="10"/>
                  </a:lnTo>
                  <a:lnTo>
                    <a:pt x="447" y="13"/>
                  </a:lnTo>
                  <a:lnTo>
                    <a:pt x="368" y="14"/>
                  </a:lnTo>
                  <a:lnTo>
                    <a:pt x="288" y="14"/>
                  </a:lnTo>
                  <a:lnTo>
                    <a:pt x="209" y="12"/>
                  </a:lnTo>
                  <a:lnTo>
                    <a:pt x="170" y="10"/>
                  </a:lnTo>
                  <a:lnTo>
                    <a:pt x="130" y="7"/>
                  </a:lnTo>
                  <a:lnTo>
                    <a:pt x="91" y="3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1" y="28"/>
                  </a:lnTo>
                  <a:lnTo>
                    <a:pt x="51" y="57"/>
                  </a:lnTo>
                  <a:lnTo>
                    <a:pt x="49" y="114"/>
                  </a:lnTo>
                  <a:lnTo>
                    <a:pt x="44" y="172"/>
                  </a:lnTo>
                  <a:lnTo>
                    <a:pt x="37" y="229"/>
                  </a:lnTo>
                  <a:lnTo>
                    <a:pt x="22" y="344"/>
                  </a:lnTo>
                  <a:lnTo>
                    <a:pt x="14" y="400"/>
                  </a:lnTo>
                  <a:lnTo>
                    <a:pt x="6" y="457"/>
                  </a:lnTo>
                  <a:lnTo>
                    <a:pt x="6" y="457"/>
                  </a:lnTo>
                  <a:lnTo>
                    <a:pt x="4" y="485"/>
                  </a:lnTo>
                  <a:lnTo>
                    <a:pt x="1" y="514"/>
                  </a:lnTo>
                  <a:lnTo>
                    <a:pt x="0" y="570"/>
                  </a:lnTo>
                  <a:lnTo>
                    <a:pt x="0" y="627"/>
                  </a:lnTo>
                  <a:lnTo>
                    <a:pt x="3" y="683"/>
                  </a:lnTo>
                  <a:lnTo>
                    <a:pt x="10" y="795"/>
                  </a:lnTo>
                  <a:lnTo>
                    <a:pt x="12" y="851"/>
                  </a:lnTo>
                  <a:lnTo>
                    <a:pt x="14" y="908"/>
                  </a:lnTo>
                  <a:lnTo>
                    <a:pt x="14" y="908"/>
                  </a:lnTo>
                  <a:lnTo>
                    <a:pt x="19" y="935"/>
                  </a:lnTo>
                  <a:lnTo>
                    <a:pt x="22" y="961"/>
                  </a:lnTo>
                  <a:lnTo>
                    <a:pt x="23" y="988"/>
                  </a:lnTo>
                  <a:lnTo>
                    <a:pt x="23" y="1015"/>
                  </a:lnTo>
                  <a:lnTo>
                    <a:pt x="21" y="1068"/>
                  </a:lnTo>
                  <a:lnTo>
                    <a:pt x="18" y="1120"/>
                  </a:lnTo>
                  <a:lnTo>
                    <a:pt x="18" y="1120"/>
                  </a:lnTo>
                  <a:lnTo>
                    <a:pt x="25" y="1188"/>
                  </a:lnTo>
                  <a:lnTo>
                    <a:pt x="33" y="1255"/>
                  </a:lnTo>
                  <a:lnTo>
                    <a:pt x="42" y="1321"/>
                  </a:lnTo>
                  <a:lnTo>
                    <a:pt x="52" y="1388"/>
                  </a:lnTo>
                  <a:lnTo>
                    <a:pt x="73" y="1522"/>
                  </a:lnTo>
                  <a:lnTo>
                    <a:pt x="94" y="1655"/>
                  </a:lnTo>
                  <a:lnTo>
                    <a:pt x="94" y="1655"/>
                  </a:lnTo>
                  <a:lnTo>
                    <a:pt x="97" y="1662"/>
                  </a:lnTo>
                  <a:lnTo>
                    <a:pt x="98" y="1669"/>
                  </a:lnTo>
                  <a:lnTo>
                    <a:pt x="100" y="1685"/>
                  </a:lnTo>
                  <a:lnTo>
                    <a:pt x="102" y="1691"/>
                  </a:lnTo>
                  <a:lnTo>
                    <a:pt x="106" y="1698"/>
                  </a:lnTo>
                  <a:lnTo>
                    <a:pt x="113" y="1705"/>
                  </a:lnTo>
                  <a:lnTo>
                    <a:pt x="123" y="1712"/>
                  </a:lnTo>
                  <a:lnTo>
                    <a:pt x="123" y="1712"/>
                  </a:lnTo>
                  <a:lnTo>
                    <a:pt x="121" y="1727"/>
                  </a:lnTo>
                  <a:lnTo>
                    <a:pt x="119" y="1741"/>
                  </a:lnTo>
                  <a:lnTo>
                    <a:pt x="116" y="1772"/>
                  </a:lnTo>
                  <a:lnTo>
                    <a:pt x="116" y="1802"/>
                  </a:lnTo>
                  <a:lnTo>
                    <a:pt x="116" y="1831"/>
                  </a:lnTo>
                  <a:lnTo>
                    <a:pt x="116" y="1831"/>
                  </a:lnTo>
                  <a:lnTo>
                    <a:pt x="109" y="1846"/>
                  </a:lnTo>
                  <a:lnTo>
                    <a:pt x="101" y="1860"/>
                  </a:lnTo>
                  <a:lnTo>
                    <a:pt x="85" y="1884"/>
                  </a:lnTo>
                  <a:lnTo>
                    <a:pt x="51" y="1931"/>
                  </a:lnTo>
                  <a:lnTo>
                    <a:pt x="51" y="1931"/>
                  </a:lnTo>
                  <a:lnTo>
                    <a:pt x="88" y="1949"/>
                  </a:lnTo>
                  <a:lnTo>
                    <a:pt x="107" y="1957"/>
                  </a:lnTo>
                  <a:lnTo>
                    <a:pt x="126" y="1964"/>
                  </a:lnTo>
                  <a:lnTo>
                    <a:pt x="144" y="1971"/>
                  </a:lnTo>
                  <a:lnTo>
                    <a:pt x="163" y="1976"/>
                  </a:lnTo>
                  <a:lnTo>
                    <a:pt x="181" y="1981"/>
                  </a:lnTo>
                  <a:lnTo>
                    <a:pt x="200" y="1984"/>
                  </a:lnTo>
                  <a:lnTo>
                    <a:pt x="218" y="1986"/>
                  </a:lnTo>
                  <a:lnTo>
                    <a:pt x="237" y="1988"/>
                  </a:lnTo>
                  <a:lnTo>
                    <a:pt x="256" y="1986"/>
                  </a:lnTo>
                  <a:lnTo>
                    <a:pt x="274" y="1984"/>
                  </a:lnTo>
                  <a:lnTo>
                    <a:pt x="293" y="1981"/>
                  </a:lnTo>
                  <a:lnTo>
                    <a:pt x="311" y="1975"/>
                  </a:lnTo>
                  <a:lnTo>
                    <a:pt x="330" y="1968"/>
                  </a:lnTo>
                  <a:lnTo>
                    <a:pt x="348" y="1960"/>
                  </a:lnTo>
                  <a:lnTo>
                    <a:pt x="348" y="1960"/>
                  </a:lnTo>
                  <a:lnTo>
                    <a:pt x="353" y="1916"/>
                  </a:lnTo>
                  <a:lnTo>
                    <a:pt x="354" y="1895"/>
                  </a:lnTo>
                  <a:lnTo>
                    <a:pt x="354" y="1874"/>
                  </a:lnTo>
                  <a:lnTo>
                    <a:pt x="354" y="1853"/>
                  </a:lnTo>
                  <a:lnTo>
                    <a:pt x="353" y="1832"/>
                  </a:lnTo>
                  <a:lnTo>
                    <a:pt x="350" y="1811"/>
                  </a:lnTo>
                  <a:lnTo>
                    <a:pt x="345" y="1791"/>
                  </a:lnTo>
                  <a:lnTo>
                    <a:pt x="345" y="1791"/>
                  </a:lnTo>
                  <a:lnTo>
                    <a:pt x="341" y="1780"/>
                  </a:lnTo>
                  <a:lnTo>
                    <a:pt x="338" y="1768"/>
                  </a:lnTo>
                  <a:lnTo>
                    <a:pt x="336" y="1756"/>
                  </a:lnTo>
                  <a:lnTo>
                    <a:pt x="335" y="1746"/>
                  </a:lnTo>
                  <a:lnTo>
                    <a:pt x="333" y="1723"/>
                  </a:lnTo>
                  <a:lnTo>
                    <a:pt x="333" y="1700"/>
                  </a:lnTo>
                  <a:lnTo>
                    <a:pt x="337" y="1654"/>
                  </a:lnTo>
                  <a:lnTo>
                    <a:pt x="338" y="1631"/>
                  </a:lnTo>
                  <a:lnTo>
                    <a:pt x="339" y="1609"/>
                  </a:lnTo>
                  <a:lnTo>
                    <a:pt x="339" y="1609"/>
                  </a:lnTo>
                  <a:lnTo>
                    <a:pt x="341" y="1588"/>
                  </a:lnTo>
                  <a:lnTo>
                    <a:pt x="344" y="1565"/>
                  </a:lnTo>
                  <a:lnTo>
                    <a:pt x="346" y="1513"/>
                  </a:lnTo>
                  <a:lnTo>
                    <a:pt x="347" y="1455"/>
                  </a:lnTo>
                  <a:lnTo>
                    <a:pt x="346" y="1392"/>
                  </a:lnTo>
                  <a:lnTo>
                    <a:pt x="344" y="1323"/>
                  </a:lnTo>
                  <a:lnTo>
                    <a:pt x="340" y="1253"/>
                  </a:lnTo>
                  <a:lnTo>
                    <a:pt x="336" y="1181"/>
                  </a:lnTo>
                  <a:lnTo>
                    <a:pt x="330" y="1106"/>
                  </a:lnTo>
                  <a:lnTo>
                    <a:pt x="317" y="959"/>
                  </a:lnTo>
                  <a:lnTo>
                    <a:pt x="303" y="821"/>
                  </a:lnTo>
                  <a:lnTo>
                    <a:pt x="289" y="700"/>
                  </a:lnTo>
                  <a:lnTo>
                    <a:pt x="279" y="604"/>
                  </a:lnTo>
                  <a:lnTo>
                    <a:pt x="279" y="604"/>
                  </a:lnTo>
                  <a:lnTo>
                    <a:pt x="285" y="645"/>
                  </a:lnTo>
                  <a:lnTo>
                    <a:pt x="293" y="712"/>
                  </a:lnTo>
                  <a:lnTo>
                    <a:pt x="314" y="888"/>
                  </a:lnTo>
                  <a:lnTo>
                    <a:pt x="326" y="980"/>
                  </a:lnTo>
                  <a:lnTo>
                    <a:pt x="339" y="1063"/>
                  </a:lnTo>
                  <a:lnTo>
                    <a:pt x="345" y="1099"/>
                  </a:lnTo>
                  <a:lnTo>
                    <a:pt x="352" y="1131"/>
                  </a:lnTo>
                  <a:lnTo>
                    <a:pt x="358" y="1155"/>
                  </a:lnTo>
                  <a:lnTo>
                    <a:pt x="361" y="1164"/>
                  </a:lnTo>
                  <a:lnTo>
                    <a:pt x="365" y="1171"/>
                  </a:lnTo>
                  <a:lnTo>
                    <a:pt x="365" y="1171"/>
                  </a:lnTo>
                  <a:lnTo>
                    <a:pt x="366" y="1229"/>
                  </a:lnTo>
                  <a:lnTo>
                    <a:pt x="369" y="1286"/>
                  </a:lnTo>
                  <a:lnTo>
                    <a:pt x="374" y="1343"/>
                  </a:lnTo>
                  <a:lnTo>
                    <a:pt x="379" y="1399"/>
                  </a:lnTo>
                  <a:lnTo>
                    <a:pt x="386" y="1455"/>
                  </a:lnTo>
                  <a:lnTo>
                    <a:pt x="393" y="1512"/>
                  </a:lnTo>
                  <a:lnTo>
                    <a:pt x="402" y="1568"/>
                  </a:lnTo>
                  <a:lnTo>
                    <a:pt x="412" y="1626"/>
                  </a:lnTo>
                  <a:lnTo>
                    <a:pt x="412" y="1626"/>
                  </a:lnTo>
                  <a:lnTo>
                    <a:pt x="415" y="1669"/>
                  </a:lnTo>
                  <a:lnTo>
                    <a:pt x="416" y="1689"/>
                  </a:lnTo>
                  <a:lnTo>
                    <a:pt x="418" y="1708"/>
                  </a:lnTo>
                  <a:lnTo>
                    <a:pt x="422" y="1724"/>
                  </a:lnTo>
                  <a:lnTo>
                    <a:pt x="425" y="1741"/>
                  </a:lnTo>
                  <a:lnTo>
                    <a:pt x="434" y="1770"/>
                  </a:lnTo>
                  <a:lnTo>
                    <a:pt x="445" y="1798"/>
                  </a:lnTo>
                  <a:lnTo>
                    <a:pt x="456" y="1825"/>
                  </a:lnTo>
                  <a:lnTo>
                    <a:pt x="469" y="1852"/>
                  </a:lnTo>
                  <a:lnTo>
                    <a:pt x="484" y="1878"/>
                  </a:lnTo>
                  <a:lnTo>
                    <a:pt x="484" y="1878"/>
                  </a:lnTo>
                  <a:lnTo>
                    <a:pt x="475" y="1900"/>
                  </a:lnTo>
                  <a:lnTo>
                    <a:pt x="468" y="1924"/>
                  </a:lnTo>
                  <a:lnTo>
                    <a:pt x="463" y="1947"/>
                  </a:lnTo>
                  <a:lnTo>
                    <a:pt x="460" y="1970"/>
                  </a:lnTo>
                  <a:lnTo>
                    <a:pt x="458" y="1994"/>
                  </a:lnTo>
                  <a:lnTo>
                    <a:pt x="455" y="2019"/>
                  </a:lnTo>
                  <a:lnTo>
                    <a:pt x="451" y="2070"/>
                  </a:lnTo>
                  <a:lnTo>
                    <a:pt x="451" y="207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9944101" y="5191125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8" name="Freeform 143"/>
            <p:cNvSpPr>
              <a:spLocks/>
            </p:cNvSpPr>
            <p:nvPr/>
          </p:nvSpPr>
          <p:spPr bwMode="auto">
            <a:xfrm>
              <a:off x="9586913" y="3548062"/>
              <a:ext cx="576263" cy="1662112"/>
            </a:xfrm>
            <a:custGeom>
              <a:avLst/>
              <a:gdLst>
                <a:gd name="T0" fmla="*/ 519 w 727"/>
                <a:gd name="T1" fmla="*/ 2070 h 2094"/>
                <a:gd name="T2" fmla="*/ 647 w 727"/>
                <a:gd name="T3" fmla="*/ 2084 h 2094"/>
                <a:gd name="T4" fmla="*/ 724 w 727"/>
                <a:gd name="T5" fmla="*/ 2027 h 2094"/>
                <a:gd name="T6" fmla="*/ 726 w 727"/>
                <a:gd name="T7" fmla="*/ 1969 h 2094"/>
                <a:gd name="T8" fmla="*/ 716 w 727"/>
                <a:gd name="T9" fmla="*/ 1921 h 2094"/>
                <a:gd name="T10" fmla="*/ 695 w 727"/>
                <a:gd name="T11" fmla="*/ 1882 h 2094"/>
                <a:gd name="T12" fmla="*/ 689 w 727"/>
                <a:gd name="T13" fmla="*/ 1820 h 2094"/>
                <a:gd name="T14" fmla="*/ 700 w 727"/>
                <a:gd name="T15" fmla="*/ 1718 h 2094"/>
                <a:gd name="T16" fmla="*/ 714 w 727"/>
                <a:gd name="T17" fmla="*/ 1614 h 2094"/>
                <a:gd name="T18" fmla="*/ 709 w 727"/>
                <a:gd name="T19" fmla="*/ 1550 h 2094"/>
                <a:gd name="T20" fmla="*/ 714 w 727"/>
                <a:gd name="T21" fmla="*/ 1229 h 2094"/>
                <a:gd name="T22" fmla="*/ 702 w 727"/>
                <a:gd name="T23" fmla="*/ 1046 h 2094"/>
                <a:gd name="T24" fmla="*/ 677 w 727"/>
                <a:gd name="T25" fmla="*/ 864 h 2094"/>
                <a:gd name="T26" fmla="*/ 683 w 727"/>
                <a:gd name="T27" fmla="*/ 716 h 2094"/>
                <a:gd name="T28" fmla="*/ 694 w 727"/>
                <a:gd name="T29" fmla="*/ 513 h 2094"/>
                <a:gd name="T30" fmla="*/ 686 w 727"/>
                <a:gd name="T31" fmla="*/ 210 h 2094"/>
                <a:gd name="T32" fmla="*/ 684 w 727"/>
                <a:gd name="T33" fmla="*/ 7 h 2094"/>
                <a:gd name="T34" fmla="*/ 288 w 727"/>
                <a:gd name="T35" fmla="*/ 14 h 2094"/>
                <a:gd name="T36" fmla="*/ 91 w 727"/>
                <a:gd name="T37" fmla="*/ 3 h 2094"/>
                <a:gd name="T38" fmla="*/ 51 w 727"/>
                <a:gd name="T39" fmla="*/ 57 h 2094"/>
                <a:gd name="T40" fmla="*/ 22 w 727"/>
                <a:gd name="T41" fmla="*/ 344 h 2094"/>
                <a:gd name="T42" fmla="*/ 4 w 727"/>
                <a:gd name="T43" fmla="*/ 485 h 2094"/>
                <a:gd name="T44" fmla="*/ 3 w 727"/>
                <a:gd name="T45" fmla="*/ 683 h 2094"/>
                <a:gd name="T46" fmla="*/ 14 w 727"/>
                <a:gd name="T47" fmla="*/ 908 h 2094"/>
                <a:gd name="T48" fmla="*/ 23 w 727"/>
                <a:gd name="T49" fmla="*/ 1015 h 2094"/>
                <a:gd name="T50" fmla="*/ 25 w 727"/>
                <a:gd name="T51" fmla="*/ 1188 h 2094"/>
                <a:gd name="T52" fmla="*/ 73 w 727"/>
                <a:gd name="T53" fmla="*/ 1522 h 2094"/>
                <a:gd name="T54" fmla="*/ 98 w 727"/>
                <a:gd name="T55" fmla="*/ 1669 h 2094"/>
                <a:gd name="T56" fmla="*/ 113 w 727"/>
                <a:gd name="T57" fmla="*/ 1705 h 2094"/>
                <a:gd name="T58" fmla="*/ 119 w 727"/>
                <a:gd name="T59" fmla="*/ 1741 h 2094"/>
                <a:gd name="T60" fmla="*/ 116 w 727"/>
                <a:gd name="T61" fmla="*/ 1831 h 2094"/>
                <a:gd name="T62" fmla="*/ 51 w 727"/>
                <a:gd name="T63" fmla="*/ 1931 h 2094"/>
                <a:gd name="T64" fmla="*/ 126 w 727"/>
                <a:gd name="T65" fmla="*/ 1964 h 2094"/>
                <a:gd name="T66" fmla="*/ 200 w 727"/>
                <a:gd name="T67" fmla="*/ 1984 h 2094"/>
                <a:gd name="T68" fmla="*/ 274 w 727"/>
                <a:gd name="T69" fmla="*/ 1984 h 2094"/>
                <a:gd name="T70" fmla="*/ 348 w 727"/>
                <a:gd name="T71" fmla="*/ 1960 h 2094"/>
                <a:gd name="T72" fmla="*/ 354 w 727"/>
                <a:gd name="T73" fmla="*/ 1874 h 2094"/>
                <a:gd name="T74" fmla="*/ 345 w 727"/>
                <a:gd name="T75" fmla="*/ 1791 h 2094"/>
                <a:gd name="T76" fmla="*/ 336 w 727"/>
                <a:gd name="T77" fmla="*/ 1756 h 2094"/>
                <a:gd name="T78" fmla="*/ 337 w 727"/>
                <a:gd name="T79" fmla="*/ 1654 h 2094"/>
                <a:gd name="T80" fmla="*/ 341 w 727"/>
                <a:gd name="T81" fmla="*/ 1588 h 2094"/>
                <a:gd name="T82" fmla="*/ 346 w 727"/>
                <a:gd name="T83" fmla="*/ 1392 h 2094"/>
                <a:gd name="T84" fmla="*/ 330 w 727"/>
                <a:gd name="T85" fmla="*/ 1106 h 2094"/>
                <a:gd name="T86" fmla="*/ 279 w 727"/>
                <a:gd name="T87" fmla="*/ 604 h 2094"/>
                <a:gd name="T88" fmla="*/ 314 w 727"/>
                <a:gd name="T89" fmla="*/ 888 h 2094"/>
                <a:gd name="T90" fmla="*/ 352 w 727"/>
                <a:gd name="T91" fmla="*/ 1131 h 2094"/>
                <a:gd name="T92" fmla="*/ 365 w 727"/>
                <a:gd name="T93" fmla="*/ 1171 h 2094"/>
                <a:gd name="T94" fmla="*/ 379 w 727"/>
                <a:gd name="T95" fmla="*/ 1399 h 2094"/>
                <a:gd name="T96" fmla="*/ 412 w 727"/>
                <a:gd name="T97" fmla="*/ 1626 h 2094"/>
                <a:gd name="T98" fmla="*/ 418 w 727"/>
                <a:gd name="T99" fmla="*/ 1708 h 2094"/>
                <a:gd name="T100" fmla="*/ 445 w 727"/>
                <a:gd name="T101" fmla="*/ 1798 h 2094"/>
                <a:gd name="T102" fmla="*/ 484 w 727"/>
                <a:gd name="T103" fmla="*/ 1878 h 2094"/>
                <a:gd name="T104" fmla="*/ 460 w 727"/>
                <a:gd name="T105" fmla="*/ 1970 h 2094"/>
                <a:gd name="T106" fmla="*/ 451 w 727"/>
                <a:gd name="T107" fmla="*/ 2070 h 2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7" h="2094">
                  <a:moveTo>
                    <a:pt x="451" y="2070"/>
                  </a:moveTo>
                  <a:lnTo>
                    <a:pt x="451" y="2070"/>
                  </a:lnTo>
                  <a:lnTo>
                    <a:pt x="485" y="2070"/>
                  </a:lnTo>
                  <a:lnTo>
                    <a:pt x="519" y="2070"/>
                  </a:lnTo>
                  <a:lnTo>
                    <a:pt x="552" y="2072"/>
                  </a:lnTo>
                  <a:lnTo>
                    <a:pt x="584" y="2075"/>
                  </a:lnTo>
                  <a:lnTo>
                    <a:pt x="615" y="2079"/>
                  </a:lnTo>
                  <a:lnTo>
                    <a:pt x="647" y="2084"/>
                  </a:lnTo>
                  <a:lnTo>
                    <a:pt x="709" y="2094"/>
                  </a:lnTo>
                  <a:lnTo>
                    <a:pt x="709" y="2094"/>
                  </a:lnTo>
                  <a:lnTo>
                    <a:pt x="719" y="2059"/>
                  </a:lnTo>
                  <a:lnTo>
                    <a:pt x="724" y="2027"/>
                  </a:lnTo>
                  <a:lnTo>
                    <a:pt x="726" y="2012"/>
                  </a:lnTo>
                  <a:lnTo>
                    <a:pt x="727" y="1997"/>
                  </a:lnTo>
                  <a:lnTo>
                    <a:pt x="727" y="1983"/>
                  </a:lnTo>
                  <a:lnTo>
                    <a:pt x="726" y="1969"/>
                  </a:lnTo>
                  <a:lnTo>
                    <a:pt x="724" y="1956"/>
                  </a:lnTo>
                  <a:lnTo>
                    <a:pt x="722" y="1945"/>
                  </a:lnTo>
                  <a:lnTo>
                    <a:pt x="720" y="1932"/>
                  </a:lnTo>
                  <a:lnTo>
                    <a:pt x="716" y="1921"/>
                  </a:lnTo>
                  <a:lnTo>
                    <a:pt x="712" y="1911"/>
                  </a:lnTo>
                  <a:lnTo>
                    <a:pt x="707" y="1900"/>
                  </a:lnTo>
                  <a:lnTo>
                    <a:pt x="701" y="1891"/>
                  </a:lnTo>
                  <a:lnTo>
                    <a:pt x="695" y="1882"/>
                  </a:lnTo>
                  <a:lnTo>
                    <a:pt x="695" y="1882"/>
                  </a:lnTo>
                  <a:lnTo>
                    <a:pt x="691" y="1861"/>
                  </a:lnTo>
                  <a:lnTo>
                    <a:pt x="689" y="1840"/>
                  </a:lnTo>
                  <a:lnTo>
                    <a:pt x="689" y="1820"/>
                  </a:lnTo>
                  <a:lnTo>
                    <a:pt x="689" y="1799"/>
                  </a:lnTo>
                  <a:lnTo>
                    <a:pt x="691" y="1780"/>
                  </a:lnTo>
                  <a:lnTo>
                    <a:pt x="693" y="1759"/>
                  </a:lnTo>
                  <a:lnTo>
                    <a:pt x="700" y="1718"/>
                  </a:lnTo>
                  <a:lnTo>
                    <a:pt x="707" y="1676"/>
                  </a:lnTo>
                  <a:lnTo>
                    <a:pt x="711" y="1655"/>
                  </a:lnTo>
                  <a:lnTo>
                    <a:pt x="713" y="1635"/>
                  </a:lnTo>
                  <a:lnTo>
                    <a:pt x="714" y="1614"/>
                  </a:lnTo>
                  <a:lnTo>
                    <a:pt x="714" y="1593"/>
                  </a:lnTo>
                  <a:lnTo>
                    <a:pt x="713" y="1572"/>
                  </a:lnTo>
                  <a:lnTo>
                    <a:pt x="709" y="1550"/>
                  </a:lnTo>
                  <a:lnTo>
                    <a:pt x="709" y="1550"/>
                  </a:lnTo>
                  <a:lnTo>
                    <a:pt x="714" y="1458"/>
                  </a:lnTo>
                  <a:lnTo>
                    <a:pt x="715" y="1368"/>
                  </a:lnTo>
                  <a:lnTo>
                    <a:pt x="715" y="1276"/>
                  </a:lnTo>
                  <a:lnTo>
                    <a:pt x="714" y="1229"/>
                  </a:lnTo>
                  <a:lnTo>
                    <a:pt x="713" y="1184"/>
                  </a:lnTo>
                  <a:lnTo>
                    <a:pt x="711" y="1138"/>
                  </a:lnTo>
                  <a:lnTo>
                    <a:pt x="707" y="1092"/>
                  </a:lnTo>
                  <a:lnTo>
                    <a:pt x="702" y="1046"/>
                  </a:lnTo>
                  <a:lnTo>
                    <a:pt x="698" y="1001"/>
                  </a:lnTo>
                  <a:lnTo>
                    <a:pt x="692" y="955"/>
                  </a:lnTo>
                  <a:lnTo>
                    <a:pt x="685" y="909"/>
                  </a:lnTo>
                  <a:lnTo>
                    <a:pt x="677" y="864"/>
                  </a:lnTo>
                  <a:lnTo>
                    <a:pt x="669" y="817"/>
                  </a:lnTo>
                  <a:lnTo>
                    <a:pt x="669" y="817"/>
                  </a:lnTo>
                  <a:lnTo>
                    <a:pt x="677" y="767"/>
                  </a:lnTo>
                  <a:lnTo>
                    <a:pt x="683" y="716"/>
                  </a:lnTo>
                  <a:lnTo>
                    <a:pt x="689" y="665"/>
                  </a:lnTo>
                  <a:lnTo>
                    <a:pt x="691" y="615"/>
                  </a:lnTo>
                  <a:lnTo>
                    <a:pt x="693" y="564"/>
                  </a:lnTo>
                  <a:lnTo>
                    <a:pt x="694" y="513"/>
                  </a:lnTo>
                  <a:lnTo>
                    <a:pt x="694" y="463"/>
                  </a:lnTo>
                  <a:lnTo>
                    <a:pt x="693" y="412"/>
                  </a:lnTo>
                  <a:lnTo>
                    <a:pt x="690" y="311"/>
                  </a:lnTo>
                  <a:lnTo>
                    <a:pt x="686" y="210"/>
                  </a:lnTo>
                  <a:lnTo>
                    <a:pt x="684" y="108"/>
                  </a:lnTo>
                  <a:lnTo>
                    <a:pt x="684" y="58"/>
                  </a:lnTo>
                  <a:lnTo>
                    <a:pt x="684" y="7"/>
                  </a:lnTo>
                  <a:lnTo>
                    <a:pt x="684" y="7"/>
                  </a:lnTo>
                  <a:lnTo>
                    <a:pt x="526" y="10"/>
                  </a:lnTo>
                  <a:lnTo>
                    <a:pt x="447" y="13"/>
                  </a:lnTo>
                  <a:lnTo>
                    <a:pt x="368" y="14"/>
                  </a:lnTo>
                  <a:lnTo>
                    <a:pt x="288" y="14"/>
                  </a:lnTo>
                  <a:lnTo>
                    <a:pt x="209" y="12"/>
                  </a:lnTo>
                  <a:lnTo>
                    <a:pt x="170" y="10"/>
                  </a:lnTo>
                  <a:lnTo>
                    <a:pt x="130" y="7"/>
                  </a:lnTo>
                  <a:lnTo>
                    <a:pt x="91" y="3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1" y="28"/>
                  </a:lnTo>
                  <a:lnTo>
                    <a:pt x="51" y="57"/>
                  </a:lnTo>
                  <a:lnTo>
                    <a:pt x="49" y="114"/>
                  </a:lnTo>
                  <a:lnTo>
                    <a:pt x="44" y="172"/>
                  </a:lnTo>
                  <a:lnTo>
                    <a:pt x="37" y="229"/>
                  </a:lnTo>
                  <a:lnTo>
                    <a:pt x="22" y="344"/>
                  </a:lnTo>
                  <a:lnTo>
                    <a:pt x="14" y="400"/>
                  </a:lnTo>
                  <a:lnTo>
                    <a:pt x="6" y="457"/>
                  </a:lnTo>
                  <a:lnTo>
                    <a:pt x="6" y="457"/>
                  </a:lnTo>
                  <a:lnTo>
                    <a:pt x="4" y="485"/>
                  </a:lnTo>
                  <a:lnTo>
                    <a:pt x="1" y="514"/>
                  </a:lnTo>
                  <a:lnTo>
                    <a:pt x="0" y="570"/>
                  </a:lnTo>
                  <a:lnTo>
                    <a:pt x="0" y="627"/>
                  </a:lnTo>
                  <a:lnTo>
                    <a:pt x="3" y="683"/>
                  </a:lnTo>
                  <a:lnTo>
                    <a:pt x="10" y="795"/>
                  </a:lnTo>
                  <a:lnTo>
                    <a:pt x="12" y="851"/>
                  </a:lnTo>
                  <a:lnTo>
                    <a:pt x="14" y="908"/>
                  </a:lnTo>
                  <a:lnTo>
                    <a:pt x="14" y="908"/>
                  </a:lnTo>
                  <a:lnTo>
                    <a:pt x="19" y="935"/>
                  </a:lnTo>
                  <a:lnTo>
                    <a:pt x="22" y="961"/>
                  </a:lnTo>
                  <a:lnTo>
                    <a:pt x="23" y="988"/>
                  </a:lnTo>
                  <a:lnTo>
                    <a:pt x="23" y="1015"/>
                  </a:lnTo>
                  <a:lnTo>
                    <a:pt x="21" y="1068"/>
                  </a:lnTo>
                  <a:lnTo>
                    <a:pt x="18" y="1120"/>
                  </a:lnTo>
                  <a:lnTo>
                    <a:pt x="18" y="1120"/>
                  </a:lnTo>
                  <a:lnTo>
                    <a:pt x="25" y="1188"/>
                  </a:lnTo>
                  <a:lnTo>
                    <a:pt x="33" y="1255"/>
                  </a:lnTo>
                  <a:lnTo>
                    <a:pt x="42" y="1321"/>
                  </a:lnTo>
                  <a:lnTo>
                    <a:pt x="52" y="1388"/>
                  </a:lnTo>
                  <a:lnTo>
                    <a:pt x="73" y="1522"/>
                  </a:lnTo>
                  <a:lnTo>
                    <a:pt x="94" y="1655"/>
                  </a:lnTo>
                  <a:lnTo>
                    <a:pt x="94" y="1655"/>
                  </a:lnTo>
                  <a:lnTo>
                    <a:pt x="97" y="1662"/>
                  </a:lnTo>
                  <a:lnTo>
                    <a:pt x="98" y="1669"/>
                  </a:lnTo>
                  <a:lnTo>
                    <a:pt x="100" y="1685"/>
                  </a:lnTo>
                  <a:lnTo>
                    <a:pt x="102" y="1691"/>
                  </a:lnTo>
                  <a:lnTo>
                    <a:pt x="106" y="1698"/>
                  </a:lnTo>
                  <a:lnTo>
                    <a:pt x="113" y="1705"/>
                  </a:lnTo>
                  <a:lnTo>
                    <a:pt x="123" y="1712"/>
                  </a:lnTo>
                  <a:lnTo>
                    <a:pt x="123" y="1712"/>
                  </a:lnTo>
                  <a:lnTo>
                    <a:pt x="121" y="1727"/>
                  </a:lnTo>
                  <a:lnTo>
                    <a:pt x="119" y="1741"/>
                  </a:lnTo>
                  <a:lnTo>
                    <a:pt x="116" y="1772"/>
                  </a:lnTo>
                  <a:lnTo>
                    <a:pt x="116" y="1802"/>
                  </a:lnTo>
                  <a:lnTo>
                    <a:pt x="116" y="1831"/>
                  </a:lnTo>
                  <a:lnTo>
                    <a:pt x="116" y="1831"/>
                  </a:lnTo>
                  <a:lnTo>
                    <a:pt x="109" y="1846"/>
                  </a:lnTo>
                  <a:lnTo>
                    <a:pt x="101" y="1860"/>
                  </a:lnTo>
                  <a:lnTo>
                    <a:pt x="85" y="1884"/>
                  </a:lnTo>
                  <a:lnTo>
                    <a:pt x="51" y="1931"/>
                  </a:lnTo>
                  <a:lnTo>
                    <a:pt x="51" y="1931"/>
                  </a:lnTo>
                  <a:lnTo>
                    <a:pt x="88" y="1949"/>
                  </a:lnTo>
                  <a:lnTo>
                    <a:pt x="107" y="1957"/>
                  </a:lnTo>
                  <a:lnTo>
                    <a:pt x="126" y="1964"/>
                  </a:lnTo>
                  <a:lnTo>
                    <a:pt x="144" y="1971"/>
                  </a:lnTo>
                  <a:lnTo>
                    <a:pt x="163" y="1976"/>
                  </a:lnTo>
                  <a:lnTo>
                    <a:pt x="181" y="1981"/>
                  </a:lnTo>
                  <a:lnTo>
                    <a:pt x="200" y="1984"/>
                  </a:lnTo>
                  <a:lnTo>
                    <a:pt x="218" y="1986"/>
                  </a:lnTo>
                  <a:lnTo>
                    <a:pt x="237" y="1988"/>
                  </a:lnTo>
                  <a:lnTo>
                    <a:pt x="256" y="1986"/>
                  </a:lnTo>
                  <a:lnTo>
                    <a:pt x="274" y="1984"/>
                  </a:lnTo>
                  <a:lnTo>
                    <a:pt x="293" y="1981"/>
                  </a:lnTo>
                  <a:lnTo>
                    <a:pt x="311" y="1976"/>
                  </a:lnTo>
                  <a:lnTo>
                    <a:pt x="330" y="1968"/>
                  </a:lnTo>
                  <a:lnTo>
                    <a:pt x="348" y="1960"/>
                  </a:lnTo>
                  <a:lnTo>
                    <a:pt x="348" y="1960"/>
                  </a:lnTo>
                  <a:lnTo>
                    <a:pt x="353" y="1916"/>
                  </a:lnTo>
                  <a:lnTo>
                    <a:pt x="354" y="1895"/>
                  </a:lnTo>
                  <a:lnTo>
                    <a:pt x="354" y="1874"/>
                  </a:lnTo>
                  <a:lnTo>
                    <a:pt x="354" y="1853"/>
                  </a:lnTo>
                  <a:lnTo>
                    <a:pt x="353" y="1832"/>
                  </a:lnTo>
                  <a:lnTo>
                    <a:pt x="350" y="1811"/>
                  </a:lnTo>
                  <a:lnTo>
                    <a:pt x="345" y="1791"/>
                  </a:lnTo>
                  <a:lnTo>
                    <a:pt x="345" y="1791"/>
                  </a:lnTo>
                  <a:lnTo>
                    <a:pt x="341" y="1780"/>
                  </a:lnTo>
                  <a:lnTo>
                    <a:pt x="338" y="1768"/>
                  </a:lnTo>
                  <a:lnTo>
                    <a:pt x="336" y="1756"/>
                  </a:lnTo>
                  <a:lnTo>
                    <a:pt x="335" y="1746"/>
                  </a:lnTo>
                  <a:lnTo>
                    <a:pt x="333" y="1723"/>
                  </a:lnTo>
                  <a:lnTo>
                    <a:pt x="333" y="1700"/>
                  </a:lnTo>
                  <a:lnTo>
                    <a:pt x="337" y="1654"/>
                  </a:lnTo>
                  <a:lnTo>
                    <a:pt x="338" y="1631"/>
                  </a:lnTo>
                  <a:lnTo>
                    <a:pt x="339" y="1609"/>
                  </a:lnTo>
                  <a:lnTo>
                    <a:pt x="339" y="1609"/>
                  </a:lnTo>
                  <a:lnTo>
                    <a:pt x="341" y="1588"/>
                  </a:lnTo>
                  <a:lnTo>
                    <a:pt x="344" y="1565"/>
                  </a:lnTo>
                  <a:lnTo>
                    <a:pt x="346" y="1513"/>
                  </a:lnTo>
                  <a:lnTo>
                    <a:pt x="347" y="1455"/>
                  </a:lnTo>
                  <a:lnTo>
                    <a:pt x="346" y="1392"/>
                  </a:lnTo>
                  <a:lnTo>
                    <a:pt x="344" y="1323"/>
                  </a:lnTo>
                  <a:lnTo>
                    <a:pt x="340" y="1253"/>
                  </a:lnTo>
                  <a:lnTo>
                    <a:pt x="336" y="1181"/>
                  </a:lnTo>
                  <a:lnTo>
                    <a:pt x="330" y="1106"/>
                  </a:lnTo>
                  <a:lnTo>
                    <a:pt x="317" y="959"/>
                  </a:lnTo>
                  <a:lnTo>
                    <a:pt x="303" y="821"/>
                  </a:lnTo>
                  <a:lnTo>
                    <a:pt x="289" y="700"/>
                  </a:lnTo>
                  <a:lnTo>
                    <a:pt x="279" y="604"/>
                  </a:lnTo>
                  <a:lnTo>
                    <a:pt x="279" y="604"/>
                  </a:lnTo>
                  <a:lnTo>
                    <a:pt x="285" y="645"/>
                  </a:lnTo>
                  <a:lnTo>
                    <a:pt x="293" y="712"/>
                  </a:lnTo>
                  <a:lnTo>
                    <a:pt x="314" y="888"/>
                  </a:lnTo>
                  <a:lnTo>
                    <a:pt x="326" y="980"/>
                  </a:lnTo>
                  <a:lnTo>
                    <a:pt x="339" y="1063"/>
                  </a:lnTo>
                  <a:lnTo>
                    <a:pt x="345" y="1099"/>
                  </a:lnTo>
                  <a:lnTo>
                    <a:pt x="352" y="1131"/>
                  </a:lnTo>
                  <a:lnTo>
                    <a:pt x="358" y="1155"/>
                  </a:lnTo>
                  <a:lnTo>
                    <a:pt x="361" y="1164"/>
                  </a:lnTo>
                  <a:lnTo>
                    <a:pt x="365" y="1171"/>
                  </a:lnTo>
                  <a:lnTo>
                    <a:pt x="365" y="1171"/>
                  </a:lnTo>
                  <a:lnTo>
                    <a:pt x="366" y="1229"/>
                  </a:lnTo>
                  <a:lnTo>
                    <a:pt x="369" y="1286"/>
                  </a:lnTo>
                  <a:lnTo>
                    <a:pt x="374" y="1343"/>
                  </a:lnTo>
                  <a:lnTo>
                    <a:pt x="379" y="1399"/>
                  </a:lnTo>
                  <a:lnTo>
                    <a:pt x="386" y="1455"/>
                  </a:lnTo>
                  <a:lnTo>
                    <a:pt x="393" y="1512"/>
                  </a:lnTo>
                  <a:lnTo>
                    <a:pt x="402" y="1568"/>
                  </a:lnTo>
                  <a:lnTo>
                    <a:pt x="412" y="1626"/>
                  </a:lnTo>
                  <a:lnTo>
                    <a:pt x="412" y="1626"/>
                  </a:lnTo>
                  <a:lnTo>
                    <a:pt x="415" y="1669"/>
                  </a:lnTo>
                  <a:lnTo>
                    <a:pt x="416" y="1689"/>
                  </a:lnTo>
                  <a:lnTo>
                    <a:pt x="418" y="1708"/>
                  </a:lnTo>
                  <a:lnTo>
                    <a:pt x="422" y="1724"/>
                  </a:lnTo>
                  <a:lnTo>
                    <a:pt x="425" y="1740"/>
                  </a:lnTo>
                  <a:lnTo>
                    <a:pt x="434" y="1770"/>
                  </a:lnTo>
                  <a:lnTo>
                    <a:pt x="445" y="1798"/>
                  </a:lnTo>
                  <a:lnTo>
                    <a:pt x="456" y="1825"/>
                  </a:lnTo>
                  <a:lnTo>
                    <a:pt x="469" y="1852"/>
                  </a:lnTo>
                  <a:lnTo>
                    <a:pt x="484" y="1878"/>
                  </a:lnTo>
                  <a:lnTo>
                    <a:pt x="484" y="1878"/>
                  </a:lnTo>
                  <a:lnTo>
                    <a:pt x="475" y="1900"/>
                  </a:lnTo>
                  <a:lnTo>
                    <a:pt x="468" y="1924"/>
                  </a:lnTo>
                  <a:lnTo>
                    <a:pt x="463" y="1947"/>
                  </a:lnTo>
                  <a:lnTo>
                    <a:pt x="460" y="1970"/>
                  </a:lnTo>
                  <a:lnTo>
                    <a:pt x="458" y="1994"/>
                  </a:lnTo>
                  <a:lnTo>
                    <a:pt x="455" y="2019"/>
                  </a:lnTo>
                  <a:lnTo>
                    <a:pt x="451" y="2070"/>
                  </a:lnTo>
                  <a:lnTo>
                    <a:pt x="451" y="2070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9" name="Line 144"/>
            <p:cNvSpPr>
              <a:spLocks noChangeShapeType="1"/>
            </p:cNvSpPr>
            <p:nvPr/>
          </p:nvSpPr>
          <p:spPr bwMode="auto">
            <a:xfrm>
              <a:off x="9944101" y="5191125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0" name="Freeform 145"/>
            <p:cNvSpPr>
              <a:spLocks noEditPoints="1"/>
            </p:cNvSpPr>
            <p:nvPr/>
          </p:nvSpPr>
          <p:spPr bwMode="auto">
            <a:xfrm>
              <a:off x="9626601" y="2784475"/>
              <a:ext cx="344488" cy="819150"/>
            </a:xfrm>
            <a:custGeom>
              <a:avLst/>
              <a:gdLst>
                <a:gd name="T0" fmla="*/ 155 w 434"/>
                <a:gd name="T1" fmla="*/ 84 h 1031"/>
                <a:gd name="T2" fmla="*/ 155 w 434"/>
                <a:gd name="T3" fmla="*/ 84 h 1031"/>
                <a:gd name="T4" fmla="*/ 187 w 434"/>
                <a:gd name="T5" fmla="*/ 65 h 1031"/>
                <a:gd name="T6" fmla="*/ 220 w 434"/>
                <a:gd name="T7" fmla="*/ 46 h 1031"/>
                <a:gd name="T8" fmla="*/ 252 w 434"/>
                <a:gd name="T9" fmla="*/ 30 h 1031"/>
                <a:gd name="T10" fmla="*/ 269 w 434"/>
                <a:gd name="T11" fmla="*/ 23 h 1031"/>
                <a:gd name="T12" fmla="*/ 286 w 434"/>
                <a:gd name="T13" fmla="*/ 16 h 1031"/>
                <a:gd name="T14" fmla="*/ 303 w 434"/>
                <a:gd name="T15" fmla="*/ 11 h 1031"/>
                <a:gd name="T16" fmla="*/ 320 w 434"/>
                <a:gd name="T17" fmla="*/ 7 h 1031"/>
                <a:gd name="T18" fmla="*/ 339 w 434"/>
                <a:gd name="T19" fmla="*/ 3 h 1031"/>
                <a:gd name="T20" fmla="*/ 358 w 434"/>
                <a:gd name="T21" fmla="*/ 1 h 1031"/>
                <a:gd name="T22" fmla="*/ 376 w 434"/>
                <a:gd name="T23" fmla="*/ 0 h 1031"/>
                <a:gd name="T24" fmla="*/ 395 w 434"/>
                <a:gd name="T25" fmla="*/ 1 h 1031"/>
                <a:gd name="T26" fmla="*/ 414 w 434"/>
                <a:gd name="T27" fmla="*/ 3 h 1031"/>
                <a:gd name="T28" fmla="*/ 434 w 434"/>
                <a:gd name="T29" fmla="*/ 7 h 1031"/>
                <a:gd name="T30" fmla="*/ 434 w 434"/>
                <a:gd name="T31" fmla="*/ 7 h 1031"/>
                <a:gd name="T32" fmla="*/ 418 w 434"/>
                <a:gd name="T33" fmla="*/ 68 h 1031"/>
                <a:gd name="T34" fmla="*/ 403 w 434"/>
                <a:gd name="T35" fmla="*/ 131 h 1031"/>
                <a:gd name="T36" fmla="*/ 389 w 434"/>
                <a:gd name="T37" fmla="*/ 192 h 1031"/>
                <a:gd name="T38" fmla="*/ 376 w 434"/>
                <a:gd name="T39" fmla="*/ 255 h 1031"/>
                <a:gd name="T40" fmla="*/ 365 w 434"/>
                <a:gd name="T41" fmla="*/ 317 h 1031"/>
                <a:gd name="T42" fmla="*/ 354 w 434"/>
                <a:gd name="T43" fmla="*/ 379 h 1031"/>
                <a:gd name="T44" fmla="*/ 344 w 434"/>
                <a:gd name="T45" fmla="*/ 442 h 1031"/>
                <a:gd name="T46" fmla="*/ 336 w 434"/>
                <a:gd name="T47" fmla="*/ 504 h 1031"/>
                <a:gd name="T48" fmla="*/ 319 w 434"/>
                <a:gd name="T49" fmla="*/ 628 h 1031"/>
                <a:gd name="T50" fmla="*/ 304 w 434"/>
                <a:gd name="T51" fmla="*/ 752 h 1031"/>
                <a:gd name="T52" fmla="*/ 291 w 434"/>
                <a:gd name="T53" fmla="*/ 876 h 1031"/>
                <a:gd name="T54" fmla="*/ 279 w 434"/>
                <a:gd name="T55" fmla="*/ 1000 h 1031"/>
                <a:gd name="T56" fmla="*/ 279 w 434"/>
                <a:gd name="T57" fmla="*/ 1000 h 1031"/>
                <a:gd name="T58" fmla="*/ 260 w 434"/>
                <a:gd name="T59" fmla="*/ 1010 h 1031"/>
                <a:gd name="T60" fmla="*/ 243 w 434"/>
                <a:gd name="T61" fmla="*/ 1017 h 1031"/>
                <a:gd name="T62" fmla="*/ 224 w 434"/>
                <a:gd name="T63" fmla="*/ 1022 h 1031"/>
                <a:gd name="T64" fmla="*/ 207 w 434"/>
                <a:gd name="T65" fmla="*/ 1027 h 1031"/>
                <a:gd name="T66" fmla="*/ 188 w 434"/>
                <a:gd name="T67" fmla="*/ 1029 h 1031"/>
                <a:gd name="T68" fmla="*/ 171 w 434"/>
                <a:gd name="T69" fmla="*/ 1031 h 1031"/>
                <a:gd name="T70" fmla="*/ 153 w 434"/>
                <a:gd name="T71" fmla="*/ 1031 h 1031"/>
                <a:gd name="T72" fmla="*/ 136 w 434"/>
                <a:gd name="T73" fmla="*/ 1029 h 1031"/>
                <a:gd name="T74" fmla="*/ 119 w 434"/>
                <a:gd name="T75" fmla="*/ 1027 h 1031"/>
                <a:gd name="T76" fmla="*/ 101 w 434"/>
                <a:gd name="T77" fmla="*/ 1025 h 1031"/>
                <a:gd name="T78" fmla="*/ 67 w 434"/>
                <a:gd name="T79" fmla="*/ 1018 h 1031"/>
                <a:gd name="T80" fmla="*/ 34 w 434"/>
                <a:gd name="T81" fmla="*/ 1009 h 1031"/>
                <a:gd name="T82" fmla="*/ 0 w 434"/>
                <a:gd name="T83" fmla="*/ 999 h 1031"/>
                <a:gd name="T84" fmla="*/ 0 w 434"/>
                <a:gd name="T85" fmla="*/ 999 h 1031"/>
                <a:gd name="T86" fmla="*/ 0 w 434"/>
                <a:gd name="T87" fmla="*/ 940 h 1031"/>
                <a:gd name="T88" fmla="*/ 1 w 434"/>
                <a:gd name="T89" fmla="*/ 882 h 1031"/>
                <a:gd name="T90" fmla="*/ 4 w 434"/>
                <a:gd name="T91" fmla="*/ 823 h 1031"/>
                <a:gd name="T92" fmla="*/ 7 w 434"/>
                <a:gd name="T93" fmla="*/ 765 h 1031"/>
                <a:gd name="T94" fmla="*/ 12 w 434"/>
                <a:gd name="T95" fmla="*/ 707 h 1031"/>
                <a:gd name="T96" fmla="*/ 18 w 434"/>
                <a:gd name="T97" fmla="*/ 649 h 1031"/>
                <a:gd name="T98" fmla="*/ 25 w 434"/>
                <a:gd name="T99" fmla="*/ 591 h 1031"/>
                <a:gd name="T100" fmla="*/ 34 w 434"/>
                <a:gd name="T101" fmla="*/ 534 h 1031"/>
                <a:gd name="T102" fmla="*/ 43 w 434"/>
                <a:gd name="T103" fmla="*/ 476 h 1031"/>
                <a:gd name="T104" fmla="*/ 55 w 434"/>
                <a:gd name="T105" fmla="*/ 419 h 1031"/>
                <a:gd name="T106" fmla="*/ 67 w 434"/>
                <a:gd name="T107" fmla="*/ 362 h 1031"/>
                <a:gd name="T108" fmla="*/ 83 w 434"/>
                <a:gd name="T109" fmla="*/ 306 h 1031"/>
                <a:gd name="T110" fmla="*/ 98 w 434"/>
                <a:gd name="T111" fmla="*/ 249 h 1031"/>
                <a:gd name="T112" fmla="*/ 115 w 434"/>
                <a:gd name="T113" fmla="*/ 194 h 1031"/>
                <a:gd name="T114" fmla="*/ 134 w 434"/>
                <a:gd name="T115" fmla="*/ 139 h 1031"/>
                <a:gd name="T116" fmla="*/ 155 w 434"/>
                <a:gd name="T117" fmla="*/ 84 h 1031"/>
                <a:gd name="T118" fmla="*/ 155 w 434"/>
                <a:gd name="T119" fmla="*/ 84 h 1031"/>
                <a:gd name="T120" fmla="*/ 155 w 434"/>
                <a:gd name="T121" fmla="*/ 84 h 1031"/>
                <a:gd name="T122" fmla="*/ 155 w 434"/>
                <a:gd name="T123" fmla="*/ 84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4" h="1031">
                  <a:moveTo>
                    <a:pt x="155" y="84"/>
                  </a:moveTo>
                  <a:lnTo>
                    <a:pt x="155" y="84"/>
                  </a:lnTo>
                  <a:lnTo>
                    <a:pt x="187" y="65"/>
                  </a:lnTo>
                  <a:lnTo>
                    <a:pt x="220" y="46"/>
                  </a:lnTo>
                  <a:lnTo>
                    <a:pt x="252" y="30"/>
                  </a:lnTo>
                  <a:lnTo>
                    <a:pt x="269" y="23"/>
                  </a:lnTo>
                  <a:lnTo>
                    <a:pt x="286" y="16"/>
                  </a:lnTo>
                  <a:lnTo>
                    <a:pt x="303" y="11"/>
                  </a:lnTo>
                  <a:lnTo>
                    <a:pt x="320" y="7"/>
                  </a:lnTo>
                  <a:lnTo>
                    <a:pt x="339" y="3"/>
                  </a:lnTo>
                  <a:lnTo>
                    <a:pt x="358" y="1"/>
                  </a:lnTo>
                  <a:lnTo>
                    <a:pt x="376" y="0"/>
                  </a:lnTo>
                  <a:lnTo>
                    <a:pt x="395" y="1"/>
                  </a:lnTo>
                  <a:lnTo>
                    <a:pt x="414" y="3"/>
                  </a:lnTo>
                  <a:lnTo>
                    <a:pt x="434" y="7"/>
                  </a:lnTo>
                  <a:lnTo>
                    <a:pt x="434" y="7"/>
                  </a:lnTo>
                  <a:lnTo>
                    <a:pt x="418" y="68"/>
                  </a:lnTo>
                  <a:lnTo>
                    <a:pt x="403" y="131"/>
                  </a:lnTo>
                  <a:lnTo>
                    <a:pt x="389" y="192"/>
                  </a:lnTo>
                  <a:lnTo>
                    <a:pt x="376" y="255"/>
                  </a:lnTo>
                  <a:lnTo>
                    <a:pt x="365" y="317"/>
                  </a:lnTo>
                  <a:lnTo>
                    <a:pt x="354" y="379"/>
                  </a:lnTo>
                  <a:lnTo>
                    <a:pt x="344" y="442"/>
                  </a:lnTo>
                  <a:lnTo>
                    <a:pt x="336" y="504"/>
                  </a:lnTo>
                  <a:lnTo>
                    <a:pt x="319" y="628"/>
                  </a:lnTo>
                  <a:lnTo>
                    <a:pt x="304" y="752"/>
                  </a:lnTo>
                  <a:lnTo>
                    <a:pt x="291" y="876"/>
                  </a:lnTo>
                  <a:lnTo>
                    <a:pt x="279" y="1000"/>
                  </a:lnTo>
                  <a:lnTo>
                    <a:pt x="279" y="1000"/>
                  </a:lnTo>
                  <a:lnTo>
                    <a:pt x="260" y="1010"/>
                  </a:lnTo>
                  <a:lnTo>
                    <a:pt x="243" y="1017"/>
                  </a:lnTo>
                  <a:lnTo>
                    <a:pt x="224" y="1022"/>
                  </a:lnTo>
                  <a:lnTo>
                    <a:pt x="207" y="1027"/>
                  </a:lnTo>
                  <a:lnTo>
                    <a:pt x="188" y="1029"/>
                  </a:lnTo>
                  <a:lnTo>
                    <a:pt x="171" y="1031"/>
                  </a:lnTo>
                  <a:lnTo>
                    <a:pt x="153" y="1031"/>
                  </a:lnTo>
                  <a:lnTo>
                    <a:pt x="136" y="1029"/>
                  </a:lnTo>
                  <a:lnTo>
                    <a:pt x="119" y="1027"/>
                  </a:lnTo>
                  <a:lnTo>
                    <a:pt x="101" y="1025"/>
                  </a:lnTo>
                  <a:lnTo>
                    <a:pt x="67" y="1018"/>
                  </a:lnTo>
                  <a:lnTo>
                    <a:pt x="34" y="1009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0" y="940"/>
                  </a:lnTo>
                  <a:lnTo>
                    <a:pt x="1" y="882"/>
                  </a:lnTo>
                  <a:lnTo>
                    <a:pt x="4" y="823"/>
                  </a:lnTo>
                  <a:lnTo>
                    <a:pt x="7" y="765"/>
                  </a:lnTo>
                  <a:lnTo>
                    <a:pt x="12" y="707"/>
                  </a:lnTo>
                  <a:lnTo>
                    <a:pt x="18" y="649"/>
                  </a:lnTo>
                  <a:lnTo>
                    <a:pt x="25" y="591"/>
                  </a:lnTo>
                  <a:lnTo>
                    <a:pt x="34" y="534"/>
                  </a:lnTo>
                  <a:lnTo>
                    <a:pt x="43" y="476"/>
                  </a:lnTo>
                  <a:lnTo>
                    <a:pt x="55" y="419"/>
                  </a:lnTo>
                  <a:lnTo>
                    <a:pt x="67" y="362"/>
                  </a:lnTo>
                  <a:lnTo>
                    <a:pt x="83" y="306"/>
                  </a:lnTo>
                  <a:lnTo>
                    <a:pt x="98" y="249"/>
                  </a:lnTo>
                  <a:lnTo>
                    <a:pt x="115" y="194"/>
                  </a:lnTo>
                  <a:lnTo>
                    <a:pt x="134" y="139"/>
                  </a:lnTo>
                  <a:lnTo>
                    <a:pt x="155" y="84"/>
                  </a:lnTo>
                  <a:lnTo>
                    <a:pt x="155" y="84"/>
                  </a:lnTo>
                  <a:close/>
                  <a:moveTo>
                    <a:pt x="155" y="84"/>
                  </a:moveTo>
                  <a:lnTo>
                    <a:pt x="155" y="8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1" name="Freeform 146"/>
            <p:cNvSpPr>
              <a:spLocks/>
            </p:cNvSpPr>
            <p:nvPr/>
          </p:nvSpPr>
          <p:spPr bwMode="auto">
            <a:xfrm>
              <a:off x="9626601" y="2784475"/>
              <a:ext cx="344488" cy="819150"/>
            </a:xfrm>
            <a:custGeom>
              <a:avLst/>
              <a:gdLst>
                <a:gd name="T0" fmla="*/ 155 w 434"/>
                <a:gd name="T1" fmla="*/ 84 h 1031"/>
                <a:gd name="T2" fmla="*/ 155 w 434"/>
                <a:gd name="T3" fmla="*/ 84 h 1031"/>
                <a:gd name="T4" fmla="*/ 187 w 434"/>
                <a:gd name="T5" fmla="*/ 65 h 1031"/>
                <a:gd name="T6" fmla="*/ 220 w 434"/>
                <a:gd name="T7" fmla="*/ 46 h 1031"/>
                <a:gd name="T8" fmla="*/ 252 w 434"/>
                <a:gd name="T9" fmla="*/ 30 h 1031"/>
                <a:gd name="T10" fmla="*/ 269 w 434"/>
                <a:gd name="T11" fmla="*/ 23 h 1031"/>
                <a:gd name="T12" fmla="*/ 286 w 434"/>
                <a:gd name="T13" fmla="*/ 16 h 1031"/>
                <a:gd name="T14" fmla="*/ 303 w 434"/>
                <a:gd name="T15" fmla="*/ 11 h 1031"/>
                <a:gd name="T16" fmla="*/ 320 w 434"/>
                <a:gd name="T17" fmla="*/ 7 h 1031"/>
                <a:gd name="T18" fmla="*/ 339 w 434"/>
                <a:gd name="T19" fmla="*/ 3 h 1031"/>
                <a:gd name="T20" fmla="*/ 358 w 434"/>
                <a:gd name="T21" fmla="*/ 1 h 1031"/>
                <a:gd name="T22" fmla="*/ 376 w 434"/>
                <a:gd name="T23" fmla="*/ 0 h 1031"/>
                <a:gd name="T24" fmla="*/ 395 w 434"/>
                <a:gd name="T25" fmla="*/ 1 h 1031"/>
                <a:gd name="T26" fmla="*/ 414 w 434"/>
                <a:gd name="T27" fmla="*/ 3 h 1031"/>
                <a:gd name="T28" fmla="*/ 434 w 434"/>
                <a:gd name="T29" fmla="*/ 7 h 1031"/>
                <a:gd name="T30" fmla="*/ 434 w 434"/>
                <a:gd name="T31" fmla="*/ 7 h 1031"/>
                <a:gd name="T32" fmla="*/ 418 w 434"/>
                <a:gd name="T33" fmla="*/ 68 h 1031"/>
                <a:gd name="T34" fmla="*/ 403 w 434"/>
                <a:gd name="T35" fmla="*/ 131 h 1031"/>
                <a:gd name="T36" fmla="*/ 389 w 434"/>
                <a:gd name="T37" fmla="*/ 192 h 1031"/>
                <a:gd name="T38" fmla="*/ 376 w 434"/>
                <a:gd name="T39" fmla="*/ 255 h 1031"/>
                <a:gd name="T40" fmla="*/ 365 w 434"/>
                <a:gd name="T41" fmla="*/ 317 h 1031"/>
                <a:gd name="T42" fmla="*/ 354 w 434"/>
                <a:gd name="T43" fmla="*/ 379 h 1031"/>
                <a:gd name="T44" fmla="*/ 344 w 434"/>
                <a:gd name="T45" fmla="*/ 442 h 1031"/>
                <a:gd name="T46" fmla="*/ 336 w 434"/>
                <a:gd name="T47" fmla="*/ 504 h 1031"/>
                <a:gd name="T48" fmla="*/ 319 w 434"/>
                <a:gd name="T49" fmla="*/ 628 h 1031"/>
                <a:gd name="T50" fmla="*/ 304 w 434"/>
                <a:gd name="T51" fmla="*/ 752 h 1031"/>
                <a:gd name="T52" fmla="*/ 291 w 434"/>
                <a:gd name="T53" fmla="*/ 876 h 1031"/>
                <a:gd name="T54" fmla="*/ 279 w 434"/>
                <a:gd name="T55" fmla="*/ 1000 h 1031"/>
                <a:gd name="T56" fmla="*/ 279 w 434"/>
                <a:gd name="T57" fmla="*/ 1000 h 1031"/>
                <a:gd name="T58" fmla="*/ 260 w 434"/>
                <a:gd name="T59" fmla="*/ 1010 h 1031"/>
                <a:gd name="T60" fmla="*/ 243 w 434"/>
                <a:gd name="T61" fmla="*/ 1017 h 1031"/>
                <a:gd name="T62" fmla="*/ 224 w 434"/>
                <a:gd name="T63" fmla="*/ 1022 h 1031"/>
                <a:gd name="T64" fmla="*/ 207 w 434"/>
                <a:gd name="T65" fmla="*/ 1027 h 1031"/>
                <a:gd name="T66" fmla="*/ 188 w 434"/>
                <a:gd name="T67" fmla="*/ 1029 h 1031"/>
                <a:gd name="T68" fmla="*/ 171 w 434"/>
                <a:gd name="T69" fmla="*/ 1031 h 1031"/>
                <a:gd name="T70" fmla="*/ 153 w 434"/>
                <a:gd name="T71" fmla="*/ 1031 h 1031"/>
                <a:gd name="T72" fmla="*/ 136 w 434"/>
                <a:gd name="T73" fmla="*/ 1029 h 1031"/>
                <a:gd name="T74" fmla="*/ 119 w 434"/>
                <a:gd name="T75" fmla="*/ 1027 h 1031"/>
                <a:gd name="T76" fmla="*/ 101 w 434"/>
                <a:gd name="T77" fmla="*/ 1025 h 1031"/>
                <a:gd name="T78" fmla="*/ 67 w 434"/>
                <a:gd name="T79" fmla="*/ 1018 h 1031"/>
                <a:gd name="T80" fmla="*/ 34 w 434"/>
                <a:gd name="T81" fmla="*/ 1009 h 1031"/>
                <a:gd name="T82" fmla="*/ 0 w 434"/>
                <a:gd name="T83" fmla="*/ 999 h 1031"/>
                <a:gd name="T84" fmla="*/ 0 w 434"/>
                <a:gd name="T85" fmla="*/ 999 h 1031"/>
                <a:gd name="T86" fmla="*/ 0 w 434"/>
                <a:gd name="T87" fmla="*/ 940 h 1031"/>
                <a:gd name="T88" fmla="*/ 1 w 434"/>
                <a:gd name="T89" fmla="*/ 882 h 1031"/>
                <a:gd name="T90" fmla="*/ 4 w 434"/>
                <a:gd name="T91" fmla="*/ 823 h 1031"/>
                <a:gd name="T92" fmla="*/ 7 w 434"/>
                <a:gd name="T93" fmla="*/ 765 h 1031"/>
                <a:gd name="T94" fmla="*/ 12 w 434"/>
                <a:gd name="T95" fmla="*/ 707 h 1031"/>
                <a:gd name="T96" fmla="*/ 18 w 434"/>
                <a:gd name="T97" fmla="*/ 649 h 1031"/>
                <a:gd name="T98" fmla="*/ 25 w 434"/>
                <a:gd name="T99" fmla="*/ 591 h 1031"/>
                <a:gd name="T100" fmla="*/ 34 w 434"/>
                <a:gd name="T101" fmla="*/ 534 h 1031"/>
                <a:gd name="T102" fmla="*/ 43 w 434"/>
                <a:gd name="T103" fmla="*/ 476 h 1031"/>
                <a:gd name="T104" fmla="*/ 55 w 434"/>
                <a:gd name="T105" fmla="*/ 419 h 1031"/>
                <a:gd name="T106" fmla="*/ 67 w 434"/>
                <a:gd name="T107" fmla="*/ 362 h 1031"/>
                <a:gd name="T108" fmla="*/ 83 w 434"/>
                <a:gd name="T109" fmla="*/ 306 h 1031"/>
                <a:gd name="T110" fmla="*/ 98 w 434"/>
                <a:gd name="T111" fmla="*/ 249 h 1031"/>
                <a:gd name="T112" fmla="*/ 115 w 434"/>
                <a:gd name="T113" fmla="*/ 194 h 1031"/>
                <a:gd name="T114" fmla="*/ 134 w 434"/>
                <a:gd name="T115" fmla="*/ 139 h 1031"/>
                <a:gd name="T116" fmla="*/ 155 w 434"/>
                <a:gd name="T117" fmla="*/ 84 h 1031"/>
                <a:gd name="T118" fmla="*/ 155 w 434"/>
                <a:gd name="T119" fmla="*/ 84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4" h="1031">
                  <a:moveTo>
                    <a:pt x="155" y="84"/>
                  </a:moveTo>
                  <a:lnTo>
                    <a:pt x="155" y="84"/>
                  </a:lnTo>
                  <a:lnTo>
                    <a:pt x="187" y="65"/>
                  </a:lnTo>
                  <a:lnTo>
                    <a:pt x="220" y="46"/>
                  </a:lnTo>
                  <a:lnTo>
                    <a:pt x="252" y="30"/>
                  </a:lnTo>
                  <a:lnTo>
                    <a:pt x="269" y="23"/>
                  </a:lnTo>
                  <a:lnTo>
                    <a:pt x="286" y="16"/>
                  </a:lnTo>
                  <a:lnTo>
                    <a:pt x="303" y="11"/>
                  </a:lnTo>
                  <a:lnTo>
                    <a:pt x="320" y="7"/>
                  </a:lnTo>
                  <a:lnTo>
                    <a:pt x="339" y="3"/>
                  </a:lnTo>
                  <a:lnTo>
                    <a:pt x="358" y="1"/>
                  </a:lnTo>
                  <a:lnTo>
                    <a:pt x="376" y="0"/>
                  </a:lnTo>
                  <a:lnTo>
                    <a:pt x="395" y="1"/>
                  </a:lnTo>
                  <a:lnTo>
                    <a:pt x="414" y="3"/>
                  </a:lnTo>
                  <a:lnTo>
                    <a:pt x="434" y="7"/>
                  </a:lnTo>
                  <a:lnTo>
                    <a:pt x="434" y="7"/>
                  </a:lnTo>
                  <a:lnTo>
                    <a:pt x="418" y="68"/>
                  </a:lnTo>
                  <a:lnTo>
                    <a:pt x="403" y="131"/>
                  </a:lnTo>
                  <a:lnTo>
                    <a:pt x="389" y="192"/>
                  </a:lnTo>
                  <a:lnTo>
                    <a:pt x="376" y="255"/>
                  </a:lnTo>
                  <a:lnTo>
                    <a:pt x="365" y="317"/>
                  </a:lnTo>
                  <a:lnTo>
                    <a:pt x="354" y="379"/>
                  </a:lnTo>
                  <a:lnTo>
                    <a:pt x="344" y="442"/>
                  </a:lnTo>
                  <a:lnTo>
                    <a:pt x="336" y="504"/>
                  </a:lnTo>
                  <a:lnTo>
                    <a:pt x="319" y="628"/>
                  </a:lnTo>
                  <a:lnTo>
                    <a:pt x="304" y="752"/>
                  </a:lnTo>
                  <a:lnTo>
                    <a:pt x="291" y="876"/>
                  </a:lnTo>
                  <a:lnTo>
                    <a:pt x="279" y="1000"/>
                  </a:lnTo>
                  <a:lnTo>
                    <a:pt x="279" y="1000"/>
                  </a:lnTo>
                  <a:lnTo>
                    <a:pt x="260" y="1010"/>
                  </a:lnTo>
                  <a:lnTo>
                    <a:pt x="243" y="1017"/>
                  </a:lnTo>
                  <a:lnTo>
                    <a:pt x="224" y="1022"/>
                  </a:lnTo>
                  <a:lnTo>
                    <a:pt x="207" y="1027"/>
                  </a:lnTo>
                  <a:lnTo>
                    <a:pt x="188" y="1029"/>
                  </a:lnTo>
                  <a:lnTo>
                    <a:pt x="171" y="1031"/>
                  </a:lnTo>
                  <a:lnTo>
                    <a:pt x="153" y="1031"/>
                  </a:lnTo>
                  <a:lnTo>
                    <a:pt x="136" y="1029"/>
                  </a:lnTo>
                  <a:lnTo>
                    <a:pt x="119" y="1027"/>
                  </a:lnTo>
                  <a:lnTo>
                    <a:pt x="101" y="1025"/>
                  </a:lnTo>
                  <a:lnTo>
                    <a:pt x="67" y="1018"/>
                  </a:lnTo>
                  <a:lnTo>
                    <a:pt x="34" y="1009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0" y="940"/>
                  </a:lnTo>
                  <a:lnTo>
                    <a:pt x="1" y="882"/>
                  </a:lnTo>
                  <a:lnTo>
                    <a:pt x="4" y="823"/>
                  </a:lnTo>
                  <a:lnTo>
                    <a:pt x="7" y="765"/>
                  </a:lnTo>
                  <a:lnTo>
                    <a:pt x="12" y="707"/>
                  </a:lnTo>
                  <a:lnTo>
                    <a:pt x="18" y="649"/>
                  </a:lnTo>
                  <a:lnTo>
                    <a:pt x="25" y="591"/>
                  </a:lnTo>
                  <a:lnTo>
                    <a:pt x="34" y="534"/>
                  </a:lnTo>
                  <a:lnTo>
                    <a:pt x="43" y="476"/>
                  </a:lnTo>
                  <a:lnTo>
                    <a:pt x="55" y="419"/>
                  </a:lnTo>
                  <a:lnTo>
                    <a:pt x="67" y="362"/>
                  </a:lnTo>
                  <a:lnTo>
                    <a:pt x="83" y="306"/>
                  </a:lnTo>
                  <a:lnTo>
                    <a:pt x="98" y="249"/>
                  </a:lnTo>
                  <a:lnTo>
                    <a:pt x="115" y="194"/>
                  </a:lnTo>
                  <a:lnTo>
                    <a:pt x="134" y="139"/>
                  </a:lnTo>
                  <a:lnTo>
                    <a:pt x="155" y="84"/>
                  </a:lnTo>
                  <a:lnTo>
                    <a:pt x="155" y="8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2" name="Line 147"/>
            <p:cNvSpPr>
              <a:spLocks noChangeShapeType="1"/>
            </p:cNvSpPr>
            <p:nvPr/>
          </p:nvSpPr>
          <p:spPr bwMode="auto">
            <a:xfrm>
              <a:off x="9748838" y="2852737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3" name="Freeform 148"/>
            <p:cNvSpPr>
              <a:spLocks/>
            </p:cNvSpPr>
            <p:nvPr/>
          </p:nvSpPr>
          <p:spPr bwMode="auto">
            <a:xfrm>
              <a:off x="9626601" y="2784475"/>
              <a:ext cx="344488" cy="819150"/>
            </a:xfrm>
            <a:custGeom>
              <a:avLst/>
              <a:gdLst>
                <a:gd name="T0" fmla="*/ 155 w 434"/>
                <a:gd name="T1" fmla="*/ 84 h 1031"/>
                <a:gd name="T2" fmla="*/ 155 w 434"/>
                <a:gd name="T3" fmla="*/ 84 h 1031"/>
                <a:gd name="T4" fmla="*/ 187 w 434"/>
                <a:gd name="T5" fmla="*/ 65 h 1031"/>
                <a:gd name="T6" fmla="*/ 220 w 434"/>
                <a:gd name="T7" fmla="*/ 46 h 1031"/>
                <a:gd name="T8" fmla="*/ 252 w 434"/>
                <a:gd name="T9" fmla="*/ 30 h 1031"/>
                <a:gd name="T10" fmla="*/ 269 w 434"/>
                <a:gd name="T11" fmla="*/ 23 h 1031"/>
                <a:gd name="T12" fmla="*/ 286 w 434"/>
                <a:gd name="T13" fmla="*/ 16 h 1031"/>
                <a:gd name="T14" fmla="*/ 303 w 434"/>
                <a:gd name="T15" fmla="*/ 11 h 1031"/>
                <a:gd name="T16" fmla="*/ 320 w 434"/>
                <a:gd name="T17" fmla="*/ 7 h 1031"/>
                <a:gd name="T18" fmla="*/ 339 w 434"/>
                <a:gd name="T19" fmla="*/ 3 h 1031"/>
                <a:gd name="T20" fmla="*/ 358 w 434"/>
                <a:gd name="T21" fmla="*/ 1 h 1031"/>
                <a:gd name="T22" fmla="*/ 376 w 434"/>
                <a:gd name="T23" fmla="*/ 0 h 1031"/>
                <a:gd name="T24" fmla="*/ 395 w 434"/>
                <a:gd name="T25" fmla="*/ 1 h 1031"/>
                <a:gd name="T26" fmla="*/ 414 w 434"/>
                <a:gd name="T27" fmla="*/ 3 h 1031"/>
                <a:gd name="T28" fmla="*/ 434 w 434"/>
                <a:gd name="T29" fmla="*/ 7 h 1031"/>
                <a:gd name="T30" fmla="*/ 434 w 434"/>
                <a:gd name="T31" fmla="*/ 7 h 1031"/>
                <a:gd name="T32" fmla="*/ 418 w 434"/>
                <a:gd name="T33" fmla="*/ 68 h 1031"/>
                <a:gd name="T34" fmla="*/ 403 w 434"/>
                <a:gd name="T35" fmla="*/ 131 h 1031"/>
                <a:gd name="T36" fmla="*/ 389 w 434"/>
                <a:gd name="T37" fmla="*/ 192 h 1031"/>
                <a:gd name="T38" fmla="*/ 376 w 434"/>
                <a:gd name="T39" fmla="*/ 255 h 1031"/>
                <a:gd name="T40" fmla="*/ 365 w 434"/>
                <a:gd name="T41" fmla="*/ 317 h 1031"/>
                <a:gd name="T42" fmla="*/ 354 w 434"/>
                <a:gd name="T43" fmla="*/ 379 h 1031"/>
                <a:gd name="T44" fmla="*/ 344 w 434"/>
                <a:gd name="T45" fmla="*/ 441 h 1031"/>
                <a:gd name="T46" fmla="*/ 336 w 434"/>
                <a:gd name="T47" fmla="*/ 504 h 1031"/>
                <a:gd name="T48" fmla="*/ 319 w 434"/>
                <a:gd name="T49" fmla="*/ 628 h 1031"/>
                <a:gd name="T50" fmla="*/ 304 w 434"/>
                <a:gd name="T51" fmla="*/ 752 h 1031"/>
                <a:gd name="T52" fmla="*/ 291 w 434"/>
                <a:gd name="T53" fmla="*/ 876 h 1031"/>
                <a:gd name="T54" fmla="*/ 279 w 434"/>
                <a:gd name="T55" fmla="*/ 1000 h 1031"/>
                <a:gd name="T56" fmla="*/ 279 w 434"/>
                <a:gd name="T57" fmla="*/ 1000 h 1031"/>
                <a:gd name="T58" fmla="*/ 260 w 434"/>
                <a:gd name="T59" fmla="*/ 1010 h 1031"/>
                <a:gd name="T60" fmla="*/ 243 w 434"/>
                <a:gd name="T61" fmla="*/ 1017 h 1031"/>
                <a:gd name="T62" fmla="*/ 224 w 434"/>
                <a:gd name="T63" fmla="*/ 1022 h 1031"/>
                <a:gd name="T64" fmla="*/ 207 w 434"/>
                <a:gd name="T65" fmla="*/ 1027 h 1031"/>
                <a:gd name="T66" fmla="*/ 188 w 434"/>
                <a:gd name="T67" fmla="*/ 1029 h 1031"/>
                <a:gd name="T68" fmla="*/ 171 w 434"/>
                <a:gd name="T69" fmla="*/ 1031 h 1031"/>
                <a:gd name="T70" fmla="*/ 153 w 434"/>
                <a:gd name="T71" fmla="*/ 1031 h 1031"/>
                <a:gd name="T72" fmla="*/ 136 w 434"/>
                <a:gd name="T73" fmla="*/ 1029 h 1031"/>
                <a:gd name="T74" fmla="*/ 119 w 434"/>
                <a:gd name="T75" fmla="*/ 1027 h 1031"/>
                <a:gd name="T76" fmla="*/ 101 w 434"/>
                <a:gd name="T77" fmla="*/ 1025 h 1031"/>
                <a:gd name="T78" fmla="*/ 67 w 434"/>
                <a:gd name="T79" fmla="*/ 1018 h 1031"/>
                <a:gd name="T80" fmla="*/ 34 w 434"/>
                <a:gd name="T81" fmla="*/ 1009 h 1031"/>
                <a:gd name="T82" fmla="*/ 0 w 434"/>
                <a:gd name="T83" fmla="*/ 999 h 1031"/>
                <a:gd name="T84" fmla="*/ 0 w 434"/>
                <a:gd name="T85" fmla="*/ 999 h 1031"/>
                <a:gd name="T86" fmla="*/ 0 w 434"/>
                <a:gd name="T87" fmla="*/ 940 h 1031"/>
                <a:gd name="T88" fmla="*/ 1 w 434"/>
                <a:gd name="T89" fmla="*/ 882 h 1031"/>
                <a:gd name="T90" fmla="*/ 4 w 434"/>
                <a:gd name="T91" fmla="*/ 823 h 1031"/>
                <a:gd name="T92" fmla="*/ 7 w 434"/>
                <a:gd name="T93" fmla="*/ 765 h 1031"/>
                <a:gd name="T94" fmla="*/ 12 w 434"/>
                <a:gd name="T95" fmla="*/ 707 h 1031"/>
                <a:gd name="T96" fmla="*/ 18 w 434"/>
                <a:gd name="T97" fmla="*/ 649 h 1031"/>
                <a:gd name="T98" fmla="*/ 25 w 434"/>
                <a:gd name="T99" fmla="*/ 591 h 1031"/>
                <a:gd name="T100" fmla="*/ 34 w 434"/>
                <a:gd name="T101" fmla="*/ 534 h 1031"/>
                <a:gd name="T102" fmla="*/ 43 w 434"/>
                <a:gd name="T103" fmla="*/ 476 h 1031"/>
                <a:gd name="T104" fmla="*/ 55 w 434"/>
                <a:gd name="T105" fmla="*/ 419 h 1031"/>
                <a:gd name="T106" fmla="*/ 67 w 434"/>
                <a:gd name="T107" fmla="*/ 362 h 1031"/>
                <a:gd name="T108" fmla="*/ 83 w 434"/>
                <a:gd name="T109" fmla="*/ 306 h 1031"/>
                <a:gd name="T110" fmla="*/ 98 w 434"/>
                <a:gd name="T111" fmla="*/ 249 h 1031"/>
                <a:gd name="T112" fmla="*/ 115 w 434"/>
                <a:gd name="T113" fmla="*/ 194 h 1031"/>
                <a:gd name="T114" fmla="*/ 134 w 434"/>
                <a:gd name="T115" fmla="*/ 139 h 1031"/>
                <a:gd name="T116" fmla="*/ 155 w 434"/>
                <a:gd name="T117" fmla="*/ 84 h 1031"/>
                <a:gd name="T118" fmla="*/ 155 w 434"/>
                <a:gd name="T119" fmla="*/ 84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4" h="1031">
                  <a:moveTo>
                    <a:pt x="155" y="84"/>
                  </a:moveTo>
                  <a:lnTo>
                    <a:pt x="155" y="84"/>
                  </a:lnTo>
                  <a:lnTo>
                    <a:pt x="187" y="65"/>
                  </a:lnTo>
                  <a:lnTo>
                    <a:pt x="220" y="46"/>
                  </a:lnTo>
                  <a:lnTo>
                    <a:pt x="252" y="30"/>
                  </a:lnTo>
                  <a:lnTo>
                    <a:pt x="269" y="23"/>
                  </a:lnTo>
                  <a:lnTo>
                    <a:pt x="286" y="16"/>
                  </a:lnTo>
                  <a:lnTo>
                    <a:pt x="303" y="11"/>
                  </a:lnTo>
                  <a:lnTo>
                    <a:pt x="320" y="7"/>
                  </a:lnTo>
                  <a:lnTo>
                    <a:pt x="339" y="3"/>
                  </a:lnTo>
                  <a:lnTo>
                    <a:pt x="358" y="1"/>
                  </a:lnTo>
                  <a:lnTo>
                    <a:pt x="376" y="0"/>
                  </a:lnTo>
                  <a:lnTo>
                    <a:pt x="395" y="1"/>
                  </a:lnTo>
                  <a:lnTo>
                    <a:pt x="414" y="3"/>
                  </a:lnTo>
                  <a:lnTo>
                    <a:pt x="434" y="7"/>
                  </a:lnTo>
                  <a:lnTo>
                    <a:pt x="434" y="7"/>
                  </a:lnTo>
                  <a:lnTo>
                    <a:pt x="418" y="68"/>
                  </a:lnTo>
                  <a:lnTo>
                    <a:pt x="403" y="131"/>
                  </a:lnTo>
                  <a:lnTo>
                    <a:pt x="389" y="192"/>
                  </a:lnTo>
                  <a:lnTo>
                    <a:pt x="376" y="255"/>
                  </a:lnTo>
                  <a:lnTo>
                    <a:pt x="365" y="317"/>
                  </a:lnTo>
                  <a:lnTo>
                    <a:pt x="354" y="379"/>
                  </a:lnTo>
                  <a:lnTo>
                    <a:pt x="344" y="441"/>
                  </a:lnTo>
                  <a:lnTo>
                    <a:pt x="336" y="504"/>
                  </a:lnTo>
                  <a:lnTo>
                    <a:pt x="319" y="628"/>
                  </a:lnTo>
                  <a:lnTo>
                    <a:pt x="304" y="752"/>
                  </a:lnTo>
                  <a:lnTo>
                    <a:pt x="291" y="876"/>
                  </a:lnTo>
                  <a:lnTo>
                    <a:pt x="279" y="1000"/>
                  </a:lnTo>
                  <a:lnTo>
                    <a:pt x="279" y="1000"/>
                  </a:lnTo>
                  <a:lnTo>
                    <a:pt x="260" y="1010"/>
                  </a:lnTo>
                  <a:lnTo>
                    <a:pt x="243" y="1017"/>
                  </a:lnTo>
                  <a:lnTo>
                    <a:pt x="224" y="1022"/>
                  </a:lnTo>
                  <a:lnTo>
                    <a:pt x="207" y="1027"/>
                  </a:lnTo>
                  <a:lnTo>
                    <a:pt x="188" y="1029"/>
                  </a:lnTo>
                  <a:lnTo>
                    <a:pt x="171" y="1031"/>
                  </a:lnTo>
                  <a:lnTo>
                    <a:pt x="153" y="1031"/>
                  </a:lnTo>
                  <a:lnTo>
                    <a:pt x="136" y="1029"/>
                  </a:lnTo>
                  <a:lnTo>
                    <a:pt x="119" y="1027"/>
                  </a:lnTo>
                  <a:lnTo>
                    <a:pt x="101" y="1025"/>
                  </a:lnTo>
                  <a:lnTo>
                    <a:pt x="67" y="1018"/>
                  </a:lnTo>
                  <a:lnTo>
                    <a:pt x="34" y="1009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0" y="940"/>
                  </a:lnTo>
                  <a:lnTo>
                    <a:pt x="1" y="882"/>
                  </a:lnTo>
                  <a:lnTo>
                    <a:pt x="4" y="823"/>
                  </a:lnTo>
                  <a:lnTo>
                    <a:pt x="7" y="765"/>
                  </a:lnTo>
                  <a:lnTo>
                    <a:pt x="12" y="707"/>
                  </a:lnTo>
                  <a:lnTo>
                    <a:pt x="18" y="649"/>
                  </a:lnTo>
                  <a:lnTo>
                    <a:pt x="25" y="591"/>
                  </a:lnTo>
                  <a:lnTo>
                    <a:pt x="34" y="534"/>
                  </a:lnTo>
                  <a:lnTo>
                    <a:pt x="43" y="476"/>
                  </a:lnTo>
                  <a:lnTo>
                    <a:pt x="55" y="419"/>
                  </a:lnTo>
                  <a:lnTo>
                    <a:pt x="67" y="362"/>
                  </a:lnTo>
                  <a:lnTo>
                    <a:pt x="83" y="306"/>
                  </a:lnTo>
                  <a:lnTo>
                    <a:pt x="98" y="249"/>
                  </a:lnTo>
                  <a:lnTo>
                    <a:pt x="115" y="194"/>
                  </a:lnTo>
                  <a:lnTo>
                    <a:pt x="134" y="139"/>
                  </a:lnTo>
                  <a:lnTo>
                    <a:pt x="155" y="84"/>
                  </a:lnTo>
                  <a:lnTo>
                    <a:pt x="155" y="84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4" name="Line 149"/>
            <p:cNvSpPr>
              <a:spLocks noChangeShapeType="1"/>
            </p:cNvSpPr>
            <p:nvPr/>
          </p:nvSpPr>
          <p:spPr bwMode="auto">
            <a:xfrm>
              <a:off x="9748838" y="2852737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5" name="Freeform 150"/>
            <p:cNvSpPr>
              <a:spLocks noEditPoints="1"/>
            </p:cNvSpPr>
            <p:nvPr/>
          </p:nvSpPr>
          <p:spPr bwMode="auto">
            <a:xfrm>
              <a:off x="9798051" y="2747962"/>
              <a:ext cx="447675" cy="1208087"/>
            </a:xfrm>
            <a:custGeom>
              <a:avLst/>
              <a:gdLst>
                <a:gd name="T0" fmla="*/ 303 w 563"/>
                <a:gd name="T1" fmla="*/ 0 h 1522"/>
                <a:gd name="T2" fmla="*/ 420 w 563"/>
                <a:gd name="T3" fmla="*/ 18 h 1522"/>
                <a:gd name="T4" fmla="*/ 503 w 563"/>
                <a:gd name="T5" fmla="*/ 34 h 1522"/>
                <a:gd name="T6" fmla="*/ 527 w 563"/>
                <a:gd name="T7" fmla="*/ 41 h 1522"/>
                <a:gd name="T8" fmla="*/ 517 w 563"/>
                <a:gd name="T9" fmla="*/ 155 h 1522"/>
                <a:gd name="T10" fmla="*/ 511 w 563"/>
                <a:gd name="T11" fmla="*/ 268 h 1522"/>
                <a:gd name="T12" fmla="*/ 509 w 563"/>
                <a:gd name="T13" fmla="*/ 382 h 1522"/>
                <a:gd name="T14" fmla="*/ 512 w 563"/>
                <a:gd name="T15" fmla="*/ 610 h 1522"/>
                <a:gd name="T16" fmla="*/ 519 w 563"/>
                <a:gd name="T17" fmla="*/ 837 h 1522"/>
                <a:gd name="T18" fmla="*/ 521 w 563"/>
                <a:gd name="T19" fmla="*/ 951 h 1522"/>
                <a:gd name="T20" fmla="*/ 540 w 563"/>
                <a:gd name="T21" fmla="*/ 1082 h 1522"/>
                <a:gd name="T22" fmla="*/ 550 w 563"/>
                <a:gd name="T23" fmla="*/ 1212 h 1522"/>
                <a:gd name="T24" fmla="*/ 563 w 563"/>
                <a:gd name="T25" fmla="*/ 1473 h 1522"/>
                <a:gd name="T26" fmla="*/ 542 w 563"/>
                <a:gd name="T27" fmla="*/ 1482 h 1522"/>
                <a:gd name="T28" fmla="*/ 502 w 563"/>
                <a:gd name="T29" fmla="*/ 1496 h 1522"/>
                <a:gd name="T30" fmla="*/ 460 w 563"/>
                <a:gd name="T31" fmla="*/ 1506 h 1522"/>
                <a:gd name="T32" fmla="*/ 397 w 563"/>
                <a:gd name="T33" fmla="*/ 1516 h 1522"/>
                <a:gd name="T34" fmla="*/ 314 w 563"/>
                <a:gd name="T35" fmla="*/ 1522 h 1522"/>
                <a:gd name="T36" fmla="*/ 231 w 563"/>
                <a:gd name="T37" fmla="*/ 1522 h 1522"/>
                <a:gd name="T38" fmla="*/ 207 w 563"/>
                <a:gd name="T39" fmla="*/ 1519 h 1522"/>
                <a:gd name="T40" fmla="*/ 164 w 563"/>
                <a:gd name="T41" fmla="*/ 1508 h 1522"/>
                <a:gd name="T42" fmla="*/ 129 w 563"/>
                <a:gd name="T43" fmla="*/ 1490 h 1522"/>
                <a:gd name="T44" fmla="*/ 101 w 563"/>
                <a:gd name="T45" fmla="*/ 1465 h 1522"/>
                <a:gd name="T46" fmla="*/ 79 w 563"/>
                <a:gd name="T47" fmla="*/ 1436 h 1522"/>
                <a:gd name="T48" fmla="*/ 61 w 563"/>
                <a:gd name="T49" fmla="*/ 1403 h 1522"/>
                <a:gd name="T50" fmla="*/ 47 w 563"/>
                <a:gd name="T51" fmla="*/ 1367 h 1522"/>
                <a:gd name="T52" fmla="*/ 29 w 563"/>
                <a:gd name="T53" fmla="*/ 1309 h 1522"/>
                <a:gd name="T54" fmla="*/ 20 w 563"/>
                <a:gd name="T55" fmla="*/ 1262 h 1522"/>
                <a:gd name="T56" fmla="*/ 8 w 563"/>
                <a:gd name="T57" fmla="*/ 1169 h 1522"/>
                <a:gd name="T58" fmla="*/ 1 w 563"/>
                <a:gd name="T59" fmla="*/ 1076 h 1522"/>
                <a:gd name="T60" fmla="*/ 0 w 563"/>
                <a:gd name="T61" fmla="*/ 985 h 1522"/>
                <a:gd name="T62" fmla="*/ 3 w 563"/>
                <a:gd name="T63" fmla="*/ 849 h 1522"/>
                <a:gd name="T64" fmla="*/ 7 w 563"/>
                <a:gd name="T65" fmla="*/ 667 h 1522"/>
                <a:gd name="T66" fmla="*/ 7 w 563"/>
                <a:gd name="T67" fmla="*/ 576 h 1522"/>
                <a:gd name="T68" fmla="*/ 51 w 563"/>
                <a:gd name="T69" fmla="*/ 508 h 1522"/>
                <a:gd name="T70" fmla="*/ 136 w 563"/>
                <a:gd name="T71" fmla="*/ 367 h 1522"/>
                <a:gd name="T72" fmla="*/ 210 w 563"/>
                <a:gd name="T73" fmla="*/ 224 h 1522"/>
                <a:gd name="T74" fmla="*/ 244 w 563"/>
                <a:gd name="T75" fmla="*/ 150 h 1522"/>
                <a:gd name="T76" fmla="*/ 275 w 563"/>
                <a:gd name="T77" fmla="*/ 76 h 1522"/>
                <a:gd name="T78" fmla="*/ 303 w 563"/>
                <a:gd name="T79" fmla="*/ 0 h 1522"/>
                <a:gd name="T80" fmla="*/ 303 w 563"/>
                <a:gd name="T81" fmla="*/ 0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3" h="1522">
                  <a:moveTo>
                    <a:pt x="303" y="0"/>
                  </a:moveTo>
                  <a:lnTo>
                    <a:pt x="303" y="0"/>
                  </a:lnTo>
                  <a:lnTo>
                    <a:pt x="362" y="8"/>
                  </a:lnTo>
                  <a:lnTo>
                    <a:pt x="420" y="18"/>
                  </a:lnTo>
                  <a:lnTo>
                    <a:pt x="476" y="28"/>
                  </a:lnTo>
                  <a:lnTo>
                    <a:pt x="503" y="34"/>
                  </a:lnTo>
                  <a:lnTo>
                    <a:pt x="527" y="41"/>
                  </a:lnTo>
                  <a:lnTo>
                    <a:pt x="527" y="41"/>
                  </a:lnTo>
                  <a:lnTo>
                    <a:pt x="521" y="98"/>
                  </a:lnTo>
                  <a:lnTo>
                    <a:pt x="517" y="155"/>
                  </a:lnTo>
                  <a:lnTo>
                    <a:pt x="513" y="212"/>
                  </a:lnTo>
                  <a:lnTo>
                    <a:pt x="511" y="268"/>
                  </a:lnTo>
                  <a:lnTo>
                    <a:pt x="510" y="325"/>
                  </a:lnTo>
                  <a:lnTo>
                    <a:pt x="509" y="382"/>
                  </a:lnTo>
                  <a:lnTo>
                    <a:pt x="510" y="496"/>
                  </a:lnTo>
                  <a:lnTo>
                    <a:pt x="512" y="610"/>
                  </a:lnTo>
                  <a:lnTo>
                    <a:pt x="516" y="724"/>
                  </a:lnTo>
                  <a:lnTo>
                    <a:pt x="519" y="837"/>
                  </a:lnTo>
                  <a:lnTo>
                    <a:pt x="521" y="951"/>
                  </a:lnTo>
                  <a:lnTo>
                    <a:pt x="521" y="951"/>
                  </a:lnTo>
                  <a:lnTo>
                    <a:pt x="532" y="1017"/>
                  </a:lnTo>
                  <a:lnTo>
                    <a:pt x="540" y="1082"/>
                  </a:lnTo>
                  <a:lnTo>
                    <a:pt x="546" y="1147"/>
                  </a:lnTo>
                  <a:lnTo>
                    <a:pt x="550" y="1212"/>
                  </a:lnTo>
                  <a:lnTo>
                    <a:pt x="557" y="1343"/>
                  </a:lnTo>
                  <a:lnTo>
                    <a:pt x="563" y="1473"/>
                  </a:lnTo>
                  <a:lnTo>
                    <a:pt x="563" y="1473"/>
                  </a:lnTo>
                  <a:lnTo>
                    <a:pt x="542" y="1482"/>
                  </a:lnTo>
                  <a:lnTo>
                    <a:pt x="522" y="1490"/>
                  </a:lnTo>
                  <a:lnTo>
                    <a:pt x="502" y="1496"/>
                  </a:lnTo>
                  <a:lnTo>
                    <a:pt x="481" y="1501"/>
                  </a:lnTo>
                  <a:lnTo>
                    <a:pt x="460" y="1506"/>
                  </a:lnTo>
                  <a:lnTo>
                    <a:pt x="439" y="1511"/>
                  </a:lnTo>
                  <a:lnTo>
                    <a:pt x="397" y="1516"/>
                  </a:lnTo>
                  <a:lnTo>
                    <a:pt x="355" y="1520"/>
                  </a:lnTo>
                  <a:lnTo>
                    <a:pt x="314" y="1522"/>
                  </a:lnTo>
                  <a:lnTo>
                    <a:pt x="273" y="1522"/>
                  </a:lnTo>
                  <a:lnTo>
                    <a:pt x="231" y="1522"/>
                  </a:lnTo>
                  <a:lnTo>
                    <a:pt x="231" y="1522"/>
                  </a:lnTo>
                  <a:lnTo>
                    <a:pt x="207" y="1519"/>
                  </a:lnTo>
                  <a:lnTo>
                    <a:pt x="184" y="1514"/>
                  </a:lnTo>
                  <a:lnTo>
                    <a:pt x="164" y="1508"/>
                  </a:lnTo>
                  <a:lnTo>
                    <a:pt x="145" y="1500"/>
                  </a:lnTo>
                  <a:lnTo>
                    <a:pt x="129" y="1490"/>
                  </a:lnTo>
                  <a:lnTo>
                    <a:pt x="114" y="1478"/>
                  </a:lnTo>
                  <a:lnTo>
                    <a:pt x="101" y="1465"/>
                  </a:lnTo>
                  <a:lnTo>
                    <a:pt x="90" y="1451"/>
                  </a:lnTo>
                  <a:lnTo>
                    <a:pt x="79" y="1436"/>
                  </a:lnTo>
                  <a:lnTo>
                    <a:pt x="69" y="1420"/>
                  </a:lnTo>
                  <a:lnTo>
                    <a:pt x="61" y="1403"/>
                  </a:lnTo>
                  <a:lnTo>
                    <a:pt x="54" y="1385"/>
                  </a:lnTo>
                  <a:lnTo>
                    <a:pt x="47" y="1367"/>
                  </a:lnTo>
                  <a:lnTo>
                    <a:pt x="40" y="1348"/>
                  </a:lnTo>
                  <a:lnTo>
                    <a:pt x="29" y="1309"/>
                  </a:lnTo>
                  <a:lnTo>
                    <a:pt x="29" y="1309"/>
                  </a:lnTo>
                  <a:lnTo>
                    <a:pt x="20" y="1262"/>
                  </a:lnTo>
                  <a:lnTo>
                    <a:pt x="13" y="1216"/>
                  </a:lnTo>
                  <a:lnTo>
                    <a:pt x="8" y="1169"/>
                  </a:lnTo>
                  <a:lnTo>
                    <a:pt x="4" y="1123"/>
                  </a:lnTo>
                  <a:lnTo>
                    <a:pt x="1" y="1076"/>
                  </a:lnTo>
                  <a:lnTo>
                    <a:pt x="0" y="1031"/>
                  </a:lnTo>
                  <a:lnTo>
                    <a:pt x="0" y="985"/>
                  </a:lnTo>
                  <a:lnTo>
                    <a:pt x="0" y="939"/>
                  </a:lnTo>
                  <a:lnTo>
                    <a:pt x="3" y="849"/>
                  </a:lnTo>
                  <a:lnTo>
                    <a:pt x="5" y="758"/>
                  </a:lnTo>
                  <a:lnTo>
                    <a:pt x="7" y="667"/>
                  </a:lnTo>
                  <a:lnTo>
                    <a:pt x="7" y="621"/>
                  </a:lnTo>
                  <a:lnTo>
                    <a:pt x="7" y="576"/>
                  </a:lnTo>
                  <a:lnTo>
                    <a:pt x="7" y="576"/>
                  </a:lnTo>
                  <a:lnTo>
                    <a:pt x="51" y="508"/>
                  </a:lnTo>
                  <a:lnTo>
                    <a:pt x="95" y="438"/>
                  </a:lnTo>
                  <a:lnTo>
                    <a:pt x="136" y="367"/>
                  </a:lnTo>
                  <a:lnTo>
                    <a:pt x="174" y="296"/>
                  </a:lnTo>
                  <a:lnTo>
                    <a:pt x="210" y="224"/>
                  </a:lnTo>
                  <a:lnTo>
                    <a:pt x="228" y="187"/>
                  </a:lnTo>
                  <a:lnTo>
                    <a:pt x="244" y="150"/>
                  </a:lnTo>
                  <a:lnTo>
                    <a:pt x="260" y="113"/>
                  </a:lnTo>
                  <a:lnTo>
                    <a:pt x="275" y="76"/>
                  </a:lnTo>
                  <a:lnTo>
                    <a:pt x="289" y="39"/>
                  </a:lnTo>
                  <a:lnTo>
                    <a:pt x="303" y="0"/>
                  </a:lnTo>
                  <a:lnTo>
                    <a:pt x="303" y="0"/>
                  </a:lnTo>
                  <a:close/>
                  <a:moveTo>
                    <a:pt x="303" y="0"/>
                  </a:move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6" name="Freeform 151"/>
            <p:cNvSpPr>
              <a:spLocks/>
            </p:cNvSpPr>
            <p:nvPr/>
          </p:nvSpPr>
          <p:spPr bwMode="auto">
            <a:xfrm>
              <a:off x="9798051" y="2747962"/>
              <a:ext cx="447675" cy="1208087"/>
            </a:xfrm>
            <a:custGeom>
              <a:avLst/>
              <a:gdLst>
                <a:gd name="T0" fmla="*/ 303 w 563"/>
                <a:gd name="T1" fmla="*/ 0 h 1522"/>
                <a:gd name="T2" fmla="*/ 420 w 563"/>
                <a:gd name="T3" fmla="*/ 18 h 1522"/>
                <a:gd name="T4" fmla="*/ 503 w 563"/>
                <a:gd name="T5" fmla="*/ 34 h 1522"/>
                <a:gd name="T6" fmla="*/ 527 w 563"/>
                <a:gd name="T7" fmla="*/ 41 h 1522"/>
                <a:gd name="T8" fmla="*/ 517 w 563"/>
                <a:gd name="T9" fmla="*/ 155 h 1522"/>
                <a:gd name="T10" fmla="*/ 511 w 563"/>
                <a:gd name="T11" fmla="*/ 268 h 1522"/>
                <a:gd name="T12" fmla="*/ 509 w 563"/>
                <a:gd name="T13" fmla="*/ 382 h 1522"/>
                <a:gd name="T14" fmla="*/ 512 w 563"/>
                <a:gd name="T15" fmla="*/ 610 h 1522"/>
                <a:gd name="T16" fmla="*/ 519 w 563"/>
                <a:gd name="T17" fmla="*/ 837 h 1522"/>
                <a:gd name="T18" fmla="*/ 521 w 563"/>
                <a:gd name="T19" fmla="*/ 951 h 1522"/>
                <a:gd name="T20" fmla="*/ 540 w 563"/>
                <a:gd name="T21" fmla="*/ 1082 h 1522"/>
                <a:gd name="T22" fmla="*/ 550 w 563"/>
                <a:gd name="T23" fmla="*/ 1212 h 1522"/>
                <a:gd name="T24" fmla="*/ 563 w 563"/>
                <a:gd name="T25" fmla="*/ 1473 h 1522"/>
                <a:gd name="T26" fmla="*/ 542 w 563"/>
                <a:gd name="T27" fmla="*/ 1482 h 1522"/>
                <a:gd name="T28" fmla="*/ 502 w 563"/>
                <a:gd name="T29" fmla="*/ 1496 h 1522"/>
                <a:gd name="T30" fmla="*/ 460 w 563"/>
                <a:gd name="T31" fmla="*/ 1506 h 1522"/>
                <a:gd name="T32" fmla="*/ 397 w 563"/>
                <a:gd name="T33" fmla="*/ 1516 h 1522"/>
                <a:gd name="T34" fmla="*/ 314 w 563"/>
                <a:gd name="T35" fmla="*/ 1522 h 1522"/>
                <a:gd name="T36" fmla="*/ 231 w 563"/>
                <a:gd name="T37" fmla="*/ 1522 h 1522"/>
                <a:gd name="T38" fmla="*/ 207 w 563"/>
                <a:gd name="T39" fmla="*/ 1519 h 1522"/>
                <a:gd name="T40" fmla="*/ 164 w 563"/>
                <a:gd name="T41" fmla="*/ 1508 h 1522"/>
                <a:gd name="T42" fmla="*/ 129 w 563"/>
                <a:gd name="T43" fmla="*/ 1490 h 1522"/>
                <a:gd name="T44" fmla="*/ 101 w 563"/>
                <a:gd name="T45" fmla="*/ 1465 h 1522"/>
                <a:gd name="T46" fmla="*/ 79 w 563"/>
                <a:gd name="T47" fmla="*/ 1436 h 1522"/>
                <a:gd name="T48" fmla="*/ 61 w 563"/>
                <a:gd name="T49" fmla="*/ 1403 h 1522"/>
                <a:gd name="T50" fmla="*/ 47 w 563"/>
                <a:gd name="T51" fmla="*/ 1367 h 1522"/>
                <a:gd name="T52" fmla="*/ 29 w 563"/>
                <a:gd name="T53" fmla="*/ 1309 h 1522"/>
                <a:gd name="T54" fmla="*/ 20 w 563"/>
                <a:gd name="T55" fmla="*/ 1262 h 1522"/>
                <a:gd name="T56" fmla="*/ 8 w 563"/>
                <a:gd name="T57" fmla="*/ 1169 h 1522"/>
                <a:gd name="T58" fmla="*/ 1 w 563"/>
                <a:gd name="T59" fmla="*/ 1076 h 1522"/>
                <a:gd name="T60" fmla="*/ 0 w 563"/>
                <a:gd name="T61" fmla="*/ 985 h 1522"/>
                <a:gd name="T62" fmla="*/ 3 w 563"/>
                <a:gd name="T63" fmla="*/ 849 h 1522"/>
                <a:gd name="T64" fmla="*/ 7 w 563"/>
                <a:gd name="T65" fmla="*/ 667 h 1522"/>
                <a:gd name="T66" fmla="*/ 7 w 563"/>
                <a:gd name="T67" fmla="*/ 576 h 1522"/>
                <a:gd name="T68" fmla="*/ 51 w 563"/>
                <a:gd name="T69" fmla="*/ 508 h 1522"/>
                <a:gd name="T70" fmla="*/ 136 w 563"/>
                <a:gd name="T71" fmla="*/ 367 h 1522"/>
                <a:gd name="T72" fmla="*/ 210 w 563"/>
                <a:gd name="T73" fmla="*/ 224 h 1522"/>
                <a:gd name="T74" fmla="*/ 244 w 563"/>
                <a:gd name="T75" fmla="*/ 150 h 1522"/>
                <a:gd name="T76" fmla="*/ 275 w 563"/>
                <a:gd name="T77" fmla="*/ 76 h 1522"/>
                <a:gd name="T78" fmla="*/ 303 w 563"/>
                <a:gd name="T79" fmla="*/ 0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63" h="1522">
                  <a:moveTo>
                    <a:pt x="303" y="0"/>
                  </a:moveTo>
                  <a:lnTo>
                    <a:pt x="303" y="0"/>
                  </a:lnTo>
                  <a:lnTo>
                    <a:pt x="362" y="8"/>
                  </a:lnTo>
                  <a:lnTo>
                    <a:pt x="420" y="18"/>
                  </a:lnTo>
                  <a:lnTo>
                    <a:pt x="476" y="28"/>
                  </a:lnTo>
                  <a:lnTo>
                    <a:pt x="503" y="34"/>
                  </a:lnTo>
                  <a:lnTo>
                    <a:pt x="527" y="41"/>
                  </a:lnTo>
                  <a:lnTo>
                    <a:pt x="527" y="41"/>
                  </a:lnTo>
                  <a:lnTo>
                    <a:pt x="521" y="98"/>
                  </a:lnTo>
                  <a:lnTo>
                    <a:pt x="517" y="155"/>
                  </a:lnTo>
                  <a:lnTo>
                    <a:pt x="513" y="212"/>
                  </a:lnTo>
                  <a:lnTo>
                    <a:pt x="511" y="268"/>
                  </a:lnTo>
                  <a:lnTo>
                    <a:pt x="510" y="325"/>
                  </a:lnTo>
                  <a:lnTo>
                    <a:pt x="509" y="382"/>
                  </a:lnTo>
                  <a:lnTo>
                    <a:pt x="510" y="496"/>
                  </a:lnTo>
                  <a:lnTo>
                    <a:pt x="512" y="610"/>
                  </a:lnTo>
                  <a:lnTo>
                    <a:pt x="516" y="724"/>
                  </a:lnTo>
                  <a:lnTo>
                    <a:pt x="519" y="837"/>
                  </a:lnTo>
                  <a:lnTo>
                    <a:pt x="521" y="951"/>
                  </a:lnTo>
                  <a:lnTo>
                    <a:pt x="521" y="951"/>
                  </a:lnTo>
                  <a:lnTo>
                    <a:pt x="532" y="1017"/>
                  </a:lnTo>
                  <a:lnTo>
                    <a:pt x="540" y="1082"/>
                  </a:lnTo>
                  <a:lnTo>
                    <a:pt x="546" y="1147"/>
                  </a:lnTo>
                  <a:lnTo>
                    <a:pt x="550" y="1212"/>
                  </a:lnTo>
                  <a:lnTo>
                    <a:pt x="557" y="1343"/>
                  </a:lnTo>
                  <a:lnTo>
                    <a:pt x="563" y="1473"/>
                  </a:lnTo>
                  <a:lnTo>
                    <a:pt x="563" y="1473"/>
                  </a:lnTo>
                  <a:lnTo>
                    <a:pt x="542" y="1482"/>
                  </a:lnTo>
                  <a:lnTo>
                    <a:pt x="522" y="1490"/>
                  </a:lnTo>
                  <a:lnTo>
                    <a:pt x="502" y="1496"/>
                  </a:lnTo>
                  <a:lnTo>
                    <a:pt x="481" y="1501"/>
                  </a:lnTo>
                  <a:lnTo>
                    <a:pt x="460" y="1506"/>
                  </a:lnTo>
                  <a:lnTo>
                    <a:pt x="439" y="1511"/>
                  </a:lnTo>
                  <a:lnTo>
                    <a:pt x="397" y="1516"/>
                  </a:lnTo>
                  <a:lnTo>
                    <a:pt x="355" y="1520"/>
                  </a:lnTo>
                  <a:lnTo>
                    <a:pt x="314" y="1522"/>
                  </a:lnTo>
                  <a:lnTo>
                    <a:pt x="273" y="1522"/>
                  </a:lnTo>
                  <a:lnTo>
                    <a:pt x="231" y="1522"/>
                  </a:lnTo>
                  <a:lnTo>
                    <a:pt x="231" y="1522"/>
                  </a:lnTo>
                  <a:lnTo>
                    <a:pt x="207" y="1519"/>
                  </a:lnTo>
                  <a:lnTo>
                    <a:pt x="184" y="1514"/>
                  </a:lnTo>
                  <a:lnTo>
                    <a:pt x="164" y="1508"/>
                  </a:lnTo>
                  <a:lnTo>
                    <a:pt x="145" y="1500"/>
                  </a:lnTo>
                  <a:lnTo>
                    <a:pt x="129" y="1490"/>
                  </a:lnTo>
                  <a:lnTo>
                    <a:pt x="114" y="1478"/>
                  </a:lnTo>
                  <a:lnTo>
                    <a:pt x="101" y="1465"/>
                  </a:lnTo>
                  <a:lnTo>
                    <a:pt x="90" y="1451"/>
                  </a:lnTo>
                  <a:lnTo>
                    <a:pt x="79" y="1436"/>
                  </a:lnTo>
                  <a:lnTo>
                    <a:pt x="69" y="1420"/>
                  </a:lnTo>
                  <a:lnTo>
                    <a:pt x="61" y="1403"/>
                  </a:lnTo>
                  <a:lnTo>
                    <a:pt x="54" y="1385"/>
                  </a:lnTo>
                  <a:lnTo>
                    <a:pt x="47" y="1367"/>
                  </a:lnTo>
                  <a:lnTo>
                    <a:pt x="40" y="1348"/>
                  </a:lnTo>
                  <a:lnTo>
                    <a:pt x="29" y="1309"/>
                  </a:lnTo>
                  <a:lnTo>
                    <a:pt x="29" y="1309"/>
                  </a:lnTo>
                  <a:lnTo>
                    <a:pt x="20" y="1262"/>
                  </a:lnTo>
                  <a:lnTo>
                    <a:pt x="13" y="1216"/>
                  </a:lnTo>
                  <a:lnTo>
                    <a:pt x="8" y="1169"/>
                  </a:lnTo>
                  <a:lnTo>
                    <a:pt x="4" y="1123"/>
                  </a:lnTo>
                  <a:lnTo>
                    <a:pt x="1" y="1076"/>
                  </a:lnTo>
                  <a:lnTo>
                    <a:pt x="0" y="1031"/>
                  </a:lnTo>
                  <a:lnTo>
                    <a:pt x="0" y="985"/>
                  </a:lnTo>
                  <a:lnTo>
                    <a:pt x="0" y="939"/>
                  </a:lnTo>
                  <a:lnTo>
                    <a:pt x="3" y="849"/>
                  </a:lnTo>
                  <a:lnTo>
                    <a:pt x="5" y="758"/>
                  </a:lnTo>
                  <a:lnTo>
                    <a:pt x="7" y="667"/>
                  </a:lnTo>
                  <a:lnTo>
                    <a:pt x="7" y="621"/>
                  </a:lnTo>
                  <a:lnTo>
                    <a:pt x="7" y="576"/>
                  </a:lnTo>
                  <a:lnTo>
                    <a:pt x="7" y="576"/>
                  </a:lnTo>
                  <a:lnTo>
                    <a:pt x="51" y="508"/>
                  </a:lnTo>
                  <a:lnTo>
                    <a:pt x="95" y="438"/>
                  </a:lnTo>
                  <a:lnTo>
                    <a:pt x="136" y="367"/>
                  </a:lnTo>
                  <a:lnTo>
                    <a:pt x="174" y="296"/>
                  </a:lnTo>
                  <a:lnTo>
                    <a:pt x="210" y="224"/>
                  </a:lnTo>
                  <a:lnTo>
                    <a:pt x="228" y="187"/>
                  </a:lnTo>
                  <a:lnTo>
                    <a:pt x="244" y="150"/>
                  </a:lnTo>
                  <a:lnTo>
                    <a:pt x="260" y="113"/>
                  </a:lnTo>
                  <a:lnTo>
                    <a:pt x="275" y="76"/>
                  </a:lnTo>
                  <a:lnTo>
                    <a:pt x="289" y="39"/>
                  </a:lnTo>
                  <a:lnTo>
                    <a:pt x="303" y="0"/>
                  </a:lnTo>
                  <a:lnTo>
                    <a:pt x="30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7" name="Line 152"/>
            <p:cNvSpPr>
              <a:spLocks noChangeShapeType="1"/>
            </p:cNvSpPr>
            <p:nvPr/>
          </p:nvSpPr>
          <p:spPr bwMode="auto">
            <a:xfrm>
              <a:off x="10039351" y="2747962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8" name="Freeform 153"/>
            <p:cNvSpPr>
              <a:spLocks/>
            </p:cNvSpPr>
            <p:nvPr/>
          </p:nvSpPr>
          <p:spPr bwMode="auto">
            <a:xfrm>
              <a:off x="9798051" y="2747962"/>
              <a:ext cx="447675" cy="1208087"/>
            </a:xfrm>
            <a:custGeom>
              <a:avLst/>
              <a:gdLst>
                <a:gd name="T0" fmla="*/ 303 w 563"/>
                <a:gd name="T1" fmla="*/ 0 h 1522"/>
                <a:gd name="T2" fmla="*/ 420 w 563"/>
                <a:gd name="T3" fmla="*/ 18 h 1522"/>
                <a:gd name="T4" fmla="*/ 503 w 563"/>
                <a:gd name="T5" fmla="*/ 34 h 1522"/>
                <a:gd name="T6" fmla="*/ 527 w 563"/>
                <a:gd name="T7" fmla="*/ 41 h 1522"/>
                <a:gd name="T8" fmla="*/ 517 w 563"/>
                <a:gd name="T9" fmla="*/ 155 h 1522"/>
                <a:gd name="T10" fmla="*/ 511 w 563"/>
                <a:gd name="T11" fmla="*/ 268 h 1522"/>
                <a:gd name="T12" fmla="*/ 509 w 563"/>
                <a:gd name="T13" fmla="*/ 382 h 1522"/>
                <a:gd name="T14" fmla="*/ 512 w 563"/>
                <a:gd name="T15" fmla="*/ 610 h 1522"/>
                <a:gd name="T16" fmla="*/ 519 w 563"/>
                <a:gd name="T17" fmla="*/ 837 h 1522"/>
                <a:gd name="T18" fmla="*/ 521 w 563"/>
                <a:gd name="T19" fmla="*/ 951 h 1522"/>
                <a:gd name="T20" fmla="*/ 540 w 563"/>
                <a:gd name="T21" fmla="*/ 1082 h 1522"/>
                <a:gd name="T22" fmla="*/ 550 w 563"/>
                <a:gd name="T23" fmla="*/ 1212 h 1522"/>
                <a:gd name="T24" fmla="*/ 563 w 563"/>
                <a:gd name="T25" fmla="*/ 1473 h 1522"/>
                <a:gd name="T26" fmla="*/ 542 w 563"/>
                <a:gd name="T27" fmla="*/ 1482 h 1522"/>
                <a:gd name="T28" fmla="*/ 502 w 563"/>
                <a:gd name="T29" fmla="*/ 1496 h 1522"/>
                <a:gd name="T30" fmla="*/ 460 w 563"/>
                <a:gd name="T31" fmla="*/ 1506 h 1522"/>
                <a:gd name="T32" fmla="*/ 397 w 563"/>
                <a:gd name="T33" fmla="*/ 1516 h 1522"/>
                <a:gd name="T34" fmla="*/ 314 w 563"/>
                <a:gd name="T35" fmla="*/ 1522 h 1522"/>
                <a:gd name="T36" fmla="*/ 231 w 563"/>
                <a:gd name="T37" fmla="*/ 1522 h 1522"/>
                <a:gd name="T38" fmla="*/ 207 w 563"/>
                <a:gd name="T39" fmla="*/ 1519 h 1522"/>
                <a:gd name="T40" fmla="*/ 164 w 563"/>
                <a:gd name="T41" fmla="*/ 1508 h 1522"/>
                <a:gd name="T42" fmla="*/ 129 w 563"/>
                <a:gd name="T43" fmla="*/ 1490 h 1522"/>
                <a:gd name="T44" fmla="*/ 101 w 563"/>
                <a:gd name="T45" fmla="*/ 1465 h 1522"/>
                <a:gd name="T46" fmla="*/ 79 w 563"/>
                <a:gd name="T47" fmla="*/ 1436 h 1522"/>
                <a:gd name="T48" fmla="*/ 61 w 563"/>
                <a:gd name="T49" fmla="*/ 1403 h 1522"/>
                <a:gd name="T50" fmla="*/ 47 w 563"/>
                <a:gd name="T51" fmla="*/ 1367 h 1522"/>
                <a:gd name="T52" fmla="*/ 29 w 563"/>
                <a:gd name="T53" fmla="*/ 1309 h 1522"/>
                <a:gd name="T54" fmla="*/ 20 w 563"/>
                <a:gd name="T55" fmla="*/ 1262 h 1522"/>
                <a:gd name="T56" fmla="*/ 8 w 563"/>
                <a:gd name="T57" fmla="*/ 1169 h 1522"/>
                <a:gd name="T58" fmla="*/ 1 w 563"/>
                <a:gd name="T59" fmla="*/ 1076 h 1522"/>
                <a:gd name="T60" fmla="*/ 0 w 563"/>
                <a:gd name="T61" fmla="*/ 985 h 1522"/>
                <a:gd name="T62" fmla="*/ 3 w 563"/>
                <a:gd name="T63" fmla="*/ 849 h 1522"/>
                <a:gd name="T64" fmla="*/ 7 w 563"/>
                <a:gd name="T65" fmla="*/ 667 h 1522"/>
                <a:gd name="T66" fmla="*/ 7 w 563"/>
                <a:gd name="T67" fmla="*/ 576 h 1522"/>
                <a:gd name="T68" fmla="*/ 51 w 563"/>
                <a:gd name="T69" fmla="*/ 508 h 1522"/>
                <a:gd name="T70" fmla="*/ 136 w 563"/>
                <a:gd name="T71" fmla="*/ 367 h 1522"/>
                <a:gd name="T72" fmla="*/ 210 w 563"/>
                <a:gd name="T73" fmla="*/ 224 h 1522"/>
                <a:gd name="T74" fmla="*/ 244 w 563"/>
                <a:gd name="T75" fmla="*/ 150 h 1522"/>
                <a:gd name="T76" fmla="*/ 275 w 563"/>
                <a:gd name="T77" fmla="*/ 76 h 1522"/>
                <a:gd name="T78" fmla="*/ 303 w 563"/>
                <a:gd name="T79" fmla="*/ 0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63" h="1522">
                  <a:moveTo>
                    <a:pt x="303" y="0"/>
                  </a:moveTo>
                  <a:lnTo>
                    <a:pt x="303" y="0"/>
                  </a:lnTo>
                  <a:lnTo>
                    <a:pt x="362" y="8"/>
                  </a:lnTo>
                  <a:lnTo>
                    <a:pt x="420" y="18"/>
                  </a:lnTo>
                  <a:lnTo>
                    <a:pt x="476" y="28"/>
                  </a:lnTo>
                  <a:lnTo>
                    <a:pt x="503" y="34"/>
                  </a:lnTo>
                  <a:lnTo>
                    <a:pt x="527" y="41"/>
                  </a:lnTo>
                  <a:lnTo>
                    <a:pt x="527" y="41"/>
                  </a:lnTo>
                  <a:lnTo>
                    <a:pt x="521" y="98"/>
                  </a:lnTo>
                  <a:lnTo>
                    <a:pt x="517" y="155"/>
                  </a:lnTo>
                  <a:lnTo>
                    <a:pt x="513" y="212"/>
                  </a:lnTo>
                  <a:lnTo>
                    <a:pt x="511" y="268"/>
                  </a:lnTo>
                  <a:lnTo>
                    <a:pt x="510" y="325"/>
                  </a:lnTo>
                  <a:lnTo>
                    <a:pt x="509" y="382"/>
                  </a:lnTo>
                  <a:lnTo>
                    <a:pt x="510" y="496"/>
                  </a:lnTo>
                  <a:lnTo>
                    <a:pt x="512" y="610"/>
                  </a:lnTo>
                  <a:lnTo>
                    <a:pt x="516" y="724"/>
                  </a:lnTo>
                  <a:lnTo>
                    <a:pt x="519" y="837"/>
                  </a:lnTo>
                  <a:lnTo>
                    <a:pt x="521" y="951"/>
                  </a:lnTo>
                  <a:lnTo>
                    <a:pt x="521" y="951"/>
                  </a:lnTo>
                  <a:lnTo>
                    <a:pt x="532" y="1017"/>
                  </a:lnTo>
                  <a:lnTo>
                    <a:pt x="540" y="1082"/>
                  </a:lnTo>
                  <a:lnTo>
                    <a:pt x="546" y="1147"/>
                  </a:lnTo>
                  <a:lnTo>
                    <a:pt x="550" y="1212"/>
                  </a:lnTo>
                  <a:lnTo>
                    <a:pt x="557" y="1343"/>
                  </a:lnTo>
                  <a:lnTo>
                    <a:pt x="563" y="1473"/>
                  </a:lnTo>
                  <a:lnTo>
                    <a:pt x="563" y="1473"/>
                  </a:lnTo>
                  <a:lnTo>
                    <a:pt x="542" y="1482"/>
                  </a:lnTo>
                  <a:lnTo>
                    <a:pt x="522" y="1490"/>
                  </a:lnTo>
                  <a:lnTo>
                    <a:pt x="502" y="1496"/>
                  </a:lnTo>
                  <a:lnTo>
                    <a:pt x="481" y="1501"/>
                  </a:lnTo>
                  <a:lnTo>
                    <a:pt x="460" y="1506"/>
                  </a:lnTo>
                  <a:lnTo>
                    <a:pt x="439" y="1511"/>
                  </a:lnTo>
                  <a:lnTo>
                    <a:pt x="397" y="1516"/>
                  </a:lnTo>
                  <a:lnTo>
                    <a:pt x="355" y="1520"/>
                  </a:lnTo>
                  <a:lnTo>
                    <a:pt x="314" y="1522"/>
                  </a:lnTo>
                  <a:lnTo>
                    <a:pt x="273" y="1522"/>
                  </a:lnTo>
                  <a:lnTo>
                    <a:pt x="231" y="1522"/>
                  </a:lnTo>
                  <a:lnTo>
                    <a:pt x="231" y="1522"/>
                  </a:lnTo>
                  <a:lnTo>
                    <a:pt x="207" y="1519"/>
                  </a:lnTo>
                  <a:lnTo>
                    <a:pt x="184" y="1514"/>
                  </a:lnTo>
                  <a:lnTo>
                    <a:pt x="164" y="1508"/>
                  </a:lnTo>
                  <a:lnTo>
                    <a:pt x="145" y="1500"/>
                  </a:lnTo>
                  <a:lnTo>
                    <a:pt x="129" y="1490"/>
                  </a:lnTo>
                  <a:lnTo>
                    <a:pt x="114" y="1478"/>
                  </a:lnTo>
                  <a:lnTo>
                    <a:pt x="101" y="1465"/>
                  </a:lnTo>
                  <a:lnTo>
                    <a:pt x="90" y="1451"/>
                  </a:lnTo>
                  <a:lnTo>
                    <a:pt x="79" y="1436"/>
                  </a:lnTo>
                  <a:lnTo>
                    <a:pt x="69" y="1420"/>
                  </a:lnTo>
                  <a:lnTo>
                    <a:pt x="61" y="1403"/>
                  </a:lnTo>
                  <a:lnTo>
                    <a:pt x="54" y="1385"/>
                  </a:lnTo>
                  <a:lnTo>
                    <a:pt x="47" y="1367"/>
                  </a:lnTo>
                  <a:lnTo>
                    <a:pt x="40" y="1348"/>
                  </a:lnTo>
                  <a:lnTo>
                    <a:pt x="29" y="1309"/>
                  </a:lnTo>
                  <a:lnTo>
                    <a:pt x="29" y="1309"/>
                  </a:lnTo>
                  <a:lnTo>
                    <a:pt x="20" y="1262"/>
                  </a:lnTo>
                  <a:lnTo>
                    <a:pt x="13" y="1215"/>
                  </a:lnTo>
                  <a:lnTo>
                    <a:pt x="8" y="1169"/>
                  </a:lnTo>
                  <a:lnTo>
                    <a:pt x="4" y="1123"/>
                  </a:lnTo>
                  <a:lnTo>
                    <a:pt x="1" y="1076"/>
                  </a:lnTo>
                  <a:lnTo>
                    <a:pt x="0" y="1031"/>
                  </a:lnTo>
                  <a:lnTo>
                    <a:pt x="0" y="985"/>
                  </a:lnTo>
                  <a:lnTo>
                    <a:pt x="0" y="939"/>
                  </a:lnTo>
                  <a:lnTo>
                    <a:pt x="3" y="849"/>
                  </a:lnTo>
                  <a:lnTo>
                    <a:pt x="5" y="758"/>
                  </a:lnTo>
                  <a:lnTo>
                    <a:pt x="7" y="667"/>
                  </a:lnTo>
                  <a:lnTo>
                    <a:pt x="7" y="621"/>
                  </a:lnTo>
                  <a:lnTo>
                    <a:pt x="7" y="576"/>
                  </a:lnTo>
                  <a:lnTo>
                    <a:pt x="7" y="576"/>
                  </a:lnTo>
                  <a:lnTo>
                    <a:pt x="51" y="508"/>
                  </a:lnTo>
                  <a:lnTo>
                    <a:pt x="95" y="438"/>
                  </a:lnTo>
                  <a:lnTo>
                    <a:pt x="136" y="367"/>
                  </a:lnTo>
                  <a:lnTo>
                    <a:pt x="174" y="296"/>
                  </a:lnTo>
                  <a:lnTo>
                    <a:pt x="210" y="224"/>
                  </a:lnTo>
                  <a:lnTo>
                    <a:pt x="228" y="187"/>
                  </a:lnTo>
                  <a:lnTo>
                    <a:pt x="244" y="150"/>
                  </a:lnTo>
                  <a:lnTo>
                    <a:pt x="260" y="113"/>
                  </a:lnTo>
                  <a:lnTo>
                    <a:pt x="275" y="76"/>
                  </a:lnTo>
                  <a:lnTo>
                    <a:pt x="289" y="39"/>
                  </a:lnTo>
                  <a:lnTo>
                    <a:pt x="303" y="0"/>
                  </a:lnTo>
                  <a:lnTo>
                    <a:pt x="303" y="0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9" name="Line 154"/>
            <p:cNvSpPr>
              <a:spLocks noChangeShapeType="1"/>
            </p:cNvSpPr>
            <p:nvPr/>
          </p:nvSpPr>
          <p:spPr bwMode="auto">
            <a:xfrm>
              <a:off x="10039351" y="2747962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0" name="Freeform 155"/>
            <p:cNvSpPr>
              <a:spLocks noEditPoints="1"/>
            </p:cNvSpPr>
            <p:nvPr/>
          </p:nvSpPr>
          <p:spPr bwMode="auto">
            <a:xfrm>
              <a:off x="9836151" y="3251200"/>
              <a:ext cx="139700" cy="131762"/>
            </a:xfrm>
            <a:custGeom>
              <a:avLst/>
              <a:gdLst>
                <a:gd name="T0" fmla="*/ 0 w 175"/>
                <a:gd name="T1" fmla="*/ 131 h 166"/>
                <a:gd name="T2" fmla="*/ 0 w 175"/>
                <a:gd name="T3" fmla="*/ 131 h 166"/>
                <a:gd name="T4" fmla="*/ 10 w 175"/>
                <a:gd name="T5" fmla="*/ 139 h 166"/>
                <a:gd name="T6" fmla="*/ 21 w 175"/>
                <a:gd name="T7" fmla="*/ 145 h 166"/>
                <a:gd name="T8" fmla="*/ 31 w 175"/>
                <a:gd name="T9" fmla="*/ 151 h 166"/>
                <a:gd name="T10" fmla="*/ 42 w 175"/>
                <a:gd name="T11" fmla="*/ 155 h 166"/>
                <a:gd name="T12" fmla="*/ 52 w 175"/>
                <a:gd name="T13" fmla="*/ 158 h 166"/>
                <a:gd name="T14" fmla="*/ 62 w 175"/>
                <a:gd name="T15" fmla="*/ 160 h 166"/>
                <a:gd name="T16" fmla="*/ 83 w 175"/>
                <a:gd name="T17" fmla="*/ 163 h 166"/>
                <a:gd name="T18" fmla="*/ 104 w 175"/>
                <a:gd name="T19" fmla="*/ 163 h 166"/>
                <a:gd name="T20" fmla="*/ 125 w 175"/>
                <a:gd name="T21" fmla="*/ 163 h 166"/>
                <a:gd name="T22" fmla="*/ 146 w 175"/>
                <a:gd name="T23" fmla="*/ 164 h 166"/>
                <a:gd name="T24" fmla="*/ 167 w 175"/>
                <a:gd name="T25" fmla="*/ 166 h 166"/>
                <a:gd name="T26" fmla="*/ 175 w 175"/>
                <a:gd name="T27" fmla="*/ 33 h 166"/>
                <a:gd name="T28" fmla="*/ 67 w 175"/>
                <a:gd name="T29" fmla="*/ 0 h 166"/>
                <a:gd name="T30" fmla="*/ 0 w 175"/>
                <a:gd name="T31" fmla="*/ 131 h 166"/>
                <a:gd name="T32" fmla="*/ 0 w 175"/>
                <a:gd name="T33" fmla="*/ 131 h 166"/>
                <a:gd name="T34" fmla="*/ 0 w 175"/>
                <a:gd name="T35" fmla="*/ 131 h 166"/>
                <a:gd name="T36" fmla="*/ 0 w 175"/>
                <a:gd name="T37" fmla="*/ 13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166">
                  <a:moveTo>
                    <a:pt x="0" y="131"/>
                  </a:moveTo>
                  <a:lnTo>
                    <a:pt x="0" y="131"/>
                  </a:lnTo>
                  <a:lnTo>
                    <a:pt x="10" y="139"/>
                  </a:lnTo>
                  <a:lnTo>
                    <a:pt x="21" y="145"/>
                  </a:lnTo>
                  <a:lnTo>
                    <a:pt x="31" y="151"/>
                  </a:lnTo>
                  <a:lnTo>
                    <a:pt x="42" y="155"/>
                  </a:lnTo>
                  <a:lnTo>
                    <a:pt x="52" y="158"/>
                  </a:lnTo>
                  <a:lnTo>
                    <a:pt x="62" y="160"/>
                  </a:lnTo>
                  <a:lnTo>
                    <a:pt x="83" y="163"/>
                  </a:lnTo>
                  <a:lnTo>
                    <a:pt x="104" y="163"/>
                  </a:lnTo>
                  <a:lnTo>
                    <a:pt x="125" y="163"/>
                  </a:lnTo>
                  <a:lnTo>
                    <a:pt x="146" y="164"/>
                  </a:lnTo>
                  <a:lnTo>
                    <a:pt x="167" y="166"/>
                  </a:lnTo>
                  <a:lnTo>
                    <a:pt x="175" y="33"/>
                  </a:lnTo>
                  <a:lnTo>
                    <a:pt x="67" y="0"/>
                  </a:lnTo>
                  <a:lnTo>
                    <a:pt x="0" y="131"/>
                  </a:lnTo>
                  <a:lnTo>
                    <a:pt x="0" y="131"/>
                  </a:lnTo>
                  <a:close/>
                  <a:moveTo>
                    <a:pt x="0" y="131"/>
                  </a:moveTo>
                  <a:lnTo>
                    <a:pt x="0" y="131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1" name="Freeform 156"/>
            <p:cNvSpPr>
              <a:spLocks/>
            </p:cNvSpPr>
            <p:nvPr/>
          </p:nvSpPr>
          <p:spPr bwMode="auto">
            <a:xfrm>
              <a:off x="9836151" y="3251200"/>
              <a:ext cx="139700" cy="131762"/>
            </a:xfrm>
            <a:custGeom>
              <a:avLst/>
              <a:gdLst>
                <a:gd name="T0" fmla="*/ 0 w 175"/>
                <a:gd name="T1" fmla="*/ 131 h 166"/>
                <a:gd name="T2" fmla="*/ 0 w 175"/>
                <a:gd name="T3" fmla="*/ 131 h 166"/>
                <a:gd name="T4" fmla="*/ 10 w 175"/>
                <a:gd name="T5" fmla="*/ 139 h 166"/>
                <a:gd name="T6" fmla="*/ 21 w 175"/>
                <a:gd name="T7" fmla="*/ 145 h 166"/>
                <a:gd name="T8" fmla="*/ 31 w 175"/>
                <a:gd name="T9" fmla="*/ 151 h 166"/>
                <a:gd name="T10" fmla="*/ 42 w 175"/>
                <a:gd name="T11" fmla="*/ 155 h 166"/>
                <a:gd name="T12" fmla="*/ 52 w 175"/>
                <a:gd name="T13" fmla="*/ 158 h 166"/>
                <a:gd name="T14" fmla="*/ 62 w 175"/>
                <a:gd name="T15" fmla="*/ 160 h 166"/>
                <a:gd name="T16" fmla="*/ 83 w 175"/>
                <a:gd name="T17" fmla="*/ 163 h 166"/>
                <a:gd name="T18" fmla="*/ 104 w 175"/>
                <a:gd name="T19" fmla="*/ 163 h 166"/>
                <a:gd name="T20" fmla="*/ 125 w 175"/>
                <a:gd name="T21" fmla="*/ 163 h 166"/>
                <a:gd name="T22" fmla="*/ 146 w 175"/>
                <a:gd name="T23" fmla="*/ 164 h 166"/>
                <a:gd name="T24" fmla="*/ 167 w 175"/>
                <a:gd name="T25" fmla="*/ 166 h 166"/>
                <a:gd name="T26" fmla="*/ 175 w 175"/>
                <a:gd name="T27" fmla="*/ 33 h 166"/>
                <a:gd name="T28" fmla="*/ 67 w 175"/>
                <a:gd name="T29" fmla="*/ 0 h 166"/>
                <a:gd name="T30" fmla="*/ 0 w 175"/>
                <a:gd name="T31" fmla="*/ 131 h 166"/>
                <a:gd name="T32" fmla="*/ 0 w 175"/>
                <a:gd name="T33" fmla="*/ 13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6">
                  <a:moveTo>
                    <a:pt x="0" y="131"/>
                  </a:moveTo>
                  <a:lnTo>
                    <a:pt x="0" y="131"/>
                  </a:lnTo>
                  <a:lnTo>
                    <a:pt x="10" y="139"/>
                  </a:lnTo>
                  <a:lnTo>
                    <a:pt x="21" y="145"/>
                  </a:lnTo>
                  <a:lnTo>
                    <a:pt x="31" y="151"/>
                  </a:lnTo>
                  <a:lnTo>
                    <a:pt x="42" y="155"/>
                  </a:lnTo>
                  <a:lnTo>
                    <a:pt x="52" y="158"/>
                  </a:lnTo>
                  <a:lnTo>
                    <a:pt x="62" y="160"/>
                  </a:lnTo>
                  <a:lnTo>
                    <a:pt x="83" y="163"/>
                  </a:lnTo>
                  <a:lnTo>
                    <a:pt x="104" y="163"/>
                  </a:lnTo>
                  <a:lnTo>
                    <a:pt x="125" y="163"/>
                  </a:lnTo>
                  <a:lnTo>
                    <a:pt x="146" y="164"/>
                  </a:lnTo>
                  <a:lnTo>
                    <a:pt x="167" y="166"/>
                  </a:lnTo>
                  <a:lnTo>
                    <a:pt x="175" y="33"/>
                  </a:lnTo>
                  <a:lnTo>
                    <a:pt x="67" y="0"/>
                  </a:lnTo>
                  <a:lnTo>
                    <a:pt x="0" y="131"/>
                  </a:lnTo>
                  <a:lnTo>
                    <a:pt x="0" y="13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>
              <a:off x="9836151" y="3355975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3" name="Freeform 158"/>
            <p:cNvSpPr>
              <a:spLocks/>
            </p:cNvSpPr>
            <p:nvPr/>
          </p:nvSpPr>
          <p:spPr bwMode="auto">
            <a:xfrm>
              <a:off x="9836151" y="3251200"/>
              <a:ext cx="139700" cy="131762"/>
            </a:xfrm>
            <a:custGeom>
              <a:avLst/>
              <a:gdLst>
                <a:gd name="T0" fmla="*/ 0 w 175"/>
                <a:gd name="T1" fmla="*/ 131 h 166"/>
                <a:gd name="T2" fmla="*/ 0 w 175"/>
                <a:gd name="T3" fmla="*/ 131 h 166"/>
                <a:gd name="T4" fmla="*/ 10 w 175"/>
                <a:gd name="T5" fmla="*/ 138 h 166"/>
                <a:gd name="T6" fmla="*/ 21 w 175"/>
                <a:gd name="T7" fmla="*/ 145 h 166"/>
                <a:gd name="T8" fmla="*/ 31 w 175"/>
                <a:gd name="T9" fmla="*/ 151 h 166"/>
                <a:gd name="T10" fmla="*/ 42 w 175"/>
                <a:gd name="T11" fmla="*/ 155 h 166"/>
                <a:gd name="T12" fmla="*/ 52 w 175"/>
                <a:gd name="T13" fmla="*/ 158 h 166"/>
                <a:gd name="T14" fmla="*/ 62 w 175"/>
                <a:gd name="T15" fmla="*/ 160 h 166"/>
                <a:gd name="T16" fmla="*/ 83 w 175"/>
                <a:gd name="T17" fmla="*/ 163 h 166"/>
                <a:gd name="T18" fmla="*/ 104 w 175"/>
                <a:gd name="T19" fmla="*/ 163 h 166"/>
                <a:gd name="T20" fmla="*/ 125 w 175"/>
                <a:gd name="T21" fmla="*/ 163 h 166"/>
                <a:gd name="T22" fmla="*/ 146 w 175"/>
                <a:gd name="T23" fmla="*/ 164 h 166"/>
                <a:gd name="T24" fmla="*/ 167 w 175"/>
                <a:gd name="T25" fmla="*/ 166 h 166"/>
                <a:gd name="T26" fmla="*/ 175 w 175"/>
                <a:gd name="T27" fmla="*/ 33 h 166"/>
                <a:gd name="T28" fmla="*/ 67 w 175"/>
                <a:gd name="T29" fmla="*/ 0 h 166"/>
                <a:gd name="T30" fmla="*/ 0 w 175"/>
                <a:gd name="T31" fmla="*/ 131 h 166"/>
                <a:gd name="T32" fmla="*/ 0 w 175"/>
                <a:gd name="T33" fmla="*/ 13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6">
                  <a:moveTo>
                    <a:pt x="0" y="131"/>
                  </a:moveTo>
                  <a:lnTo>
                    <a:pt x="0" y="131"/>
                  </a:lnTo>
                  <a:lnTo>
                    <a:pt x="10" y="138"/>
                  </a:lnTo>
                  <a:lnTo>
                    <a:pt x="21" y="145"/>
                  </a:lnTo>
                  <a:lnTo>
                    <a:pt x="31" y="151"/>
                  </a:lnTo>
                  <a:lnTo>
                    <a:pt x="42" y="155"/>
                  </a:lnTo>
                  <a:lnTo>
                    <a:pt x="52" y="158"/>
                  </a:lnTo>
                  <a:lnTo>
                    <a:pt x="62" y="160"/>
                  </a:lnTo>
                  <a:lnTo>
                    <a:pt x="83" y="163"/>
                  </a:lnTo>
                  <a:lnTo>
                    <a:pt x="104" y="163"/>
                  </a:lnTo>
                  <a:lnTo>
                    <a:pt x="125" y="163"/>
                  </a:lnTo>
                  <a:lnTo>
                    <a:pt x="146" y="164"/>
                  </a:lnTo>
                  <a:lnTo>
                    <a:pt x="167" y="166"/>
                  </a:lnTo>
                  <a:lnTo>
                    <a:pt x="175" y="33"/>
                  </a:lnTo>
                  <a:lnTo>
                    <a:pt x="67" y="0"/>
                  </a:lnTo>
                  <a:lnTo>
                    <a:pt x="0" y="131"/>
                  </a:lnTo>
                  <a:lnTo>
                    <a:pt x="0" y="131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>
              <a:off x="9836151" y="3355975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5" name="Freeform 160"/>
            <p:cNvSpPr>
              <a:spLocks noEditPoints="1"/>
            </p:cNvSpPr>
            <p:nvPr/>
          </p:nvSpPr>
          <p:spPr bwMode="auto">
            <a:xfrm>
              <a:off x="9858376" y="3232150"/>
              <a:ext cx="128588" cy="182562"/>
            </a:xfrm>
            <a:custGeom>
              <a:avLst/>
              <a:gdLst>
                <a:gd name="T0" fmla="*/ 0 w 162"/>
                <a:gd name="T1" fmla="*/ 168 h 229"/>
                <a:gd name="T2" fmla="*/ 0 w 162"/>
                <a:gd name="T3" fmla="*/ 168 h 229"/>
                <a:gd name="T4" fmla="*/ 2 w 162"/>
                <a:gd name="T5" fmla="*/ 182 h 229"/>
                <a:gd name="T6" fmla="*/ 3 w 162"/>
                <a:gd name="T7" fmla="*/ 189 h 229"/>
                <a:gd name="T8" fmla="*/ 7 w 162"/>
                <a:gd name="T9" fmla="*/ 196 h 229"/>
                <a:gd name="T10" fmla="*/ 10 w 162"/>
                <a:gd name="T11" fmla="*/ 203 h 229"/>
                <a:gd name="T12" fmla="*/ 16 w 162"/>
                <a:gd name="T13" fmla="*/ 211 h 229"/>
                <a:gd name="T14" fmla="*/ 25 w 162"/>
                <a:gd name="T15" fmla="*/ 218 h 229"/>
                <a:gd name="T16" fmla="*/ 36 w 162"/>
                <a:gd name="T17" fmla="*/ 226 h 229"/>
                <a:gd name="T18" fmla="*/ 36 w 162"/>
                <a:gd name="T19" fmla="*/ 226 h 229"/>
                <a:gd name="T20" fmla="*/ 59 w 162"/>
                <a:gd name="T21" fmla="*/ 227 h 229"/>
                <a:gd name="T22" fmla="*/ 83 w 162"/>
                <a:gd name="T23" fmla="*/ 229 h 229"/>
                <a:gd name="T24" fmla="*/ 95 w 162"/>
                <a:gd name="T25" fmla="*/ 227 h 229"/>
                <a:gd name="T26" fmla="*/ 106 w 162"/>
                <a:gd name="T27" fmla="*/ 226 h 229"/>
                <a:gd name="T28" fmla="*/ 118 w 162"/>
                <a:gd name="T29" fmla="*/ 224 h 229"/>
                <a:gd name="T30" fmla="*/ 131 w 162"/>
                <a:gd name="T31" fmla="*/ 220 h 229"/>
                <a:gd name="T32" fmla="*/ 131 w 162"/>
                <a:gd name="T33" fmla="*/ 220 h 229"/>
                <a:gd name="T34" fmla="*/ 139 w 162"/>
                <a:gd name="T35" fmla="*/ 208 h 229"/>
                <a:gd name="T36" fmla="*/ 146 w 162"/>
                <a:gd name="T37" fmla="*/ 195 h 229"/>
                <a:gd name="T38" fmla="*/ 151 w 162"/>
                <a:gd name="T39" fmla="*/ 182 h 229"/>
                <a:gd name="T40" fmla="*/ 155 w 162"/>
                <a:gd name="T41" fmla="*/ 168 h 229"/>
                <a:gd name="T42" fmla="*/ 159 w 162"/>
                <a:gd name="T43" fmla="*/ 155 h 229"/>
                <a:gd name="T44" fmla="*/ 161 w 162"/>
                <a:gd name="T45" fmla="*/ 143 h 229"/>
                <a:gd name="T46" fmla="*/ 162 w 162"/>
                <a:gd name="T47" fmla="*/ 130 h 229"/>
                <a:gd name="T48" fmla="*/ 162 w 162"/>
                <a:gd name="T49" fmla="*/ 117 h 229"/>
                <a:gd name="T50" fmla="*/ 161 w 162"/>
                <a:gd name="T51" fmla="*/ 90 h 229"/>
                <a:gd name="T52" fmla="*/ 159 w 162"/>
                <a:gd name="T53" fmla="*/ 65 h 229"/>
                <a:gd name="T54" fmla="*/ 153 w 162"/>
                <a:gd name="T55" fmla="*/ 13 h 229"/>
                <a:gd name="T56" fmla="*/ 81 w 162"/>
                <a:gd name="T57" fmla="*/ 0 h 229"/>
                <a:gd name="T58" fmla="*/ 81 w 162"/>
                <a:gd name="T59" fmla="*/ 0 h 229"/>
                <a:gd name="T60" fmla="*/ 80 w 162"/>
                <a:gd name="T61" fmla="*/ 22 h 229"/>
                <a:gd name="T62" fmla="*/ 81 w 162"/>
                <a:gd name="T63" fmla="*/ 44 h 229"/>
                <a:gd name="T64" fmla="*/ 82 w 162"/>
                <a:gd name="T65" fmla="*/ 65 h 229"/>
                <a:gd name="T66" fmla="*/ 83 w 162"/>
                <a:gd name="T67" fmla="*/ 87 h 229"/>
                <a:gd name="T68" fmla="*/ 82 w 162"/>
                <a:gd name="T69" fmla="*/ 108 h 229"/>
                <a:gd name="T70" fmla="*/ 81 w 162"/>
                <a:gd name="T71" fmla="*/ 118 h 229"/>
                <a:gd name="T72" fmla="*/ 79 w 162"/>
                <a:gd name="T73" fmla="*/ 130 h 229"/>
                <a:gd name="T74" fmla="*/ 75 w 162"/>
                <a:gd name="T75" fmla="*/ 140 h 229"/>
                <a:gd name="T76" fmla="*/ 70 w 162"/>
                <a:gd name="T77" fmla="*/ 151 h 229"/>
                <a:gd name="T78" fmla="*/ 63 w 162"/>
                <a:gd name="T79" fmla="*/ 162 h 229"/>
                <a:gd name="T80" fmla="*/ 56 w 162"/>
                <a:gd name="T81" fmla="*/ 174 h 229"/>
                <a:gd name="T82" fmla="*/ 56 w 162"/>
                <a:gd name="T83" fmla="*/ 174 h 229"/>
                <a:gd name="T84" fmla="*/ 33 w 162"/>
                <a:gd name="T85" fmla="*/ 176 h 229"/>
                <a:gd name="T86" fmla="*/ 25 w 162"/>
                <a:gd name="T87" fmla="*/ 175 h 229"/>
                <a:gd name="T88" fmla="*/ 19 w 162"/>
                <a:gd name="T89" fmla="*/ 175 h 229"/>
                <a:gd name="T90" fmla="*/ 10 w 162"/>
                <a:gd name="T91" fmla="*/ 172 h 229"/>
                <a:gd name="T92" fmla="*/ 0 w 162"/>
                <a:gd name="T93" fmla="*/ 168 h 229"/>
                <a:gd name="T94" fmla="*/ 0 w 162"/>
                <a:gd name="T95" fmla="*/ 168 h 229"/>
                <a:gd name="T96" fmla="*/ 0 w 162"/>
                <a:gd name="T97" fmla="*/ 168 h 229"/>
                <a:gd name="T98" fmla="*/ 0 w 162"/>
                <a:gd name="T99" fmla="*/ 16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2" h="229">
                  <a:moveTo>
                    <a:pt x="0" y="168"/>
                  </a:moveTo>
                  <a:lnTo>
                    <a:pt x="0" y="168"/>
                  </a:lnTo>
                  <a:lnTo>
                    <a:pt x="2" y="182"/>
                  </a:lnTo>
                  <a:lnTo>
                    <a:pt x="3" y="189"/>
                  </a:lnTo>
                  <a:lnTo>
                    <a:pt x="7" y="196"/>
                  </a:lnTo>
                  <a:lnTo>
                    <a:pt x="10" y="203"/>
                  </a:lnTo>
                  <a:lnTo>
                    <a:pt x="16" y="211"/>
                  </a:lnTo>
                  <a:lnTo>
                    <a:pt x="25" y="218"/>
                  </a:lnTo>
                  <a:lnTo>
                    <a:pt x="36" y="226"/>
                  </a:lnTo>
                  <a:lnTo>
                    <a:pt x="36" y="226"/>
                  </a:lnTo>
                  <a:lnTo>
                    <a:pt x="59" y="227"/>
                  </a:lnTo>
                  <a:lnTo>
                    <a:pt x="83" y="229"/>
                  </a:lnTo>
                  <a:lnTo>
                    <a:pt x="95" y="227"/>
                  </a:lnTo>
                  <a:lnTo>
                    <a:pt x="106" y="226"/>
                  </a:lnTo>
                  <a:lnTo>
                    <a:pt x="118" y="224"/>
                  </a:lnTo>
                  <a:lnTo>
                    <a:pt x="131" y="220"/>
                  </a:lnTo>
                  <a:lnTo>
                    <a:pt x="131" y="220"/>
                  </a:lnTo>
                  <a:lnTo>
                    <a:pt x="139" y="208"/>
                  </a:lnTo>
                  <a:lnTo>
                    <a:pt x="146" y="195"/>
                  </a:lnTo>
                  <a:lnTo>
                    <a:pt x="151" y="182"/>
                  </a:lnTo>
                  <a:lnTo>
                    <a:pt x="155" y="168"/>
                  </a:lnTo>
                  <a:lnTo>
                    <a:pt x="159" y="155"/>
                  </a:lnTo>
                  <a:lnTo>
                    <a:pt x="161" y="143"/>
                  </a:lnTo>
                  <a:lnTo>
                    <a:pt x="162" y="130"/>
                  </a:lnTo>
                  <a:lnTo>
                    <a:pt x="162" y="117"/>
                  </a:lnTo>
                  <a:lnTo>
                    <a:pt x="161" y="90"/>
                  </a:lnTo>
                  <a:lnTo>
                    <a:pt x="159" y="65"/>
                  </a:lnTo>
                  <a:lnTo>
                    <a:pt x="153" y="13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0" y="22"/>
                  </a:lnTo>
                  <a:lnTo>
                    <a:pt x="81" y="44"/>
                  </a:lnTo>
                  <a:lnTo>
                    <a:pt x="82" y="65"/>
                  </a:lnTo>
                  <a:lnTo>
                    <a:pt x="83" y="87"/>
                  </a:lnTo>
                  <a:lnTo>
                    <a:pt x="82" y="108"/>
                  </a:lnTo>
                  <a:lnTo>
                    <a:pt x="81" y="118"/>
                  </a:lnTo>
                  <a:lnTo>
                    <a:pt x="79" y="130"/>
                  </a:lnTo>
                  <a:lnTo>
                    <a:pt x="75" y="140"/>
                  </a:lnTo>
                  <a:lnTo>
                    <a:pt x="70" y="151"/>
                  </a:lnTo>
                  <a:lnTo>
                    <a:pt x="63" y="162"/>
                  </a:lnTo>
                  <a:lnTo>
                    <a:pt x="56" y="174"/>
                  </a:lnTo>
                  <a:lnTo>
                    <a:pt x="56" y="174"/>
                  </a:lnTo>
                  <a:lnTo>
                    <a:pt x="33" y="176"/>
                  </a:lnTo>
                  <a:lnTo>
                    <a:pt x="25" y="175"/>
                  </a:lnTo>
                  <a:lnTo>
                    <a:pt x="19" y="175"/>
                  </a:lnTo>
                  <a:lnTo>
                    <a:pt x="10" y="172"/>
                  </a:lnTo>
                  <a:lnTo>
                    <a:pt x="0" y="168"/>
                  </a:lnTo>
                  <a:lnTo>
                    <a:pt x="0" y="168"/>
                  </a:lnTo>
                  <a:close/>
                  <a:moveTo>
                    <a:pt x="0" y="168"/>
                  </a:move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6" name="Freeform 161"/>
            <p:cNvSpPr>
              <a:spLocks/>
            </p:cNvSpPr>
            <p:nvPr/>
          </p:nvSpPr>
          <p:spPr bwMode="auto">
            <a:xfrm>
              <a:off x="9858376" y="3232150"/>
              <a:ext cx="128588" cy="182562"/>
            </a:xfrm>
            <a:custGeom>
              <a:avLst/>
              <a:gdLst>
                <a:gd name="T0" fmla="*/ 0 w 162"/>
                <a:gd name="T1" fmla="*/ 168 h 229"/>
                <a:gd name="T2" fmla="*/ 0 w 162"/>
                <a:gd name="T3" fmla="*/ 168 h 229"/>
                <a:gd name="T4" fmla="*/ 2 w 162"/>
                <a:gd name="T5" fmla="*/ 182 h 229"/>
                <a:gd name="T6" fmla="*/ 3 w 162"/>
                <a:gd name="T7" fmla="*/ 189 h 229"/>
                <a:gd name="T8" fmla="*/ 7 w 162"/>
                <a:gd name="T9" fmla="*/ 196 h 229"/>
                <a:gd name="T10" fmla="*/ 10 w 162"/>
                <a:gd name="T11" fmla="*/ 203 h 229"/>
                <a:gd name="T12" fmla="*/ 16 w 162"/>
                <a:gd name="T13" fmla="*/ 211 h 229"/>
                <a:gd name="T14" fmla="*/ 25 w 162"/>
                <a:gd name="T15" fmla="*/ 218 h 229"/>
                <a:gd name="T16" fmla="*/ 36 w 162"/>
                <a:gd name="T17" fmla="*/ 226 h 229"/>
                <a:gd name="T18" fmla="*/ 36 w 162"/>
                <a:gd name="T19" fmla="*/ 226 h 229"/>
                <a:gd name="T20" fmla="*/ 59 w 162"/>
                <a:gd name="T21" fmla="*/ 227 h 229"/>
                <a:gd name="T22" fmla="*/ 83 w 162"/>
                <a:gd name="T23" fmla="*/ 229 h 229"/>
                <a:gd name="T24" fmla="*/ 95 w 162"/>
                <a:gd name="T25" fmla="*/ 227 h 229"/>
                <a:gd name="T26" fmla="*/ 106 w 162"/>
                <a:gd name="T27" fmla="*/ 226 h 229"/>
                <a:gd name="T28" fmla="*/ 118 w 162"/>
                <a:gd name="T29" fmla="*/ 224 h 229"/>
                <a:gd name="T30" fmla="*/ 131 w 162"/>
                <a:gd name="T31" fmla="*/ 220 h 229"/>
                <a:gd name="T32" fmla="*/ 131 w 162"/>
                <a:gd name="T33" fmla="*/ 220 h 229"/>
                <a:gd name="T34" fmla="*/ 139 w 162"/>
                <a:gd name="T35" fmla="*/ 208 h 229"/>
                <a:gd name="T36" fmla="*/ 146 w 162"/>
                <a:gd name="T37" fmla="*/ 195 h 229"/>
                <a:gd name="T38" fmla="*/ 151 w 162"/>
                <a:gd name="T39" fmla="*/ 182 h 229"/>
                <a:gd name="T40" fmla="*/ 155 w 162"/>
                <a:gd name="T41" fmla="*/ 168 h 229"/>
                <a:gd name="T42" fmla="*/ 159 w 162"/>
                <a:gd name="T43" fmla="*/ 155 h 229"/>
                <a:gd name="T44" fmla="*/ 161 w 162"/>
                <a:gd name="T45" fmla="*/ 143 h 229"/>
                <a:gd name="T46" fmla="*/ 162 w 162"/>
                <a:gd name="T47" fmla="*/ 130 h 229"/>
                <a:gd name="T48" fmla="*/ 162 w 162"/>
                <a:gd name="T49" fmla="*/ 117 h 229"/>
                <a:gd name="T50" fmla="*/ 161 w 162"/>
                <a:gd name="T51" fmla="*/ 90 h 229"/>
                <a:gd name="T52" fmla="*/ 159 w 162"/>
                <a:gd name="T53" fmla="*/ 65 h 229"/>
                <a:gd name="T54" fmla="*/ 153 w 162"/>
                <a:gd name="T55" fmla="*/ 13 h 229"/>
                <a:gd name="T56" fmla="*/ 81 w 162"/>
                <a:gd name="T57" fmla="*/ 0 h 229"/>
                <a:gd name="T58" fmla="*/ 81 w 162"/>
                <a:gd name="T59" fmla="*/ 0 h 229"/>
                <a:gd name="T60" fmla="*/ 80 w 162"/>
                <a:gd name="T61" fmla="*/ 22 h 229"/>
                <a:gd name="T62" fmla="*/ 81 w 162"/>
                <a:gd name="T63" fmla="*/ 44 h 229"/>
                <a:gd name="T64" fmla="*/ 82 w 162"/>
                <a:gd name="T65" fmla="*/ 65 h 229"/>
                <a:gd name="T66" fmla="*/ 83 w 162"/>
                <a:gd name="T67" fmla="*/ 87 h 229"/>
                <a:gd name="T68" fmla="*/ 82 w 162"/>
                <a:gd name="T69" fmla="*/ 108 h 229"/>
                <a:gd name="T70" fmla="*/ 81 w 162"/>
                <a:gd name="T71" fmla="*/ 118 h 229"/>
                <a:gd name="T72" fmla="*/ 79 w 162"/>
                <a:gd name="T73" fmla="*/ 130 h 229"/>
                <a:gd name="T74" fmla="*/ 75 w 162"/>
                <a:gd name="T75" fmla="*/ 140 h 229"/>
                <a:gd name="T76" fmla="*/ 70 w 162"/>
                <a:gd name="T77" fmla="*/ 151 h 229"/>
                <a:gd name="T78" fmla="*/ 63 w 162"/>
                <a:gd name="T79" fmla="*/ 162 h 229"/>
                <a:gd name="T80" fmla="*/ 56 w 162"/>
                <a:gd name="T81" fmla="*/ 174 h 229"/>
                <a:gd name="T82" fmla="*/ 56 w 162"/>
                <a:gd name="T83" fmla="*/ 174 h 229"/>
                <a:gd name="T84" fmla="*/ 33 w 162"/>
                <a:gd name="T85" fmla="*/ 176 h 229"/>
                <a:gd name="T86" fmla="*/ 25 w 162"/>
                <a:gd name="T87" fmla="*/ 175 h 229"/>
                <a:gd name="T88" fmla="*/ 19 w 162"/>
                <a:gd name="T89" fmla="*/ 175 h 229"/>
                <a:gd name="T90" fmla="*/ 10 w 162"/>
                <a:gd name="T91" fmla="*/ 172 h 229"/>
                <a:gd name="T92" fmla="*/ 0 w 162"/>
                <a:gd name="T93" fmla="*/ 168 h 229"/>
                <a:gd name="T94" fmla="*/ 0 w 162"/>
                <a:gd name="T95" fmla="*/ 16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2" h="229">
                  <a:moveTo>
                    <a:pt x="0" y="168"/>
                  </a:moveTo>
                  <a:lnTo>
                    <a:pt x="0" y="168"/>
                  </a:lnTo>
                  <a:lnTo>
                    <a:pt x="2" y="182"/>
                  </a:lnTo>
                  <a:lnTo>
                    <a:pt x="3" y="189"/>
                  </a:lnTo>
                  <a:lnTo>
                    <a:pt x="7" y="196"/>
                  </a:lnTo>
                  <a:lnTo>
                    <a:pt x="10" y="203"/>
                  </a:lnTo>
                  <a:lnTo>
                    <a:pt x="16" y="211"/>
                  </a:lnTo>
                  <a:lnTo>
                    <a:pt x="25" y="218"/>
                  </a:lnTo>
                  <a:lnTo>
                    <a:pt x="36" y="226"/>
                  </a:lnTo>
                  <a:lnTo>
                    <a:pt x="36" y="226"/>
                  </a:lnTo>
                  <a:lnTo>
                    <a:pt x="59" y="227"/>
                  </a:lnTo>
                  <a:lnTo>
                    <a:pt x="83" y="229"/>
                  </a:lnTo>
                  <a:lnTo>
                    <a:pt x="95" y="227"/>
                  </a:lnTo>
                  <a:lnTo>
                    <a:pt x="106" y="226"/>
                  </a:lnTo>
                  <a:lnTo>
                    <a:pt x="118" y="224"/>
                  </a:lnTo>
                  <a:lnTo>
                    <a:pt x="131" y="220"/>
                  </a:lnTo>
                  <a:lnTo>
                    <a:pt x="131" y="220"/>
                  </a:lnTo>
                  <a:lnTo>
                    <a:pt x="139" y="208"/>
                  </a:lnTo>
                  <a:lnTo>
                    <a:pt x="146" y="195"/>
                  </a:lnTo>
                  <a:lnTo>
                    <a:pt x="151" y="182"/>
                  </a:lnTo>
                  <a:lnTo>
                    <a:pt x="155" y="168"/>
                  </a:lnTo>
                  <a:lnTo>
                    <a:pt x="159" y="155"/>
                  </a:lnTo>
                  <a:lnTo>
                    <a:pt x="161" y="143"/>
                  </a:lnTo>
                  <a:lnTo>
                    <a:pt x="162" y="130"/>
                  </a:lnTo>
                  <a:lnTo>
                    <a:pt x="162" y="117"/>
                  </a:lnTo>
                  <a:lnTo>
                    <a:pt x="161" y="90"/>
                  </a:lnTo>
                  <a:lnTo>
                    <a:pt x="159" y="65"/>
                  </a:lnTo>
                  <a:lnTo>
                    <a:pt x="153" y="13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0" y="22"/>
                  </a:lnTo>
                  <a:lnTo>
                    <a:pt x="81" y="44"/>
                  </a:lnTo>
                  <a:lnTo>
                    <a:pt x="82" y="65"/>
                  </a:lnTo>
                  <a:lnTo>
                    <a:pt x="83" y="87"/>
                  </a:lnTo>
                  <a:lnTo>
                    <a:pt x="82" y="108"/>
                  </a:lnTo>
                  <a:lnTo>
                    <a:pt x="81" y="118"/>
                  </a:lnTo>
                  <a:lnTo>
                    <a:pt x="79" y="130"/>
                  </a:lnTo>
                  <a:lnTo>
                    <a:pt x="75" y="140"/>
                  </a:lnTo>
                  <a:lnTo>
                    <a:pt x="70" y="151"/>
                  </a:lnTo>
                  <a:lnTo>
                    <a:pt x="63" y="162"/>
                  </a:lnTo>
                  <a:lnTo>
                    <a:pt x="56" y="174"/>
                  </a:lnTo>
                  <a:lnTo>
                    <a:pt x="56" y="174"/>
                  </a:lnTo>
                  <a:lnTo>
                    <a:pt x="33" y="176"/>
                  </a:lnTo>
                  <a:lnTo>
                    <a:pt x="25" y="175"/>
                  </a:lnTo>
                  <a:lnTo>
                    <a:pt x="19" y="175"/>
                  </a:lnTo>
                  <a:lnTo>
                    <a:pt x="10" y="172"/>
                  </a:lnTo>
                  <a:lnTo>
                    <a:pt x="0" y="168"/>
                  </a:lnTo>
                  <a:lnTo>
                    <a:pt x="0" y="16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7" name="Line 162"/>
            <p:cNvSpPr>
              <a:spLocks noChangeShapeType="1"/>
            </p:cNvSpPr>
            <p:nvPr/>
          </p:nvSpPr>
          <p:spPr bwMode="auto">
            <a:xfrm>
              <a:off x="9858376" y="3367087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8" name="Freeform 163"/>
            <p:cNvSpPr>
              <a:spLocks/>
            </p:cNvSpPr>
            <p:nvPr/>
          </p:nvSpPr>
          <p:spPr bwMode="auto">
            <a:xfrm>
              <a:off x="9858376" y="3232150"/>
              <a:ext cx="128588" cy="182562"/>
            </a:xfrm>
            <a:custGeom>
              <a:avLst/>
              <a:gdLst>
                <a:gd name="T0" fmla="*/ 0 w 162"/>
                <a:gd name="T1" fmla="*/ 168 h 229"/>
                <a:gd name="T2" fmla="*/ 0 w 162"/>
                <a:gd name="T3" fmla="*/ 168 h 229"/>
                <a:gd name="T4" fmla="*/ 2 w 162"/>
                <a:gd name="T5" fmla="*/ 182 h 229"/>
                <a:gd name="T6" fmla="*/ 3 w 162"/>
                <a:gd name="T7" fmla="*/ 189 h 229"/>
                <a:gd name="T8" fmla="*/ 7 w 162"/>
                <a:gd name="T9" fmla="*/ 196 h 229"/>
                <a:gd name="T10" fmla="*/ 10 w 162"/>
                <a:gd name="T11" fmla="*/ 203 h 229"/>
                <a:gd name="T12" fmla="*/ 16 w 162"/>
                <a:gd name="T13" fmla="*/ 211 h 229"/>
                <a:gd name="T14" fmla="*/ 25 w 162"/>
                <a:gd name="T15" fmla="*/ 218 h 229"/>
                <a:gd name="T16" fmla="*/ 36 w 162"/>
                <a:gd name="T17" fmla="*/ 226 h 229"/>
                <a:gd name="T18" fmla="*/ 36 w 162"/>
                <a:gd name="T19" fmla="*/ 226 h 229"/>
                <a:gd name="T20" fmla="*/ 59 w 162"/>
                <a:gd name="T21" fmla="*/ 227 h 229"/>
                <a:gd name="T22" fmla="*/ 83 w 162"/>
                <a:gd name="T23" fmla="*/ 229 h 229"/>
                <a:gd name="T24" fmla="*/ 95 w 162"/>
                <a:gd name="T25" fmla="*/ 227 h 229"/>
                <a:gd name="T26" fmla="*/ 106 w 162"/>
                <a:gd name="T27" fmla="*/ 226 h 229"/>
                <a:gd name="T28" fmla="*/ 118 w 162"/>
                <a:gd name="T29" fmla="*/ 224 h 229"/>
                <a:gd name="T30" fmla="*/ 131 w 162"/>
                <a:gd name="T31" fmla="*/ 220 h 229"/>
                <a:gd name="T32" fmla="*/ 131 w 162"/>
                <a:gd name="T33" fmla="*/ 220 h 229"/>
                <a:gd name="T34" fmla="*/ 139 w 162"/>
                <a:gd name="T35" fmla="*/ 208 h 229"/>
                <a:gd name="T36" fmla="*/ 146 w 162"/>
                <a:gd name="T37" fmla="*/ 195 h 229"/>
                <a:gd name="T38" fmla="*/ 151 w 162"/>
                <a:gd name="T39" fmla="*/ 182 h 229"/>
                <a:gd name="T40" fmla="*/ 155 w 162"/>
                <a:gd name="T41" fmla="*/ 168 h 229"/>
                <a:gd name="T42" fmla="*/ 159 w 162"/>
                <a:gd name="T43" fmla="*/ 155 h 229"/>
                <a:gd name="T44" fmla="*/ 161 w 162"/>
                <a:gd name="T45" fmla="*/ 143 h 229"/>
                <a:gd name="T46" fmla="*/ 162 w 162"/>
                <a:gd name="T47" fmla="*/ 130 h 229"/>
                <a:gd name="T48" fmla="*/ 162 w 162"/>
                <a:gd name="T49" fmla="*/ 117 h 229"/>
                <a:gd name="T50" fmla="*/ 161 w 162"/>
                <a:gd name="T51" fmla="*/ 90 h 229"/>
                <a:gd name="T52" fmla="*/ 159 w 162"/>
                <a:gd name="T53" fmla="*/ 65 h 229"/>
                <a:gd name="T54" fmla="*/ 153 w 162"/>
                <a:gd name="T55" fmla="*/ 13 h 229"/>
                <a:gd name="T56" fmla="*/ 81 w 162"/>
                <a:gd name="T57" fmla="*/ 0 h 229"/>
                <a:gd name="T58" fmla="*/ 81 w 162"/>
                <a:gd name="T59" fmla="*/ 0 h 229"/>
                <a:gd name="T60" fmla="*/ 80 w 162"/>
                <a:gd name="T61" fmla="*/ 22 h 229"/>
                <a:gd name="T62" fmla="*/ 81 w 162"/>
                <a:gd name="T63" fmla="*/ 44 h 229"/>
                <a:gd name="T64" fmla="*/ 82 w 162"/>
                <a:gd name="T65" fmla="*/ 65 h 229"/>
                <a:gd name="T66" fmla="*/ 83 w 162"/>
                <a:gd name="T67" fmla="*/ 87 h 229"/>
                <a:gd name="T68" fmla="*/ 82 w 162"/>
                <a:gd name="T69" fmla="*/ 108 h 229"/>
                <a:gd name="T70" fmla="*/ 81 w 162"/>
                <a:gd name="T71" fmla="*/ 118 h 229"/>
                <a:gd name="T72" fmla="*/ 79 w 162"/>
                <a:gd name="T73" fmla="*/ 130 h 229"/>
                <a:gd name="T74" fmla="*/ 75 w 162"/>
                <a:gd name="T75" fmla="*/ 140 h 229"/>
                <a:gd name="T76" fmla="*/ 70 w 162"/>
                <a:gd name="T77" fmla="*/ 151 h 229"/>
                <a:gd name="T78" fmla="*/ 63 w 162"/>
                <a:gd name="T79" fmla="*/ 162 h 229"/>
                <a:gd name="T80" fmla="*/ 56 w 162"/>
                <a:gd name="T81" fmla="*/ 174 h 229"/>
                <a:gd name="T82" fmla="*/ 56 w 162"/>
                <a:gd name="T83" fmla="*/ 174 h 229"/>
                <a:gd name="T84" fmla="*/ 33 w 162"/>
                <a:gd name="T85" fmla="*/ 176 h 229"/>
                <a:gd name="T86" fmla="*/ 25 w 162"/>
                <a:gd name="T87" fmla="*/ 175 h 229"/>
                <a:gd name="T88" fmla="*/ 19 w 162"/>
                <a:gd name="T89" fmla="*/ 175 h 229"/>
                <a:gd name="T90" fmla="*/ 10 w 162"/>
                <a:gd name="T91" fmla="*/ 172 h 229"/>
                <a:gd name="T92" fmla="*/ 0 w 162"/>
                <a:gd name="T93" fmla="*/ 168 h 229"/>
                <a:gd name="T94" fmla="*/ 0 w 162"/>
                <a:gd name="T95" fmla="*/ 16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2" h="229">
                  <a:moveTo>
                    <a:pt x="0" y="168"/>
                  </a:moveTo>
                  <a:lnTo>
                    <a:pt x="0" y="168"/>
                  </a:lnTo>
                  <a:lnTo>
                    <a:pt x="2" y="182"/>
                  </a:lnTo>
                  <a:lnTo>
                    <a:pt x="3" y="189"/>
                  </a:lnTo>
                  <a:lnTo>
                    <a:pt x="7" y="196"/>
                  </a:lnTo>
                  <a:lnTo>
                    <a:pt x="10" y="203"/>
                  </a:lnTo>
                  <a:lnTo>
                    <a:pt x="16" y="211"/>
                  </a:lnTo>
                  <a:lnTo>
                    <a:pt x="25" y="218"/>
                  </a:lnTo>
                  <a:lnTo>
                    <a:pt x="36" y="226"/>
                  </a:lnTo>
                  <a:lnTo>
                    <a:pt x="36" y="226"/>
                  </a:lnTo>
                  <a:lnTo>
                    <a:pt x="59" y="227"/>
                  </a:lnTo>
                  <a:lnTo>
                    <a:pt x="83" y="229"/>
                  </a:lnTo>
                  <a:lnTo>
                    <a:pt x="95" y="227"/>
                  </a:lnTo>
                  <a:lnTo>
                    <a:pt x="106" y="226"/>
                  </a:lnTo>
                  <a:lnTo>
                    <a:pt x="118" y="224"/>
                  </a:lnTo>
                  <a:lnTo>
                    <a:pt x="131" y="220"/>
                  </a:lnTo>
                  <a:lnTo>
                    <a:pt x="131" y="220"/>
                  </a:lnTo>
                  <a:lnTo>
                    <a:pt x="139" y="208"/>
                  </a:lnTo>
                  <a:lnTo>
                    <a:pt x="146" y="195"/>
                  </a:lnTo>
                  <a:lnTo>
                    <a:pt x="151" y="182"/>
                  </a:lnTo>
                  <a:lnTo>
                    <a:pt x="155" y="168"/>
                  </a:lnTo>
                  <a:lnTo>
                    <a:pt x="159" y="155"/>
                  </a:lnTo>
                  <a:lnTo>
                    <a:pt x="161" y="143"/>
                  </a:lnTo>
                  <a:lnTo>
                    <a:pt x="162" y="130"/>
                  </a:lnTo>
                  <a:lnTo>
                    <a:pt x="162" y="117"/>
                  </a:lnTo>
                  <a:lnTo>
                    <a:pt x="161" y="90"/>
                  </a:lnTo>
                  <a:lnTo>
                    <a:pt x="159" y="65"/>
                  </a:lnTo>
                  <a:lnTo>
                    <a:pt x="153" y="13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0" y="22"/>
                  </a:lnTo>
                  <a:lnTo>
                    <a:pt x="81" y="44"/>
                  </a:lnTo>
                  <a:lnTo>
                    <a:pt x="82" y="65"/>
                  </a:lnTo>
                  <a:lnTo>
                    <a:pt x="83" y="87"/>
                  </a:lnTo>
                  <a:lnTo>
                    <a:pt x="82" y="108"/>
                  </a:lnTo>
                  <a:lnTo>
                    <a:pt x="81" y="118"/>
                  </a:lnTo>
                  <a:lnTo>
                    <a:pt x="79" y="130"/>
                  </a:lnTo>
                  <a:lnTo>
                    <a:pt x="75" y="140"/>
                  </a:lnTo>
                  <a:lnTo>
                    <a:pt x="70" y="151"/>
                  </a:lnTo>
                  <a:lnTo>
                    <a:pt x="63" y="162"/>
                  </a:lnTo>
                  <a:lnTo>
                    <a:pt x="56" y="174"/>
                  </a:lnTo>
                  <a:lnTo>
                    <a:pt x="56" y="174"/>
                  </a:lnTo>
                  <a:lnTo>
                    <a:pt x="33" y="176"/>
                  </a:lnTo>
                  <a:lnTo>
                    <a:pt x="25" y="175"/>
                  </a:lnTo>
                  <a:lnTo>
                    <a:pt x="19" y="175"/>
                  </a:lnTo>
                  <a:lnTo>
                    <a:pt x="10" y="172"/>
                  </a:lnTo>
                  <a:lnTo>
                    <a:pt x="0" y="168"/>
                  </a:lnTo>
                  <a:lnTo>
                    <a:pt x="0" y="168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9" name="Line 164"/>
            <p:cNvSpPr>
              <a:spLocks noChangeShapeType="1"/>
            </p:cNvSpPr>
            <p:nvPr/>
          </p:nvSpPr>
          <p:spPr bwMode="auto">
            <a:xfrm>
              <a:off x="9858376" y="3367087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0" name="Freeform 165"/>
            <p:cNvSpPr>
              <a:spLocks noEditPoints="1"/>
            </p:cNvSpPr>
            <p:nvPr/>
          </p:nvSpPr>
          <p:spPr bwMode="auto">
            <a:xfrm>
              <a:off x="9912351" y="2779712"/>
              <a:ext cx="450850" cy="661987"/>
            </a:xfrm>
            <a:custGeom>
              <a:avLst/>
              <a:gdLst>
                <a:gd name="T0" fmla="*/ 317 w 568"/>
                <a:gd name="T1" fmla="*/ 57 h 832"/>
                <a:gd name="T2" fmla="*/ 354 w 568"/>
                <a:gd name="T3" fmla="*/ 18 h 832"/>
                <a:gd name="T4" fmla="*/ 378 w 568"/>
                <a:gd name="T5" fmla="*/ 2 h 832"/>
                <a:gd name="T6" fmla="*/ 408 w 568"/>
                <a:gd name="T7" fmla="*/ 2 h 832"/>
                <a:gd name="T8" fmla="*/ 446 w 568"/>
                <a:gd name="T9" fmla="*/ 25 h 832"/>
                <a:gd name="T10" fmla="*/ 478 w 568"/>
                <a:gd name="T11" fmla="*/ 82 h 832"/>
                <a:gd name="T12" fmla="*/ 520 w 568"/>
                <a:gd name="T13" fmla="*/ 189 h 832"/>
                <a:gd name="T14" fmla="*/ 538 w 568"/>
                <a:gd name="T15" fmla="*/ 249 h 832"/>
                <a:gd name="T16" fmla="*/ 541 w 568"/>
                <a:gd name="T17" fmla="*/ 303 h 832"/>
                <a:gd name="T18" fmla="*/ 529 w 568"/>
                <a:gd name="T19" fmla="*/ 339 h 832"/>
                <a:gd name="T20" fmla="*/ 527 w 568"/>
                <a:gd name="T21" fmla="*/ 357 h 832"/>
                <a:gd name="T22" fmla="*/ 535 w 568"/>
                <a:gd name="T23" fmla="*/ 404 h 832"/>
                <a:gd name="T24" fmla="*/ 533 w 568"/>
                <a:gd name="T25" fmla="*/ 445 h 832"/>
                <a:gd name="T26" fmla="*/ 543 w 568"/>
                <a:gd name="T27" fmla="*/ 461 h 832"/>
                <a:gd name="T28" fmla="*/ 560 w 568"/>
                <a:gd name="T29" fmla="*/ 510 h 832"/>
                <a:gd name="T30" fmla="*/ 558 w 568"/>
                <a:gd name="T31" fmla="*/ 575 h 832"/>
                <a:gd name="T32" fmla="*/ 565 w 568"/>
                <a:gd name="T33" fmla="*/ 613 h 832"/>
                <a:gd name="T34" fmla="*/ 568 w 568"/>
                <a:gd name="T35" fmla="*/ 670 h 832"/>
                <a:gd name="T36" fmla="*/ 561 w 568"/>
                <a:gd name="T37" fmla="*/ 727 h 832"/>
                <a:gd name="T38" fmla="*/ 553 w 568"/>
                <a:gd name="T39" fmla="*/ 753 h 832"/>
                <a:gd name="T40" fmla="*/ 536 w 568"/>
                <a:gd name="T41" fmla="*/ 780 h 832"/>
                <a:gd name="T42" fmla="*/ 518 w 568"/>
                <a:gd name="T43" fmla="*/ 797 h 832"/>
                <a:gd name="T44" fmla="*/ 489 w 568"/>
                <a:gd name="T45" fmla="*/ 809 h 832"/>
                <a:gd name="T46" fmla="*/ 459 w 568"/>
                <a:gd name="T47" fmla="*/ 817 h 832"/>
                <a:gd name="T48" fmla="*/ 380 w 568"/>
                <a:gd name="T49" fmla="*/ 830 h 832"/>
                <a:gd name="T50" fmla="*/ 295 w 568"/>
                <a:gd name="T51" fmla="*/ 832 h 832"/>
                <a:gd name="T52" fmla="*/ 58 w 568"/>
                <a:gd name="T53" fmla="*/ 820 h 832"/>
                <a:gd name="T54" fmla="*/ 0 w 568"/>
                <a:gd name="T55" fmla="*/ 820 h 832"/>
                <a:gd name="T56" fmla="*/ 27 w 568"/>
                <a:gd name="T57" fmla="*/ 773 h 832"/>
                <a:gd name="T58" fmla="*/ 40 w 568"/>
                <a:gd name="T59" fmla="*/ 728 h 832"/>
                <a:gd name="T60" fmla="*/ 42 w 568"/>
                <a:gd name="T61" fmla="*/ 667 h 832"/>
                <a:gd name="T62" fmla="*/ 40 w 568"/>
                <a:gd name="T63" fmla="*/ 572 h 832"/>
                <a:gd name="T64" fmla="*/ 218 w 568"/>
                <a:gd name="T65" fmla="*/ 587 h 832"/>
                <a:gd name="T66" fmla="*/ 254 w 568"/>
                <a:gd name="T67" fmla="*/ 582 h 832"/>
                <a:gd name="T68" fmla="*/ 295 w 568"/>
                <a:gd name="T69" fmla="*/ 591 h 832"/>
                <a:gd name="T70" fmla="*/ 274 w 568"/>
                <a:gd name="T71" fmla="*/ 578 h 832"/>
                <a:gd name="T72" fmla="*/ 264 w 568"/>
                <a:gd name="T73" fmla="*/ 557 h 832"/>
                <a:gd name="T74" fmla="*/ 261 w 568"/>
                <a:gd name="T75" fmla="*/ 537 h 832"/>
                <a:gd name="T76" fmla="*/ 250 w 568"/>
                <a:gd name="T77" fmla="*/ 483 h 832"/>
                <a:gd name="T78" fmla="*/ 243 w 568"/>
                <a:gd name="T79" fmla="*/ 388 h 832"/>
                <a:gd name="T80" fmla="*/ 251 w 568"/>
                <a:gd name="T81" fmla="*/ 275 h 832"/>
                <a:gd name="T82" fmla="*/ 271 w 568"/>
                <a:gd name="T83" fmla="*/ 175 h 832"/>
                <a:gd name="T84" fmla="*/ 293 w 568"/>
                <a:gd name="T85" fmla="*/ 101 h 832"/>
                <a:gd name="T86" fmla="*/ 309 w 568"/>
                <a:gd name="T87" fmla="*/ 63 h 832"/>
                <a:gd name="T88" fmla="*/ 309 w 568"/>
                <a:gd name="T89" fmla="*/ 63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8" h="832">
                  <a:moveTo>
                    <a:pt x="309" y="63"/>
                  </a:moveTo>
                  <a:lnTo>
                    <a:pt x="309" y="63"/>
                  </a:lnTo>
                  <a:lnTo>
                    <a:pt x="317" y="57"/>
                  </a:lnTo>
                  <a:lnTo>
                    <a:pt x="324" y="50"/>
                  </a:lnTo>
                  <a:lnTo>
                    <a:pt x="339" y="34"/>
                  </a:lnTo>
                  <a:lnTo>
                    <a:pt x="354" y="18"/>
                  </a:lnTo>
                  <a:lnTo>
                    <a:pt x="361" y="13"/>
                  </a:lnTo>
                  <a:lnTo>
                    <a:pt x="369" y="7"/>
                  </a:lnTo>
                  <a:lnTo>
                    <a:pt x="378" y="2"/>
                  </a:lnTo>
                  <a:lnTo>
                    <a:pt x="388" y="0"/>
                  </a:lnTo>
                  <a:lnTo>
                    <a:pt x="397" y="0"/>
                  </a:lnTo>
                  <a:lnTo>
                    <a:pt x="408" y="2"/>
                  </a:lnTo>
                  <a:lnTo>
                    <a:pt x="419" y="7"/>
                  </a:lnTo>
                  <a:lnTo>
                    <a:pt x="432" y="14"/>
                  </a:lnTo>
                  <a:lnTo>
                    <a:pt x="446" y="25"/>
                  </a:lnTo>
                  <a:lnTo>
                    <a:pt x="461" y="39"/>
                  </a:lnTo>
                  <a:lnTo>
                    <a:pt x="461" y="39"/>
                  </a:lnTo>
                  <a:lnTo>
                    <a:pt x="478" y="82"/>
                  </a:lnTo>
                  <a:lnTo>
                    <a:pt x="496" y="125"/>
                  </a:lnTo>
                  <a:lnTo>
                    <a:pt x="513" y="168"/>
                  </a:lnTo>
                  <a:lnTo>
                    <a:pt x="520" y="189"/>
                  </a:lnTo>
                  <a:lnTo>
                    <a:pt x="527" y="210"/>
                  </a:lnTo>
                  <a:lnTo>
                    <a:pt x="533" y="230"/>
                  </a:lnTo>
                  <a:lnTo>
                    <a:pt x="538" y="249"/>
                  </a:lnTo>
                  <a:lnTo>
                    <a:pt x="540" y="268"/>
                  </a:lnTo>
                  <a:lnTo>
                    <a:pt x="541" y="285"/>
                  </a:lnTo>
                  <a:lnTo>
                    <a:pt x="541" y="303"/>
                  </a:lnTo>
                  <a:lnTo>
                    <a:pt x="538" y="318"/>
                  </a:lnTo>
                  <a:lnTo>
                    <a:pt x="533" y="333"/>
                  </a:lnTo>
                  <a:lnTo>
                    <a:pt x="529" y="339"/>
                  </a:lnTo>
                  <a:lnTo>
                    <a:pt x="525" y="346"/>
                  </a:lnTo>
                  <a:lnTo>
                    <a:pt x="525" y="346"/>
                  </a:lnTo>
                  <a:lnTo>
                    <a:pt x="527" y="357"/>
                  </a:lnTo>
                  <a:lnTo>
                    <a:pt x="529" y="369"/>
                  </a:lnTo>
                  <a:lnTo>
                    <a:pt x="534" y="392"/>
                  </a:lnTo>
                  <a:lnTo>
                    <a:pt x="535" y="404"/>
                  </a:lnTo>
                  <a:lnTo>
                    <a:pt x="536" y="417"/>
                  </a:lnTo>
                  <a:lnTo>
                    <a:pt x="535" y="431"/>
                  </a:lnTo>
                  <a:lnTo>
                    <a:pt x="533" y="445"/>
                  </a:lnTo>
                  <a:lnTo>
                    <a:pt x="533" y="445"/>
                  </a:lnTo>
                  <a:lnTo>
                    <a:pt x="539" y="453"/>
                  </a:lnTo>
                  <a:lnTo>
                    <a:pt x="543" y="461"/>
                  </a:lnTo>
                  <a:lnTo>
                    <a:pt x="551" y="477"/>
                  </a:lnTo>
                  <a:lnTo>
                    <a:pt x="556" y="493"/>
                  </a:lnTo>
                  <a:lnTo>
                    <a:pt x="560" y="510"/>
                  </a:lnTo>
                  <a:lnTo>
                    <a:pt x="560" y="526"/>
                  </a:lnTo>
                  <a:lnTo>
                    <a:pt x="560" y="542"/>
                  </a:lnTo>
                  <a:lnTo>
                    <a:pt x="558" y="575"/>
                  </a:lnTo>
                  <a:lnTo>
                    <a:pt x="558" y="575"/>
                  </a:lnTo>
                  <a:lnTo>
                    <a:pt x="562" y="594"/>
                  </a:lnTo>
                  <a:lnTo>
                    <a:pt x="565" y="613"/>
                  </a:lnTo>
                  <a:lnTo>
                    <a:pt x="567" y="631"/>
                  </a:lnTo>
                  <a:lnTo>
                    <a:pt x="568" y="651"/>
                  </a:lnTo>
                  <a:lnTo>
                    <a:pt x="568" y="670"/>
                  </a:lnTo>
                  <a:lnTo>
                    <a:pt x="567" y="688"/>
                  </a:lnTo>
                  <a:lnTo>
                    <a:pt x="564" y="708"/>
                  </a:lnTo>
                  <a:lnTo>
                    <a:pt x="561" y="727"/>
                  </a:lnTo>
                  <a:lnTo>
                    <a:pt x="561" y="727"/>
                  </a:lnTo>
                  <a:lnTo>
                    <a:pt x="557" y="741"/>
                  </a:lnTo>
                  <a:lnTo>
                    <a:pt x="553" y="753"/>
                  </a:lnTo>
                  <a:lnTo>
                    <a:pt x="548" y="764"/>
                  </a:lnTo>
                  <a:lnTo>
                    <a:pt x="542" y="773"/>
                  </a:lnTo>
                  <a:lnTo>
                    <a:pt x="536" y="780"/>
                  </a:lnTo>
                  <a:lnTo>
                    <a:pt x="531" y="787"/>
                  </a:lnTo>
                  <a:lnTo>
                    <a:pt x="525" y="793"/>
                  </a:lnTo>
                  <a:lnTo>
                    <a:pt x="518" y="797"/>
                  </a:lnTo>
                  <a:lnTo>
                    <a:pt x="511" y="801"/>
                  </a:lnTo>
                  <a:lnTo>
                    <a:pt x="503" y="804"/>
                  </a:lnTo>
                  <a:lnTo>
                    <a:pt x="489" y="809"/>
                  </a:lnTo>
                  <a:lnTo>
                    <a:pt x="474" y="813"/>
                  </a:lnTo>
                  <a:lnTo>
                    <a:pt x="459" y="817"/>
                  </a:lnTo>
                  <a:lnTo>
                    <a:pt x="459" y="817"/>
                  </a:lnTo>
                  <a:lnTo>
                    <a:pt x="433" y="823"/>
                  </a:lnTo>
                  <a:lnTo>
                    <a:pt x="406" y="828"/>
                  </a:lnTo>
                  <a:lnTo>
                    <a:pt x="380" y="830"/>
                  </a:lnTo>
                  <a:lnTo>
                    <a:pt x="352" y="832"/>
                  </a:lnTo>
                  <a:lnTo>
                    <a:pt x="324" y="832"/>
                  </a:lnTo>
                  <a:lnTo>
                    <a:pt x="295" y="832"/>
                  </a:lnTo>
                  <a:lnTo>
                    <a:pt x="237" y="830"/>
                  </a:lnTo>
                  <a:lnTo>
                    <a:pt x="117" y="823"/>
                  </a:lnTo>
                  <a:lnTo>
                    <a:pt x="58" y="820"/>
                  </a:lnTo>
                  <a:lnTo>
                    <a:pt x="29" y="820"/>
                  </a:lnTo>
                  <a:lnTo>
                    <a:pt x="0" y="820"/>
                  </a:lnTo>
                  <a:lnTo>
                    <a:pt x="0" y="820"/>
                  </a:lnTo>
                  <a:lnTo>
                    <a:pt x="11" y="804"/>
                  </a:lnTo>
                  <a:lnTo>
                    <a:pt x="20" y="788"/>
                  </a:lnTo>
                  <a:lnTo>
                    <a:pt x="27" y="773"/>
                  </a:lnTo>
                  <a:lnTo>
                    <a:pt x="33" y="758"/>
                  </a:lnTo>
                  <a:lnTo>
                    <a:pt x="36" y="743"/>
                  </a:lnTo>
                  <a:lnTo>
                    <a:pt x="40" y="728"/>
                  </a:lnTo>
                  <a:lnTo>
                    <a:pt x="41" y="713"/>
                  </a:lnTo>
                  <a:lnTo>
                    <a:pt x="42" y="698"/>
                  </a:lnTo>
                  <a:lnTo>
                    <a:pt x="42" y="667"/>
                  </a:lnTo>
                  <a:lnTo>
                    <a:pt x="41" y="636"/>
                  </a:lnTo>
                  <a:lnTo>
                    <a:pt x="40" y="605"/>
                  </a:lnTo>
                  <a:lnTo>
                    <a:pt x="40" y="572"/>
                  </a:lnTo>
                  <a:lnTo>
                    <a:pt x="195" y="593"/>
                  </a:lnTo>
                  <a:lnTo>
                    <a:pt x="195" y="593"/>
                  </a:lnTo>
                  <a:lnTo>
                    <a:pt x="218" y="587"/>
                  </a:lnTo>
                  <a:lnTo>
                    <a:pt x="230" y="584"/>
                  </a:lnTo>
                  <a:lnTo>
                    <a:pt x="243" y="582"/>
                  </a:lnTo>
                  <a:lnTo>
                    <a:pt x="254" y="582"/>
                  </a:lnTo>
                  <a:lnTo>
                    <a:pt x="267" y="582"/>
                  </a:lnTo>
                  <a:lnTo>
                    <a:pt x="281" y="585"/>
                  </a:lnTo>
                  <a:lnTo>
                    <a:pt x="295" y="591"/>
                  </a:lnTo>
                  <a:lnTo>
                    <a:pt x="295" y="591"/>
                  </a:lnTo>
                  <a:lnTo>
                    <a:pt x="282" y="584"/>
                  </a:lnTo>
                  <a:lnTo>
                    <a:pt x="274" y="578"/>
                  </a:lnTo>
                  <a:lnTo>
                    <a:pt x="268" y="571"/>
                  </a:lnTo>
                  <a:lnTo>
                    <a:pt x="265" y="564"/>
                  </a:lnTo>
                  <a:lnTo>
                    <a:pt x="264" y="557"/>
                  </a:lnTo>
                  <a:lnTo>
                    <a:pt x="262" y="551"/>
                  </a:lnTo>
                  <a:lnTo>
                    <a:pt x="261" y="537"/>
                  </a:lnTo>
                  <a:lnTo>
                    <a:pt x="261" y="537"/>
                  </a:lnTo>
                  <a:lnTo>
                    <a:pt x="257" y="520"/>
                  </a:lnTo>
                  <a:lnTo>
                    <a:pt x="252" y="501"/>
                  </a:lnTo>
                  <a:lnTo>
                    <a:pt x="250" y="483"/>
                  </a:lnTo>
                  <a:lnTo>
                    <a:pt x="246" y="464"/>
                  </a:lnTo>
                  <a:lnTo>
                    <a:pt x="243" y="426"/>
                  </a:lnTo>
                  <a:lnTo>
                    <a:pt x="243" y="388"/>
                  </a:lnTo>
                  <a:lnTo>
                    <a:pt x="244" y="349"/>
                  </a:lnTo>
                  <a:lnTo>
                    <a:pt x="246" y="312"/>
                  </a:lnTo>
                  <a:lnTo>
                    <a:pt x="251" y="275"/>
                  </a:lnTo>
                  <a:lnTo>
                    <a:pt x="257" y="240"/>
                  </a:lnTo>
                  <a:lnTo>
                    <a:pt x="264" y="207"/>
                  </a:lnTo>
                  <a:lnTo>
                    <a:pt x="271" y="175"/>
                  </a:lnTo>
                  <a:lnTo>
                    <a:pt x="279" y="147"/>
                  </a:lnTo>
                  <a:lnTo>
                    <a:pt x="286" y="122"/>
                  </a:lnTo>
                  <a:lnTo>
                    <a:pt x="293" y="101"/>
                  </a:lnTo>
                  <a:lnTo>
                    <a:pt x="300" y="83"/>
                  </a:lnTo>
                  <a:lnTo>
                    <a:pt x="304" y="71"/>
                  </a:lnTo>
                  <a:lnTo>
                    <a:pt x="309" y="63"/>
                  </a:lnTo>
                  <a:lnTo>
                    <a:pt x="309" y="63"/>
                  </a:lnTo>
                  <a:close/>
                  <a:moveTo>
                    <a:pt x="309" y="63"/>
                  </a:moveTo>
                  <a:lnTo>
                    <a:pt x="309" y="63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1" name="Freeform 166"/>
            <p:cNvSpPr>
              <a:spLocks/>
            </p:cNvSpPr>
            <p:nvPr/>
          </p:nvSpPr>
          <p:spPr bwMode="auto">
            <a:xfrm>
              <a:off x="9912351" y="2779712"/>
              <a:ext cx="450850" cy="661987"/>
            </a:xfrm>
            <a:custGeom>
              <a:avLst/>
              <a:gdLst>
                <a:gd name="T0" fmla="*/ 317 w 568"/>
                <a:gd name="T1" fmla="*/ 57 h 832"/>
                <a:gd name="T2" fmla="*/ 354 w 568"/>
                <a:gd name="T3" fmla="*/ 18 h 832"/>
                <a:gd name="T4" fmla="*/ 378 w 568"/>
                <a:gd name="T5" fmla="*/ 2 h 832"/>
                <a:gd name="T6" fmla="*/ 408 w 568"/>
                <a:gd name="T7" fmla="*/ 2 h 832"/>
                <a:gd name="T8" fmla="*/ 446 w 568"/>
                <a:gd name="T9" fmla="*/ 25 h 832"/>
                <a:gd name="T10" fmla="*/ 478 w 568"/>
                <a:gd name="T11" fmla="*/ 82 h 832"/>
                <a:gd name="T12" fmla="*/ 520 w 568"/>
                <a:gd name="T13" fmla="*/ 189 h 832"/>
                <a:gd name="T14" fmla="*/ 538 w 568"/>
                <a:gd name="T15" fmla="*/ 249 h 832"/>
                <a:gd name="T16" fmla="*/ 541 w 568"/>
                <a:gd name="T17" fmla="*/ 303 h 832"/>
                <a:gd name="T18" fmla="*/ 529 w 568"/>
                <a:gd name="T19" fmla="*/ 339 h 832"/>
                <a:gd name="T20" fmla="*/ 527 w 568"/>
                <a:gd name="T21" fmla="*/ 357 h 832"/>
                <a:gd name="T22" fmla="*/ 535 w 568"/>
                <a:gd name="T23" fmla="*/ 404 h 832"/>
                <a:gd name="T24" fmla="*/ 533 w 568"/>
                <a:gd name="T25" fmla="*/ 445 h 832"/>
                <a:gd name="T26" fmla="*/ 543 w 568"/>
                <a:gd name="T27" fmla="*/ 461 h 832"/>
                <a:gd name="T28" fmla="*/ 560 w 568"/>
                <a:gd name="T29" fmla="*/ 510 h 832"/>
                <a:gd name="T30" fmla="*/ 558 w 568"/>
                <a:gd name="T31" fmla="*/ 575 h 832"/>
                <a:gd name="T32" fmla="*/ 565 w 568"/>
                <a:gd name="T33" fmla="*/ 613 h 832"/>
                <a:gd name="T34" fmla="*/ 568 w 568"/>
                <a:gd name="T35" fmla="*/ 670 h 832"/>
                <a:gd name="T36" fmla="*/ 561 w 568"/>
                <a:gd name="T37" fmla="*/ 727 h 832"/>
                <a:gd name="T38" fmla="*/ 553 w 568"/>
                <a:gd name="T39" fmla="*/ 753 h 832"/>
                <a:gd name="T40" fmla="*/ 536 w 568"/>
                <a:gd name="T41" fmla="*/ 780 h 832"/>
                <a:gd name="T42" fmla="*/ 518 w 568"/>
                <a:gd name="T43" fmla="*/ 797 h 832"/>
                <a:gd name="T44" fmla="*/ 489 w 568"/>
                <a:gd name="T45" fmla="*/ 809 h 832"/>
                <a:gd name="T46" fmla="*/ 459 w 568"/>
                <a:gd name="T47" fmla="*/ 817 h 832"/>
                <a:gd name="T48" fmla="*/ 380 w 568"/>
                <a:gd name="T49" fmla="*/ 830 h 832"/>
                <a:gd name="T50" fmla="*/ 295 w 568"/>
                <a:gd name="T51" fmla="*/ 832 h 832"/>
                <a:gd name="T52" fmla="*/ 58 w 568"/>
                <a:gd name="T53" fmla="*/ 820 h 832"/>
                <a:gd name="T54" fmla="*/ 0 w 568"/>
                <a:gd name="T55" fmla="*/ 820 h 832"/>
                <a:gd name="T56" fmla="*/ 27 w 568"/>
                <a:gd name="T57" fmla="*/ 773 h 832"/>
                <a:gd name="T58" fmla="*/ 40 w 568"/>
                <a:gd name="T59" fmla="*/ 728 h 832"/>
                <a:gd name="T60" fmla="*/ 42 w 568"/>
                <a:gd name="T61" fmla="*/ 667 h 832"/>
                <a:gd name="T62" fmla="*/ 40 w 568"/>
                <a:gd name="T63" fmla="*/ 572 h 832"/>
                <a:gd name="T64" fmla="*/ 218 w 568"/>
                <a:gd name="T65" fmla="*/ 587 h 832"/>
                <a:gd name="T66" fmla="*/ 254 w 568"/>
                <a:gd name="T67" fmla="*/ 582 h 832"/>
                <a:gd name="T68" fmla="*/ 295 w 568"/>
                <a:gd name="T69" fmla="*/ 591 h 832"/>
                <a:gd name="T70" fmla="*/ 274 w 568"/>
                <a:gd name="T71" fmla="*/ 578 h 832"/>
                <a:gd name="T72" fmla="*/ 264 w 568"/>
                <a:gd name="T73" fmla="*/ 557 h 832"/>
                <a:gd name="T74" fmla="*/ 261 w 568"/>
                <a:gd name="T75" fmla="*/ 537 h 832"/>
                <a:gd name="T76" fmla="*/ 250 w 568"/>
                <a:gd name="T77" fmla="*/ 483 h 832"/>
                <a:gd name="T78" fmla="*/ 243 w 568"/>
                <a:gd name="T79" fmla="*/ 388 h 832"/>
                <a:gd name="T80" fmla="*/ 251 w 568"/>
                <a:gd name="T81" fmla="*/ 275 h 832"/>
                <a:gd name="T82" fmla="*/ 271 w 568"/>
                <a:gd name="T83" fmla="*/ 175 h 832"/>
                <a:gd name="T84" fmla="*/ 293 w 568"/>
                <a:gd name="T85" fmla="*/ 101 h 832"/>
                <a:gd name="T86" fmla="*/ 309 w 568"/>
                <a:gd name="T87" fmla="*/ 63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8" h="832">
                  <a:moveTo>
                    <a:pt x="309" y="63"/>
                  </a:moveTo>
                  <a:lnTo>
                    <a:pt x="309" y="63"/>
                  </a:lnTo>
                  <a:lnTo>
                    <a:pt x="317" y="57"/>
                  </a:lnTo>
                  <a:lnTo>
                    <a:pt x="324" y="50"/>
                  </a:lnTo>
                  <a:lnTo>
                    <a:pt x="339" y="34"/>
                  </a:lnTo>
                  <a:lnTo>
                    <a:pt x="354" y="18"/>
                  </a:lnTo>
                  <a:lnTo>
                    <a:pt x="361" y="13"/>
                  </a:lnTo>
                  <a:lnTo>
                    <a:pt x="369" y="7"/>
                  </a:lnTo>
                  <a:lnTo>
                    <a:pt x="378" y="2"/>
                  </a:lnTo>
                  <a:lnTo>
                    <a:pt x="388" y="0"/>
                  </a:lnTo>
                  <a:lnTo>
                    <a:pt x="397" y="0"/>
                  </a:lnTo>
                  <a:lnTo>
                    <a:pt x="408" y="2"/>
                  </a:lnTo>
                  <a:lnTo>
                    <a:pt x="419" y="7"/>
                  </a:lnTo>
                  <a:lnTo>
                    <a:pt x="432" y="14"/>
                  </a:lnTo>
                  <a:lnTo>
                    <a:pt x="446" y="25"/>
                  </a:lnTo>
                  <a:lnTo>
                    <a:pt x="461" y="39"/>
                  </a:lnTo>
                  <a:lnTo>
                    <a:pt x="461" y="39"/>
                  </a:lnTo>
                  <a:lnTo>
                    <a:pt x="478" y="82"/>
                  </a:lnTo>
                  <a:lnTo>
                    <a:pt x="496" y="125"/>
                  </a:lnTo>
                  <a:lnTo>
                    <a:pt x="513" y="168"/>
                  </a:lnTo>
                  <a:lnTo>
                    <a:pt x="520" y="189"/>
                  </a:lnTo>
                  <a:lnTo>
                    <a:pt x="527" y="210"/>
                  </a:lnTo>
                  <a:lnTo>
                    <a:pt x="533" y="230"/>
                  </a:lnTo>
                  <a:lnTo>
                    <a:pt x="538" y="249"/>
                  </a:lnTo>
                  <a:lnTo>
                    <a:pt x="540" y="268"/>
                  </a:lnTo>
                  <a:lnTo>
                    <a:pt x="541" y="285"/>
                  </a:lnTo>
                  <a:lnTo>
                    <a:pt x="541" y="303"/>
                  </a:lnTo>
                  <a:lnTo>
                    <a:pt x="538" y="318"/>
                  </a:lnTo>
                  <a:lnTo>
                    <a:pt x="533" y="333"/>
                  </a:lnTo>
                  <a:lnTo>
                    <a:pt x="529" y="339"/>
                  </a:lnTo>
                  <a:lnTo>
                    <a:pt x="525" y="346"/>
                  </a:lnTo>
                  <a:lnTo>
                    <a:pt x="525" y="346"/>
                  </a:lnTo>
                  <a:lnTo>
                    <a:pt x="527" y="357"/>
                  </a:lnTo>
                  <a:lnTo>
                    <a:pt x="529" y="369"/>
                  </a:lnTo>
                  <a:lnTo>
                    <a:pt x="534" y="392"/>
                  </a:lnTo>
                  <a:lnTo>
                    <a:pt x="535" y="404"/>
                  </a:lnTo>
                  <a:lnTo>
                    <a:pt x="536" y="417"/>
                  </a:lnTo>
                  <a:lnTo>
                    <a:pt x="535" y="431"/>
                  </a:lnTo>
                  <a:lnTo>
                    <a:pt x="533" y="445"/>
                  </a:lnTo>
                  <a:lnTo>
                    <a:pt x="533" y="445"/>
                  </a:lnTo>
                  <a:lnTo>
                    <a:pt x="539" y="453"/>
                  </a:lnTo>
                  <a:lnTo>
                    <a:pt x="543" y="461"/>
                  </a:lnTo>
                  <a:lnTo>
                    <a:pt x="551" y="477"/>
                  </a:lnTo>
                  <a:lnTo>
                    <a:pt x="556" y="493"/>
                  </a:lnTo>
                  <a:lnTo>
                    <a:pt x="560" y="510"/>
                  </a:lnTo>
                  <a:lnTo>
                    <a:pt x="560" y="526"/>
                  </a:lnTo>
                  <a:lnTo>
                    <a:pt x="560" y="542"/>
                  </a:lnTo>
                  <a:lnTo>
                    <a:pt x="558" y="575"/>
                  </a:lnTo>
                  <a:lnTo>
                    <a:pt x="558" y="575"/>
                  </a:lnTo>
                  <a:lnTo>
                    <a:pt x="562" y="594"/>
                  </a:lnTo>
                  <a:lnTo>
                    <a:pt x="565" y="613"/>
                  </a:lnTo>
                  <a:lnTo>
                    <a:pt x="567" y="631"/>
                  </a:lnTo>
                  <a:lnTo>
                    <a:pt x="568" y="651"/>
                  </a:lnTo>
                  <a:lnTo>
                    <a:pt x="568" y="670"/>
                  </a:lnTo>
                  <a:lnTo>
                    <a:pt x="567" y="688"/>
                  </a:lnTo>
                  <a:lnTo>
                    <a:pt x="564" y="708"/>
                  </a:lnTo>
                  <a:lnTo>
                    <a:pt x="561" y="727"/>
                  </a:lnTo>
                  <a:lnTo>
                    <a:pt x="561" y="727"/>
                  </a:lnTo>
                  <a:lnTo>
                    <a:pt x="557" y="741"/>
                  </a:lnTo>
                  <a:lnTo>
                    <a:pt x="553" y="753"/>
                  </a:lnTo>
                  <a:lnTo>
                    <a:pt x="548" y="764"/>
                  </a:lnTo>
                  <a:lnTo>
                    <a:pt x="542" y="773"/>
                  </a:lnTo>
                  <a:lnTo>
                    <a:pt x="536" y="780"/>
                  </a:lnTo>
                  <a:lnTo>
                    <a:pt x="531" y="787"/>
                  </a:lnTo>
                  <a:lnTo>
                    <a:pt x="525" y="793"/>
                  </a:lnTo>
                  <a:lnTo>
                    <a:pt x="518" y="797"/>
                  </a:lnTo>
                  <a:lnTo>
                    <a:pt x="511" y="801"/>
                  </a:lnTo>
                  <a:lnTo>
                    <a:pt x="503" y="804"/>
                  </a:lnTo>
                  <a:lnTo>
                    <a:pt x="489" y="809"/>
                  </a:lnTo>
                  <a:lnTo>
                    <a:pt x="474" y="813"/>
                  </a:lnTo>
                  <a:lnTo>
                    <a:pt x="459" y="817"/>
                  </a:lnTo>
                  <a:lnTo>
                    <a:pt x="459" y="817"/>
                  </a:lnTo>
                  <a:lnTo>
                    <a:pt x="433" y="823"/>
                  </a:lnTo>
                  <a:lnTo>
                    <a:pt x="406" y="828"/>
                  </a:lnTo>
                  <a:lnTo>
                    <a:pt x="380" y="830"/>
                  </a:lnTo>
                  <a:lnTo>
                    <a:pt x="352" y="832"/>
                  </a:lnTo>
                  <a:lnTo>
                    <a:pt x="324" y="832"/>
                  </a:lnTo>
                  <a:lnTo>
                    <a:pt x="295" y="832"/>
                  </a:lnTo>
                  <a:lnTo>
                    <a:pt x="237" y="830"/>
                  </a:lnTo>
                  <a:lnTo>
                    <a:pt x="117" y="823"/>
                  </a:lnTo>
                  <a:lnTo>
                    <a:pt x="58" y="820"/>
                  </a:lnTo>
                  <a:lnTo>
                    <a:pt x="29" y="820"/>
                  </a:lnTo>
                  <a:lnTo>
                    <a:pt x="0" y="820"/>
                  </a:lnTo>
                  <a:lnTo>
                    <a:pt x="0" y="820"/>
                  </a:lnTo>
                  <a:lnTo>
                    <a:pt x="11" y="804"/>
                  </a:lnTo>
                  <a:lnTo>
                    <a:pt x="20" y="788"/>
                  </a:lnTo>
                  <a:lnTo>
                    <a:pt x="27" y="773"/>
                  </a:lnTo>
                  <a:lnTo>
                    <a:pt x="33" y="758"/>
                  </a:lnTo>
                  <a:lnTo>
                    <a:pt x="36" y="743"/>
                  </a:lnTo>
                  <a:lnTo>
                    <a:pt x="40" y="728"/>
                  </a:lnTo>
                  <a:lnTo>
                    <a:pt x="41" y="713"/>
                  </a:lnTo>
                  <a:lnTo>
                    <a:pt x="42" y="698"/>
                  </a:lnTo>
                  <a:lnTo>
                    <a:pt x="42" y="667"/>
                  </a:lnTo>
                  <a:lnTo>
                    <a:pt x="41" y="636"/>
                  </a:lnTo>
                  <a:lnTo>
                    <a:pt x="40" y="605"/>
                  </a:lnTo>
                  <a:lnTo>
                    <a:pt x="40" y="572"/>
                  </a:lnTo>
                  <a:lnTo>
                    <a:pt x="195" y="593"/>
                  </a:lnTo>
                  <a:lnTo>
                    <a:pt x="195" y="593"/>
                  </a:lnTo>
                  <a:lnTo>
                    <a:pt x="218" y="587"/>
                  </a:lnTo>
                  <a:lnTo>
                    <a:pt x="230" y="584"/>
                  </a:lnTo>
                  <a:lnTo>
                    <a:pt x="243" y="582"/>
                  </a:lnTo>
                  <a:lnTo>
                    <a:pt x="254" y="582"/>
                  </a:lnTo>
                  <a:lnTo>
                    <a:pt x="267" y="582"/>
                  </a:lnTo>
                  <a:lnTo>
                    <a:pt x="281" y="585"/>
                  </a:lnTo>
                  <a:lnTo>
                    <a:pt x="295" y="591"/>
                  </a:lnTo>
                  <a:lnTo>
                    <a:pt x="295" y="591"/>
                  </a:lnTo>
                  <a:lnTo>
                    <a:pt x="282" y="584"/>
                  </a:lnTo>
                  <a:lnTo>
                    <a:pt x="274" y="578"/>
                  </a:lnTo>
                  <a:lnTo>
                    <a:pt x="268" y="571"/>
                  </a:lnTo>
                  <a:lnTo>
                    <a:pt x="265" y="564"/>
                  </a:lnTo>
                  <a:lnTo>
                    <a:pt x="264" y="557"/>
                  </a:lnTo>
                  <a:lnTo>
                    <a:pt x="262" y="551"/>
                  </a:lnTo>
                  <a:lnTo>
                    <a:pt x="261" y="537"/>
                  </a:lnTo>
                  <a:lnTo>
                    <a:pt x="261" y="537"/>
                  </a:lnTo>
                  <a:lnTo>
                    <a:pt x="257" y="520"/>
                  </a:lnTo>
                  <a:lnTo>
                    <a:pt x="252" y="501"/>
                  </a:lnTo>
                  <a:lnTo>
                    <a:pt x="250" y="483"/>
                  </a:lnTo>
                  <a:lnTo>
                    <a:pt x="246" y="464"/>
                  </a:lnTo>
                  <a:lnTo>
                    <a:pt x="243" y="426"/>
                  </a:lnTo>
                  <a:lnTo>
                    <a:pt x="243" y="388"/>
                  </a:lnTo>
                  <a:lnTo>
                    <a:pt x="244" y="349"/>
                  </a:lnTo>
                  <a:lnTo>
                    <a:pt x="246" y="312"/>
                  </a:lnTo>
                  <a:lnTo>
                    <a:pt x="251" y="275"/>
                  </a:lnTo>
                  <a:lnTo>
                    <a:pt x="257" y="240"/>
                  </a:lnTo>
                  <a:lnTo>
                    <a:pt x="264" y="207"/>
                  </a:lnTo>
                  <a:lnTo>
                    <a:pt x="271" y="175"/>
                  </a:lnTo>
                  <a:lnTo>
                    <a:pt x="279" y="147"/>
                  </a:lnTo>
                  <a:lnTo>
                    <a:pt x="286" y="122"/>
                  </a:lnTo>
                  <a:lnTo>
                    <a:pt x="293" y="101"/>
                  </a:lnTo>
                  <a:lnTo>
                    <a:pt x="300" y="83"/>
                  </a:lnTo>
                  <a:lnTo>
                    <a:pt x="304" y="71"/>
                  </a:lnTo>
                  <a:lnTo>
                    <a:pt x="309" y="63"/>
                  </a:lnTo>
                  <a:lnTo>
                    <a:pt x="309" y="6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2" name="Line 167"/>
            <p:cNvSpPr>
              <a:spLocks noChangeShapeType="1"/>
            </p:cNvSpPr>
            <p:nvPr/>
          </p:nvSpPr>
          <p:spPr bwMode="auto">
            <a:xfrm>
              <a:off x="10156826" y="2830512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3" name="Freeform 168"/>
            <p:cNvSpPr>
              <a:spLocks/>
            </p:cNvSpPr>
            <p:nvPr/>
          </p:nvSpPr>
          <p:spPr bwMode="auto">
            <a:xfrm>
              <a:off x="9912351" y="2779712"/>
              <a:ext cx="450850" cy="661987"/>
            </a:xfrm>
            <a:custGeom>
              <a:avLst/>
              <a:gdLst>
                <a:gd name="T0" fmla="*/ 317 w 568"/>
                <a:gd name="T1" fmla="*/ 57 h 832"/>
                <a:gd name="T2" fmla="*/ 354 w 568"/>
                <a:gd name="T3" fmla="*/ 18 h 832"/>
                <a:gd name="T4" fmla="*/ 378 w 568"/>
                <a:gd name="T5" fmla="*/ 2 h 832"/>
                <a:gd name="T6" fmla="*/ 408 w 568"/>
                <a:gd name="T7" fmla="*/ 2 h 832"/>
                <a:gd name="T8" fmla="*/ 446 w 568"/>
                <a:gd name="T9" fmla="*/ 25 h 832"/>
                <a:gd name="T10" fmla="*/ 478 w 568"/>
                <a:gd name="T11" fmla="*/ 82 h 832"/>
                <a:gd name="T12" fmla="*/ 520 w 568"/>
                <a:gd name="T13" fmla="*/ 189 h 832"/>
                <a:gd name="T14" fmla="*/ 538 w 568"/>
                <a:gd name="T15" fmla="*/ 249 h 832"/>
                <a:gd name="T16" fmla="*/ 541 w 568"/>
                <a:gd name="T17" fmla="*/ 303 h 832"/>
                <a:gd name="T18" fmla="*/ 529 w 568"/>
                <a:gd name="T19" fmla="*/ 339 h 832"/>
                <a:gd name="T20" fmla="*/ 527 w 568"/>
                <a:gd name="T21" fmla="*/ 357 h 832"/>
                <a:gd name="T22" fmla="*/ 535 w 568"/>
                <a:gd name="T23" fmla="*/ 405 h 832"/>
                <a:gd name="T24" fmla="*/ 533 w 568"/>
                <a:gd name="T25" fmla="*/ 445 h 832"/>
                <a:gd name="T26" fmla="*/ 543 w 568"/>
                <a:gd name="T27" fmla="*/ 461 h 832"/>
                <a:gd name="T28" fmla="*/ 560 w 568"/>
                <a:gd name="T29" fmla="*/ 510 h 832"/>
                <a:gd name="T30" fmla="*/ 558 w 568"/>
                <a:gd name="T31" fmla="*/ 575 h 832"/>
                <a:gd name="T32" fmla="*/ 565 w 568"/>
                <a:gd name="T33" fmla="*/ 613 h 832"/>
                <a:gd name="T34" fmla="*/ 568 w 568"/>
                <a:gd name="T35" fmla="*/ 670 h 832"/>
                <a:gd name="T36" fmla="*/ 561 w 568"/>
                <a:gd name="T37" fmla="*/ 727 h 832"/>
                <a:gd name="T38" fmla="*/ 553 w 568"/>
                <a:gd name="T39" fmla="*/ 753 h 832"/>
                <a:gd name="T40" fmla="*/ 536 w 568"/>
                <a:gd name="T41" fmla="*/ 780 h 832"/>
                <a:gd name="T42" fmla="*/ 518 w 568"/>
                <a:gd name="T43" fmla="*/ 797 h 832"/>
                <a:gd name="T44" fmla="*/ 489 w 568"/>
                <a:gd name="T45" fmla="*/ 809 h 832"/>
                <a:gd name="T46" fmla="*/ 459 w 568"/>
                <a:gd name="T47" fmla="*/ 817 h 832"/>
                <a:gd name="T48" fmla="*/ 380 w 568"/>
                <a:gd name="T49" fmla="*/ 830 h 832"/>
                <a:gd name="T50" fmla="*/ 295 w 568"/>
                <a:gd name="T51" fmla="*/ 832 h 832"/>
                <a:gd name="T52" fmla="*/ 58 w 568"/>
                <a:gd name="T53" fmla="*/ 820 h 832"/>
                <a:gd name="T54" fmla="*/ 0 w 568"/>
                <a:gd name="T55" fmla="*/ 820 h 832"/>
                <a:gd name="T56" fmla="*/ 27 w 568"/>
                <a:gd name="T57" fmla="*/ 773 h 832"/>
                <a:gd name="T58" fmla="*/ 40 w 568"/>
                <a:gd name="T59" fmla="*/ 728 h 832"/>
                <a:gd name="T60" fmla="*/ 42 w 568"/>
                <a:gd name="T61" fmla="*/ 667 h 832"/>
                <a:gd name="T62" fmla="*/ 40 w 568"/>
                <a:gd name="T63" fmla="*/ 572 h 832"/>
                <a:gd name="T64" fmla="*/ 218 w 568"/>
                <a:gd name="T65" fmla="*/ 587 h 832"/>
                <a:gd name="T66" fmla="*/ 254 w 568"/>
                <a:gd name="T67" fmla="*/ 582 h 832"/>
                <a:gd name="T68" fmla="*/ 295 w 568"/>
                <a:gd name="T69" fmla="*/ 591 h 832"/>
                <a:gd name="T70" fmla="*/ 274 w 568"/>
                <a:gd name="T71" fmla="*/ 578 h 832"/>
                <a:gd name="T72" fmla="*/ 264 w 568"/>
                <a:gd name="T73" fmla="*/ 557 h 832"/>
                <a:gd name="T74" fmla="*/ 261 w 568"/>
                <a:gd name="T75" fmla="*/ 537 h 832"/>
                <a:gd name="T76" fmla="*/ 250 w 568"/>
                <a:gd name="T77" fmla="*/ 483 h 832"/>
                <a:gd name="T78" fmla="*/ 243 w 568"/>
                <a:gd name="T79" fmla="*/ 388 h 832"/>
                <a:gd name="T80" fmla="*/ 251 w 568"/>
                <a:gd name="T81" fmla="*/ 275 h 832"/>
                <a:gd name="T82" fmla="*/ 271 w 568"/>
                <a:gd name="T83" fmla="*/ 175 h 832"/>
                <a:gd name="T84" fmla="*/ 293 w 568"/>
                <a:gd name="T85" fmla="*/ 101 h 832"/>
                <a:gd name="T86" fmla="*/ 309 w 568"/>
                <a:gd name="T87" fmla="*/ 63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8" h="832">
                  <a:moveTo>
                    <a:pt x="309" y="63"/>
                  </a:moveTo>
                  <a:lnTo>
                    <a:pt x="309" y="63"/>
                  </a:lnTo>
                  <a:lnTo>
                    <a:pt x="317" y="57"/>
                  </a:lnTo>
                  <a:lnTo>
                    <a:pt x="324" y="50"/>
                  </a:lnTo>
                  <a:lnTo>
                    <a:pt x="339" y="34"/>
                  </a:lnTo>
                  <a:lnTo>
                    <a:pt x="354" y="18"/>
                  </a:lnTo>
                  <a:lnTo>
                    <a:pt x="361" y="13"/>
                  </a:lnTo>
                  <a:lnTo>
                    <a:pt x="369" y="7"/>
                  </a:lnTo>
                  <a:lnTo>
                    <a:pt x="378" y="2"/>
                  </a:lnTo>
                  <a:lnTo>
                    <a:pt x="388" y="0"/>
                  </a:lnTo>
                  <a:lnTo>
                    <a:pt x="397" y="0"/>
                  </a:lnTo>
                  <a:lnTo>
                    <a:pt x="408" y="2"/>
                  </a:lnTo>
                  <a:lnTo>
                    <a:pt x="419" y="7"/>
                  </a:lnTo>
                  <a:lnTo>
                    <a:pt x="432" y="14"/>
                  </a:lnTo>
                  <a:lnTo>
                    <a:pt x="446" y="25"/>
                  </a:lnTo>
                  <a:lnTo>
                    <a:pt x="461" y="39"/>
                  </a:lnTo>
                  <a:lnTo>
                    <a:pt x="461" y="39"/>
                  </a:lnTo>
                  <a:lnTo>
                    <a:pt x="478" y="82"/>
                  </a:lnTo>
                  <a:lnTo>
                    <a:pt x="496" y="125"/>
                  </a:lnTo>
                  <a:lnTo>
                    <a:pt x="513" y="168"/>
                  </a:lnTo>
                  <a:lnTo>
                    <a:pt x="520" y="189"/>
                  </a:lnTo>
                  <a:lnTo>
                    <a:pt x="527" y="210"/>
                  </a:lnTo>
                  <a:lnTo>
                    <a:pt x="533" y="230"/>
                  </a:lnTo>
                  <a:lnTo>
                    <a:pt x="538" y="249"/>
                  </a:lnTo>
                  <a:lnTo>
                    <a:pt x="540" y="268"/>
                  </a:lnTo>
                  <a:lnTo>
                    <a:pt x="541" y="285"/>
                  </a:lnTo>
                  <a:lnTo>
                    <a:pt x="541" y="303"/>
                  </a:lnTo>
                  <a:lnTo>
                    <a:pt x="538" y="318"/>
                  </a:lnTo>
                  <a:lnTo>
                    <a:pt x="533" y="333"/>
                  </a:lnTo>
                  <a:lnTo>
                    <a:pt x="529" y="339"/>
                  </a:lnTo>
                  <a:lnTo>
                    <a:pt x="525" y="346"/>
                  </a:lnTo>
                  <a:lnTo>
                    <a:pt x="525" y="346"/>
                  </a:lnTo>
                  <a:lnTo>
                    <a:pt x="527" y="357"/>
                  </a:lnTo>
                  <a:lnTo>
                    <a:pt x="529" y="369"/>
                  </a:lnTo>
                  <a:lnTo>
                    <a:pt x="534" y="392"/>
                  </a:lnTo>
                  <a:lnTo>
                    <a:pt x="535" y="405"/>
                  </a:lnTo>
                  <a:lnTo>
                    <a:pt x="536" y="417"/>
                  </a:lnTo>
                  <a:lnTo>
                    <a:pt x="535" y="431"/>
                  </a:lnTo>
                  <a:lnTo>
                    <a:pt x="533" y="445"/>
                  </a:lnTo>
                  <a:lnTo>
                    <a:pt x="533" y="445"/>
                  </a:lnTo>
                  <a:lnTo>
                    <a:pt x="539" y="453"/>
                  </a:lnTo>
                  <a:lnTo>
                    <a:pt x="543" y="461"/>
                  </a:lnTo>
                  <a:lnTo>
                    <a:pt x="551" y="477"/>
                  </a:lnTo>
                  <a:lnTo>
                    <a:pt x="556" y="493"/>
                  </a:lnTo>
                  <a:lnTo>
                    <a:pt x="560" y="510"/>
                  </a:lnTo>
                  <a:lnTo>
                    <a:pt x="560" y="526"/>
                  </a:lnTo>
                  <a:lnTo>
                    <a:pt x="560" y="542"/>
                  </a:lnTo>
                  <a:lnTo>
                    <a:pt x="558" y="575"/>
                  </a:lnTo>
                  <a:lnTo>
                    <a:pt x="558" y="575"/>
                  </a:lnTo>
                  <a:lnTo>
                    <a:pt x="562" y="594"/>
                  </a:lnTo>
                  <a:lnTo>
                    <a:pt x="565" y="613"/>
                  </a:lnTo>
                  <a:lnTo>
                    <a:pt x="567" y="631"/>
                  </a:lnTo>
                  <a:lnTo>
                    <a:pt x="568" y="651"/>
                  </a:lnTo>
                  <a:lnTo>
                    <a:pt x="568" y="670"/>
                  </a:lnTo>
                  <a:lnTo>
                    <a:pt x="567" y="688"/>
                  </a:lnTo>
                  <a:lnTo>
                    <a:pt x="564" y="708"/>
                  </a:lnTo>
                  <a:lnTo>
                    <a:pt x="561" y="727"/>
                  </a:lnTo>
                  <a:lnTo>
                    <a:pt x="561" y="727"/>
                  </a:lnTo>
                  <a:lnTo>
                    <a:pt x="557" y="741"/>
                  </a:lnTo>
                  <a:lnTo>
                    <a:pt x="553" y="753"/>
                  </a:lnTo>
                  <a:lnTo>
                    <a:pt x="548" y="764"/>
                  </a:lnTo>
                  <a:lnTo>
                    <a:pt x="542" y="773"/>
                  </a:lnTo>
                  <a:lnTo>
                    <a:pt x="536" y="780"/>
                  </a:lnTo>
                  <a:lnTo>
                    <a:pt x="531" y="787"/>
                  </a:lnTo>
                  <a:lnTo>
                    <a:pt x="525" y="793"/>
                  </a:lnTo>
                  <a:lnTo>
                    <a:pt x="518" y="797"/>
                  </a:lnTo>
                  <a:lnTo>
                    <a:pt x="511" y="801"/>
                  </a:lnTo>
                  <a:lnTo>
                    <a:pt x="503" y="804"/>
                  </a:lnTo>
                  <a:lnTo>
                    <a:pt x="489" y="809"/>
                  </a:lnTo>
                  <a:lnTo>
                    <a:pt x="474" y="813"/>
                  </a:lnTo>
                  <a:lnTo>
                    <a:pt x="459" y="817"/>
                  </a:lnTo>
                  <a:lnTo>
                    <a:pt x="459" y="817"/>
                  </a:lnTo>
                  <a:lnTo>
                    <a:pt x="433" y="823"/>
                  </a:lnTo>
                  <a:lnTo>
                    <a:pt x="406" y="828"/>
                  </a:lnTo>
                  <a:lnTo>
                    <a:pt x="380" y="830"/>
                  </a:lnTo>
                  <a:lnTo>
                    <a:pt x="352" y="832"/>
                  </a:lnTo>
                  <a:lnTo>
                    <a:pt x="324" y="832"/>
                  </a:lnTo>
                  <a:lnTo>
                    <a:pt x="295" y="832"/>
                  </a:lnTo>
                  <a:lnTo>
                    <a:pt x="237" y="830"/>
                  </a:lnTo>
                  <a:lnTo>
                    <a:pt x="117" y="823"/>
                  </a:lnTo>
                  <a:lnTo>
                    <a:pt x="58" y="820"/>
                  </a:lnTo>
                  <a:lnTo>
                    <a:pt x="29" y="820"/>
                  </a:lnTo>
                  <a:lnTo>
                    <a:pt x="0" y="820"/>
                  </a:lnTo>
                  <a:lnTo>
                    <a:pt x="0" y="820"/>
                  </a:lnTo>
                  <a:lnTo>
                    <a:pt x="11" y="804"/>
                  </a:lnTo>
                  <a:lnTo>
                    <a:pt x="20" y="788"/>
                  </a:lnTo>
                  <a:lnTo>
                    <a:pt x="27" y="773"/>
                  </a:lnTo>
                  <a:lnTo>
                    <a:pt x="33" y="758"/>
                  </a:lnTo>
                  <a:lnTo>
                    <a:pt x="36" y="743"/>
                  </a:lnTo>
                  <a:lnTo>
                    <a:pt x="40" y="728"/>
                  </a:lnTo>
                  <a:lnTo>
                    <a:pt x="41" y="713"/>
                  </a:lnTo>
                  <a:lnTo>
                    <a:pt x="42" y="698"/>
                  </a:lnTo>
                  <a:lnTo>
                    <a:pt x="42" y="667"/>
                  </a:lnTo>
                  <a:lnTo>
                    <a:pt x="41" y="636"/>
                  </a:lnTo>
                  <a:lnTo>
                    <a:pt x="40" y="605"/>
                  </a:lnTo>
                  <a:lnTo>
                    <a:pt x="40" y="572"/>
                  </a:lnTo>
                  <a:lnTo>
                    <a:pt x="195" y="593"/>
                  </a:lnTo>
                  <a:lnTo>
                    <a:pt x="195" y="593"/>
                  </a:lnTo>
                  <a:lnTo>
                    <a:pt x="218" y="587"/>
                  </a:lnTo>
                  <a:lnTo>
                    <a:pt x="230" y="584"/>
                  </a:lnTo>
                  <a:lnTo>
                    <a:pt x="243" y="582"/>
                  </a:lnTo>
                  <a:lnTo>
                    <a:pt x="254" y="582"/>
                  </a:lnTo>
                  <a:lnTo>
                    <a:pt x="267" y="582"/>
                  </a:lnTo>
                  <a:lnTo>
                    <a:pt x="281" y="585"/>
                  </a:lnTo>
                  <a:lnTo>
                    <a:pt x="295" y="591"/>
                  </a:lnTo>
                  <a:lnTo>
                    <a:pt x="295" y="591"/>
                  </a:lnTo>
                  <a:lnTo>
                    <a:pt x="282" y="584"/>
                  </a:lnTo>
                  <a:lnTo>
                    <a:pt x="274" y="578"/>
                  </a:lnTo>
                  <a:lnTo>
                    <a:pt x="268" y="571"/>
                  </a:lnTo>
                  <a:lnTo>
                    <a:pt x="265" y="564"/>
                  </a:lnTo>
                  <a:lnTo>
                    <a:pt x="264" y="557"/>
                  </a:lnTo>
                  <a:lnTo>
                    <a:pt x="262" y="551"/>
                  </a:lnTo>
                  <a:lnTo>
                    <a:pt x="261" y="537"/>
                  </a:lnTo>
                  <a:lnTo>
                    <a:pt x="261" y="537"/>
                  </a:lnTo>
                  <a:lnTo>
                    <a:pt x="257" y="520"/>
                  </a:lnTo>
                  <a:lnTo>
                    <a:pt x="252" y="501"/>
                  </a:lnTo>
                  <a:lnTo>
                    <a:pt x="250" y="483"/>
                  </a:lnTo>
                  <a:lnTo>
                    <a:pt x="246" y="464"/>
                  </a:lnTo>
                  <a:lnTo>
                    <a:pt x="243" y="426"/>
                  </a:lnTo>
                  <a:lnTo>
                    <a:pt x="243" y="388"/>
                  </a:lnTo>
                  <a:lnTo>
                    <a:pt x="244" y="349"/>
                  </a:lnTo>
                  <a:lnTo>
                    <a:pt x="246" y="312"/>
                  </a:lnTo>
                  <a:lnTo>
                    <a:pt x="251" y="275"/>
                  </a:lnTo>
                  <a:lnTo>
                    <a:pt x="257" y="240"/>
                  </a:lnTo>
                  <a:lnTo>
                    <a:pt x="264" y="207"/>
                  </a:lnTo>
                  <a:lnTo>
                    <a:pt x="271" y="175"/>
                  </a:lnTo>
                  <a:lnTo>
                    <a:pt x="279" y="147"/>
                  </a:lnTo>
                  <a:lnTo>
                    <a:pt x="286" y="123"/>
                  </a:lnTo>
                  <a:lnTo>
                    <a:pt x="293" y="101"/>
                  </a:lnTo>
                  <a:lnTo>
                    <a:pt x="300" y="83"/>
                  </a:lnTo>
                  <a:lnTo>
                    <a:pt x="304" y="71"/>
                  </a:lnTo>
                  <a:lnTo>
                    <a:pt x="309" y="63"/>
                  </a:lnTo>
                  <a:lnTo>
                    <a:pt x="309" y="63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4" name="Line 169"/>
            <p:cNvSpPr>
              <a:spLocks noChangeShapeType="1"/>
            </p:cNvSpPr>
            <p:nvPr/>
          </p:nvSpPr>
          <p:spPr bwMode="auto">
            <a:xfrm>
              <a:off x="10156826" y="2830512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5" name="Freeform 170"/>
            <p:cNvSpPr>
              <a:spLocks noEditPoints="1"/>
            </p:cNvSpPr>
            <p:nvPr/>
          </p:nvSpPr>
          <p:spPr bwMode="auto">
            <a:xfrm>
              <a:off x="9825038" y="2674937"/>
              <a:ext cx="176213" cy="204787"/>
            </a:xfrm>
            <a:custGeom>
              <a:avLst/>
              <a:gdLst>
                <a:gd name="T0" fmla="*/ 0 w 222"/>
                <a:gd name="T1" fmla="*/ 157 h 258"/>
                <a:gd name="T2" fmla="*/ 0 w 222"/>
                <a:gd name="T3" fmla="*/ 157 h 258"/>
                <a:gd name="T4" fmla="*/ 42 w 222"/>
                <a:gd name="T5" fmla="*/ 122 h 258"/>
                <a:gd name="T6" fmla="*/ 83 w 222"/>
                <a:gd name="T7" fmla="*/ 86 h 258"/>
                <a:gd name="T8" fmla="*/ 104 w 222"/>
                <a:gd name="T9" fmla="*/ 67 h 258"/>
                <a:gd name="T10" fmla="*/ 125 w 222"/>
                <a:gd name="T11" fmla="*/ 47 h 258"/>
                <a:gd name="T12" fmla="*/ 146 w 222"/>
                <a:gd name="T13" fmla="*/ 25 h 258"/>
                <a:gd name="T14" fmla="*/ 167 w 222"/>
                <a:gd name="T15" fmla="*/ 0 h 258"/>
                <a:gd name="T16" fmla="*/ 167 w 222"/>
                <a:gd name="T17" fmla="*/ 0 h 258"/>
                <a:gd name="T18" fmla="*/ 173 w 222"/>
                <a:gd name="T19" fmla="*/ 6 h 258"/>
                <a:gd name="T20" fmla="*/ 180 w 222"/>
                <a:gd name="T21" fmla="*/ 14 h 258"/>
                <a:gd name="T22" fmla="*/ 193 w 222"/>
                <a:gd name="T23" fmla="*/ 32 h 258"/>
                <a:gd name="T24" fmla="*/ 206 w 222"/>
                <a:gd name="T25" fmla="*/ 50 h 258"/>
                <a:gd name="T26" fmla="*/ 213 w 222"/>
                <a:gd name="T27" fmla="*/ 60 h 258"/>
                <a:gd name="T28" fmla="*/ 222 w 222"/>
                <a:gd name="T29" fmla="*/ 69 h 258"/>
                <a:gd name="T30" fmla="*/ 222 w 222"/>
                <a:gd name="T31" fmla="*/ 69 h 258"/>
                <a:gd name="T32" fmla="*/ 186 w 222"/>
                <a:gd name="T33" fmla="*/ 108 h 258"/>
                <a:gd name="T34" fmla="*/ 168 w 222"/>
                <a:gd name="T35" fmla="*/ 129 h 258"/>
                <a:gd name="T36" fmla="*/ 152 w 222"/>
                <a:gd name="T37" fmla="*/ 151 h 258"/>
                <a:gd name="T38" fmla="*/ 137 w 222"/>
                <a:gd name="T39" fmla="*/ 175 h 258"/>
                <a:gd name="T40" fmla="*/ 123 w 222"/>
                <a:gd name="T41" fmla="*/ 200 h 258"/>
                <a:gd name="T42" fmla="*/ 117 w 222"/>
                <a:gd name="T43" fmla="*/ 214 h 258"/>
                <a:gd name="T44" fmla="*/ 112 w 222"/>
                <a:gd name="T45" fmla="*/ 228 h 258"/>
                <a:gd name="T46" fmla="*/ 107 w 222"/>
                <a:gd name="T47" fmla="*/ 243 h 258"/>
                <a:gd name="T48" fmla="*/ 103 w 222"/>
                <a:gd name="T49" fmla="*/ 258 h 258"/>
                <a:gd name="T50" fmla="*/ 103 w 222"/>
                <a:gd name="T51" fmla="*/ 258 h 258"/>
                <a:gd name="T52" fmla="*/ 95 w 222"/>
                <a:gd name="T53" fmla="*/ 255 h 258"/>
                <a:gd name="T54" fmla="*/ 88 w 222"/>
                <a:gd name="T55" fmla="*/ 251 h 258"/>
                <a:gd name="T56" fmla="*/ 74 w 222"/>
                <a:gd name="T57" fmla="*/ 241 h 258"/>
                <a:gd name="T58" fmla="*/ 61 w 222"/>
                <a:gd name="T59" fmla="*/ 229 h 258"/>
                <a:gd name="T60" fmla="*/ 49 w 222"/>
                <a:gd name="T61" fmla="*/ 215 h 258"/>
                <a:gd name="T62" fmla="*/ 24 w 222"/>
                <a:gd name="T63" fmla="*/ 186 h 258"/>
                <a:gd name="T64" fmla="*/ 0 w 222"/>
                <a:gd name="T65" fmla="*/ 157 h 258"/>
                <a:gd name="T66" fmla="*/ 0 w 222"/>
                <a:gd name="T67" fmla="*/ 157 h 258"/>
                <a:gd name="T68" fmla="*/ 0 w 222"/>
                <a:gd name="T69" fmla="*/ 157 h 258"/>
                <a:gd name="T70" fmla="*/ 0 w 222"/>
                <a:gd name="T71" fmla="*/ 15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2" h="258">
                  <a:moveTo>
                    <a:pt x="0" y="157"/>
                  </a:moveTo>
                  <a:lnTo>
                    <a:pt x="0" y="157"/>
                  </a:lnTo>
                  <a:lnTo>
                    <a:pt x="42" y="122"/>
                  </a:lnTo>
                  <a:lnTo>
                    <a:pt x="83" y="86"/>
                  </a:lnTo>
                  <a:lnTo>
                    <a:pt x="104" y="67"/>
                  </a:lnTo>
                  <a:lnTo>
                    <a:pt x="125" y="47"/>
                  </a:lnTo>
                  <a:lnTo>
                    <a:pt x="146" y="25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73" y="6"/>
                  </a:lnTo>
                  <a:lnTo>
                    <a:pt x="180" y="14"/>
                  </a:lnTo>
                  <a:lnTo>
                    <a:pt x="193" y="32"/>
                  </a:lnTo>
                  <a:lnTo>
                    <a:pt x="206" y="50"/>
                  </a:lnTo>
                  <a:lnTo>
                    <a:pt x="213" y="60"/>
                  </a:lnTo>
                  <a:lnTo>
                    <a:pt x="222" y="69"/>
                  </a:lnTo>
                  <a:lnTo>
                    <a:pt x="222" y="69"/>
                  </a:lnTo>
                  <a:lnTo>
                    <a:pt x="186" y="108"/>
                  </a:lnTo>
                  <a:lnTo>
                    <a:pt x="168" y="129"/>
                  </a:lnTo>
                  <a:lnTo>
                    <a:pt x="152" y="151"/>
                  </a:lnTo>
                  <a:lnTo>
                    <a:pt x="137" y="175"/>
                  </a:lnTo>
                  <a:lnTo>
                    <a:pt x="123" y="200"/>
                  </a:lnTo>
                  <a:lnTo>
                    <a:pt x="117" y="214"/>
                  </a:lnTo>
                  <a:lnTo>
                    <a:pt x="112" y="228"/>
                  </a:lnTo>
                  <a:lnTo>
                    <a:pt x="107" y="243"/>
                  </a:lnTo>
                  <a:lnTo>
                    <a:pt x="103" y="258"/>
                  </a:lnTo>
                  <a:lnTo>
                    <a:pt x="103" y="258"/>
                  </a:lnTo>
                  <a:lnTo>
                    <a:pt x="95" y="255"/>
                  </a:lnTo>
                  <a:lnTo>
                    <a:pt x="88" y="251"/>
                  </a:lnTo>
                  <a:lnTo>
                    <a:pt x="74" y="241"/>
                  </a:lnTo>
                  <a:lnTo>
                    <a:pt x="61" y="229"/>
                  </a:lnTo>
                  <a:lnTo>
                    <a:pt x="49" y="215"/>
                  </a:lnTo>
                  <a:lnTo>
                    <a:pt x="24" y="186"/>
                  </a:lnTo>
                  <a:lnTo>
                    <a:pt x="0" y="157"/>
                  </a:lnTo>
                  <a:lnTo>
                    <a:pt x="0" y="157"/>
                  </a:lnTo>
                  <a:close/>
                  <a:moveTo>
                    <a:pt x="0" y="157"/>
                  </a:moveTo>
                  <a:lnTo>
                    <a:pt x="0" y="157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6" name="Freeform 171"/>
            <p:cNvSpPr>
              <a:spLocks/>
            </p:cNvSpPr>
            <p:nvPr/>
          </p:nvSpPr>
          <p:spPr bwMode="auto">
            <a:xfrm>
              <a:off x="9825038" y="2674937"/>
              <a:ext cx="176213" cy="204787"/>
            </a:xfrm>
            <a:custGeom>
              <a:avLst/>
              <a:gdLst>
                <a:gd name="T0" fmla="*/ 0 w 222"/>
                <a:gd name="T1" fmla="*/ 157 h 258"/>
                <a:gd name="T2" fmla="*/ 0 w 222"/>
                <a:gd name="T3" fmla="*/ 157 h 258"/>
                <a:gd name="T4" fmla="*/ 42 w 222"/>
                <a:gd name="T5" fmla="*/ 122 h 258"/>
                <a:gd name="T6" fmla="*/ 83 w 222"/>
                <a:gd name="T7" fmla="*/ 86 h 258"/>
                <a:gd name="T8" fmla="*/ 104 w 222"/>
                <a:gd name="T9" fmla="*/ 67 h 258"/>
                <a:gd name="T10" fmla="*/ 125 w 222"/>
                <a:gd name="T11" fmla="*/ 47 h 258"/>
                <a:gd name="T12" fmla="*/ 146 w 222"/>
                <a:gd name="T13" fmla="*/ 25 h 258"/>
                <a:gd name="T14" fmla="*/ 167 w 222"/>
                <a:gd name="T15" fmla="*/ 0 h 258"/>
                <a:gd name="T16" fmla="*/ 167 w 222"/>
                <a:gd name="T17" fmla="*/ 0 h 258"/>
                <a:gd name="T18" fmla="*/ 173 w 222"/>
                <a:gd name="T19" fmla="*/ 6 h 258"/>
                <a:gd name="T20" fmla="*/ 180 w 222"/>
                <a:gd name="T21" fmla="*/ 14 h 258"/>
                <a:gd name="T22" fmla="*/ 193 w 222"/>
                <a:gd name="T23" fmla="*/ 32 h 258"/>
                <a:gd name="T24" fmla="*/ 206 w 222"/>
                <a:gd name="T25" fmla="*/ 50 h 258"/>
                <a:gd name="T26" fmla="*/ 213 w 222"/>
                <a:gd name="T27" fmla="*/ 60 h 258"/>
                <a:gd name="T28" fmla="*/ 222 w 222"/>
                <a:gd name="T29" fmla="*/ 69 h 258"/>
                <a:gd name="T30" fmla="*/ 222 w 222"/>
                <a:gd name="T31" fmla="*/ 69 h 258"/>
                <a:gd name="T32" fmla="*/ 186 w 222"/>
                <a:gd name="T33" fmla="*/ 108 h 258"/>
                <a:gd name="T34" fmla="*/ 168 w 222"/>
                <a:gd name="T35" fmla="*/ 129 h 258"/>
                <a:gd name="T36" fmla="*/ 152 w 222"/>
                <a:gd name="T37" fmla="*/ 151 h 258"/>
                <a:gd name="T38" fmla="*/ 137 w 222"/>
                <a:gd name="T39" fmla="*/ 175 h 258"/>
                <a:gd name="T40" fmla="*/ 123 w 222"/>
                <a:gd name="T41" fmla="*/ 200 h 258"/>
                <a:gd name="T42" fmla="*/ 117 w 222"/>
                <a:gd name="T43" fmla="*/ 214 h 258"/>
                <a:gd name="T44" fmla="*/ 112 w 222"/>
                <a:gd name="T45" fmla="*/ 228 h 258"/>
                <a:gd name="T46" fmla="*/ 107 w 222"/>
                <a:gd name="T47" fmla="*/ 243 h 258"/>
                <a:gd name="T48" fmla="*/ 103 w 222"/>
                <a:gd name="T49" fmla="*/ 258 h 258"/>
                <a:gd name="T50" fmla="*/ 103 w 222"/>
                <a:gd name="T51" fmla="*/ 258 h 258"/>
                <a:gd name="T52" fmla="*/ 95 w 222"/>
                <a:gd name="T53" fmla="*/ 255 h 258"/>
                <a:gd name="T54" fmla="*/ 88 w 222"/>
                <a:gd name="T55" fmla="*/ 251 h 258"/>
                <a:gd name="T56" fmla="*/ 74 w 222"/>
                <a:gd name="T57" fmla="*/ 241 h 258"/>
                <a:gd name="T58" fmla="*/ 61 w 222"/>
                <a:gd name="T59" fmla="*/ 229 h 258"/>
                <a:gd name="T60" fmla="*/ 49 w 222"/>
                <a:gd name="T61" fmla="*/ 215 h 258"/>
                <a:gd name="T62" fmla="*/ 24 w 222"/>
                <a:gd name="T63" fmla="*/ 186 h 258"/>
                <a:gd name="T64" fmla="*/ 0 w 222"/>
                <a:gd name="T65" fmla="*/ 157 h 258"/>
                <a:gd name="T66" fmla="*/ 0 w 222"/>
                <a:gd name="T67" fmla="*/ 15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2" h="258">
                  <a:moveTo>
                    <a:pt x="0" y="157"/>
                  </a:moveTo>
                  <a:lnTo>
                    <a:pt x="0" y="157"/>
                  </a:lnTo>
                  <a:lnTo>
                    <a:pt x="42" y="122"/>
                  </a:lnTo>
                  <a:lnTo>
                    <a:pt x="83" y="86"/>
                  </a:lnTo>
                  <a:lnTo>
                    <a:pt x="104" y="67"/>
                  </a:lnTo>
                  <a:lnTo>
                    <a:pt x="125" y="47"/>
                  </a:lnTo>
                  <a:lnTo>
                    <a:pt x="146" y="25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73" y="6"/>
                  </a:lnTo>
                  <a:lnTo>
                    <a:pt x="180" y="14"/>
                  </a:lnTo>
                  <a:lnTo>
                    <a:pt x="193" y="32"/>
                  </a:lnTo>
                  <a:lnTo>
                    <a:pt x="206" y="50"/>
                  </a:lnTo>
                  <a:lnTo>
                    <a:pt x="213" y="60"/>
                  </a:lnTo>
                  <a:lnTo>
                    <a:pt x="222" y="69"/>
                  </a:lnTo>
                  <a:lnTo>
                    <a:pt x="222" y="69"/>
                  </a:lnTo>
                  <a:lnTo>
                    <a:pt x="186" y="108"/>
                  </a:lnTo>
                  <a:lnTo>
                    <a:pt x="168" y="129"/>
                  </a:lnTo>
                  <a:lnTo>
                    <a:pt x="152" y="151"/>
                  </a:lnTo>
                  <a:lnTo>
                    <a:pt x="137" y="175"/>
                  </a:lnTo>
                  <a:lnTo>
                    <a:pt x="123" y="200"/>
                  </a:lnTo>
                  <a:lnTo>
                    <a:pt x="117" y="214"/>
                  </a:lnTo>
                  <a:lnTo>
                    <a:pt x="112" y="228"/>
                  </a:lnTo>
                  <a:lnTo>
                    <a:pt x="107" y="243"/>
                  </a:lnTo>
                  <a:lnTo>
                    <a:pt x="103" y="258"/>
                  </a:lnTo>
                  <a:lnTo>
                    <a:pt x="103" y="258"/>
                  </a:lnTo>
                  <a:lnTo>
                    <a:pt x="95" y="255"/>
                  </a:lnTo>
                  <a:lnTo>
                    <a:pt x="88" y="251"/>
                  </a:lnTo>
                  <a:lnTo>
                    <a:pt x="74" y="241"/>
                  </a:lnTo>
                  <a:lnTo>
                    <a:pt x="61" y="229"/>
                  </a:lnTo>
                  <a:lnTo>
                    <a:pt x="49" y="215"/>
                  </a:lnTo>
                  <a:lnTo>
                    <a:pt x="24" y="186"/>
                  </a:lnTo>
                  <a:lnTo>
                    <a:pt x="0" y="157"/>
                  </a:lnTo>
                  <a:lnTo>
                    <a:pt x="0" y="15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9825038" y="2798762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9825038" y="2674937"/>
              <a:ext cx="176213" cy="204787"/>
            </a:xfrm>
            <a:custGeom>
              <a:avLst/>
              <a:gdLst>
                <a:gd name="T0" fmla="*/ 0 w 222"/>
                <a:gd name="T1" fmla="*/ 157 h 258"/>
                <a:gd name="T2" fmla="*/ 0 w 222"/>
                <a:gd name="T3" fmla="*/ 157 h 258"/>
                <a:gd name="T4" fmla="*/ 42 w 222"/>
                <a:gd name="T5" fmla="*/ 121 h 258"/>
                <a:gd name="T6" fmla="*/ 83 w 222"/>
                <a:gd name="T7" fmla="*/ 86 h 258"/>
                <a:gd name="T8" fmla="*/ 104 w 222"/>
                <a:gd name="T9" fmla="*/ 67 h 258"/>
                <a:gd name="T10" fmla="*/ 125 w 222"/>
                <a:gd name="T11" fmla="*/ 47 h 258"/>
                <a:gd name="T12" fmla="*/ 146 w 222"/>
                <a:gd name="T13" fmla="*/ 25 h 258"/>
                <a:gd name="T14" fmla="*/ 167 w 222"/>
                <a:gd name="T15" fmla="*/ 0 h 258"/>
                <a:gd name="T16" fmla="*/ 167 w 222"/>
                <a:gd name="T17" fmla="*/ 0 h 258"/>
                <a:gd name="T18" fmla="*/ 173 w 222"/>
                <a:gd name="T19" fmla="*/ 6 h 258"/>
                <a:gd name="T20" fmla="*/ 180 w 222"/>
                <a:gd name="T21" fmla="*/ 14 h 258"/>
                <a:gd name="T22" fmla="*/ 193 w 222"/>
                <a:gd name="T23" fmla="*/ 32 h 258"/>
                <a:gd name="T24" fmla="*/ 206 w 222"/>
                <a:gd name="T25" fmla="*/ 50 h 258"/>
                <a:gd name="T26" fmla="*/ 213 w 222"/>
                <a:gd name="T27" fmla="*/ 60 h 258"/>
                <a:gd name="T28" fmla="*/ 222 w 222"/>
                <a:gd name="T29" fmla="*/ 69 h 258"/>
                <a:gd name="T30" fmla="*/ 222 w 222"/>
                <a:gd name="T31" fmla="*/ 69 h 258"/>
                <a:gd name="T32" fmla="*/ 186 w 222"/>
                <a:gd name="T33" fmla="*/ 108 h 258"/>
                <a:gd name="T34" fmla="*/ 168 w 222"/>
                <a:gd name="T35" fmla="*/ 129 h 258"/>
                <a:gd name="T36" fmla="*/ 152 w 222"/>
                <a:gd name="T37" fmla="*/ 151 h 258"/>
                <a:gd name="T38" fmla="*/ 137 w 222"/>
                <a:gd name="T39" fmla="*/ 175 h 258"/>
                <a:gd name="T40" fmla="*/ 123 w 222"/>
                <a:gd name="T41" fmla="*/ 200 h 258"/>
                <a:gd name="T42" fmla="*/ 117 w 222"/>
                <a:gd name="T43" fmla="*/ 214 h 258"/>
                <a:gd name="T44" fmla="*/ 112 w 222"/>
                <a:gd name="T45" fmla="*/ 228 h 258"/>
                <a:gd name="T46" fmla="*/ 107 w 222"/>
                <a:gd name="T47" fmla="*/ 243 h 258"/>
                <a:gd name="T48" fmla="*/ 103 w 222"/>
                <a:gd name="T49" fmla="*/ 258 h 258"/>
                <a:gd name="T50" fmla="*/ 103 w 222"/>
                <a:gd name="T51" fmla="*/ 258 h 258"/>
                <a:gd name="T52" fmla="*/ 95 w 222"/>
                <a:gd name="T53" fmla="*/ 255 h 258"/>
                <a:gd name="T54" fmla="*/ 88 w 222"/>
                <a:gd name="T55" fmla="*/ 251 h 258"/>
                <a:gd name="T56" fmla="*/ 74 w 222"/>
                <a:gd name="T57" fmla="*/ 241 h 258"/>
                <a:gd name="T58" fmla="*/ 61 w 222"/>
                <a:gd name="T59" fmla="*/ 229 h 258"/>
                <a:gd name="T60" fmla="*/ 49 w 222"/>
                <a:gd name="T61" fmla="*/ 215 h 258"/>
                <a:gd name="T62" fmla="*/ 24 w 222"/>
                <a:gd name="T63" fmla="*/ 186 h 258"/>
                <a:gd name="T64" fmla="*/ 0 w 222"/>
                <a:gd name="T65" fmla="*/ 157 h 258"/>
                <a:gd name="T66" fmla="*/ 0 w 222"/>
                <a:gd name="T67" fmla="*/ 15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2" h="258">
                  <a:moveTo>
                    <a:pt x="0" y="157"/>
                  </a:moveTo>
                  <a:lnTo>
                    <a:pt x="0" y="157"/>
                  </a:lnTo>
                  <a:lnTo>
                    <a:pt x="42" y="121"/>
                  </a:lnTo>
                  <a:lnTo>
                    <a:pt x="83" y="86"/>
                  </a:lnTo>
                  <a:lnTo>
                    <a:pt x="104" y="67"/>
                  </a:lnTo>
                  <a:lnTo>
                    <a:pt x="125" y="47"/>
                  </a:lnTo>
                  <a:lnTo>
                    <a:pt x="146" y="25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73" y="6"/>
                  </a:lnTo>
                  <a:lnTo>
                    <a:pt x="180" y="14"/>
                  </a:lnTo>
                  <a:lnTo>
                    <a:pt x="193" y="32"/>
                  </a:lnTo>
                  <a:lnTo>
                    <a:pt x="206" y="50"/>
                  </a:lnTo>
                  <a:lnTo>
                    <a:pt x="213" y="60"/>
                  </a:lnTo>
                  <a:lnTo>
                    <a:pt x="222" y="69"/>
                  </a:lnTo>
                  <a:lnTo>
                    <a:pt x="222" y="69"/>
                  </a:lnTo>
                  <a:lnTo>
                    <a:pt x="186" y="108"/>
                  </a:lnTo>
                  <a:lnTo>
                    <a:pt x="168" y="129"/>
                  </a:lnTo>
                  <a:lnTo>
                    <a:pt x="152" y="151"/>
                  </a:lnTo>
                  <a:lnTo>
                    <a:pt x="137" y="175"/>
                  </a:lnTo>
                  <a:lnTo>
                    <a:pt x="123" y="200"/>
                  </a:lnTo>
                  <a:lnTo>
                    <a:pt x="117" y="214"/>
                  </a:lnTo>
                  <a:lnTo>
                    <a:pt x="112" y="228"/>
                  </a:lnTo>
                  <a:lnTo>
                    <a:pt x="107" y="243"/>
                  </a:lnTo>
                  <a:lnTo>
                    <a:pt x="103" y="258"/>
                  </a:lnTo>
                  <a:lnTo>
                    <a:pt x="103" y="258"/>
                  </a:lnTo>
                  <a:lnTo>
                    <a:pt x="95" y="255"/>
                  </a:lnTo>
                  <a:lnTo>
                    <a:pt x="88" y="251"/>
                  </a:lnTo>
                  <a:lnTo>
                    <a:pt x="74" y="241"/>
                  </a:lnTo>
                  <a:lnTo>
                    <a:pt x="61" y="229"/>
                  </a:lnTo>
                  <a:lnTo>
                    <a:pt x="49" y="215"/>
                  </a:lnTo>
                  <a:lnTo>
                    <a:pt x="24" y="186"/>
                  </a:lnTo>
                  <a:lnTo>
                    <a:pt x="0" y="157"/>
                  </a:lnTo>
                  <a:lnTo>
                    <a:pt x="0" y="157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9" name="Line 174"/>
            <p:cNvSpPr>
              <a:spLocks noChangeShapeType="1"/>
            </p:cNvSpPr>
            <p:nvPr/>
          </p:nvSpPr>
          <p:spPr bwMode="auto">
            <a:xfrm>
              <a:off x="9825038" y="2798762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0" name="Freeform 175"/>
            <p:cNvSpPr>
              <a:spLocks noEditPoints="1"/>
            </p:cNvSpPr>
            <p:nvPr/>
          </p:nvSpPr>
          <p:spPr bwMode="auto">
            <a:xfrm>
              <a:off x="9805988" y="2708275"/>
              <a:ext cx="274638" cy="520700"/>
            </a:xfrm>
            <a:custGeom>
              <a:avLst/>
              <a:gdLst>
                <a:gd name="T0" fmla="*/ 230 w 346"/>
                <a:gd name="T1" fmla="*/ 0 h 655"/>
                <a:gd name="T2" fmla="*/ 230 w 346"/>
                <a:gd name="T3" fmla="*/ 0 h 655"/>
                <a:gd name="T4" fmla="*/ 243 w 346"/>
                <a:gd name="T5" fmla="*/ 12 h 655"/>
                <a:gd name="T6" fmla="*/ 256 w 346"/>
                <a:gd name="T7" fmla="*/ 21 h 655"/>
                <a:gd name="T8" fmla="*/ 270 w 346"/>
                <a:gd name="T9" fmla="*/ 29 h 655"/>
                <a:gd name="T10" fmla="*/ 283 w 346"/>
                <a:gd name="T11" fmla="*/ 36 h 655"/>
                <a:gd name="T12" fmla="*/ 295 w 346"/>
                <a:gd name="T13" fmla="*/ 42 h 655"/>
                <a:gd name="T14" fmla="*/ 308 w 346"/>
                <a:gd name="T15" fmla="*/ 48 h 655"/>
                <a:gd name="T16" fmla="*/ 335 w 346"/>
                <a:gd name="T17" fmla="*/ 57 h 655"/>
                <a:gd name="T18" fmla="*/ 346 w 346"/>
                <a:gd name="T19" fmla="*/ 91 h 655"/>
                <a:gd name="T20" fmla="*/ 346 w 346"/>
                <a:gd name="T21" fmla="*/ 91 h 655"/>
                <a:gd name="T22" fmla="*/ 323 w 346"/>
                <a:gd name="T23" fmla="*/ 99 h 655"/>
                <a:gd name="T24" fmla="*/ 303 w 346"/>
                <a:gd name="T25" fmla="*/ 109 h 655"/>
                <a:gd name="T26" fmla="*/ 288 w 346"/>
                <a:gd name="T27" fmla="*/ 119 h 655"/>
                <a:gd name="T28" fmla="*/ 283 w 346"/>
                <a:gd name="T29" fmla="*/ 123 h 655"/>
                <a:gd name="T30" fmla="*/ 278 w 346"/>
                <a:gd name="T31" fmla="*/ 128 h 655"/>
                <a:gd name="T32" fmla="*/ 330 w 346"/>
                <a:gd name="T33" fmla="*/ 157 h 655"/>
                <a:gd name="T34" fmla="*/ 330 w 346"/>
                <a:gd name="T35" fmla="*/ 157 h 655"/>
                <a:gd name="T36" fmla="*/ 315 w 346"/>
                <a:gd name="T37" fmla="*/ 190 h 655"/>
                <a:gd name="T38" fmla="*/ 298 w 346"/>
                <a:gd name="T39" fmla="*/ 222 h 655"/>
                <a:gd name="T40" fmla="*/ 280 w 346"/>
                <a:gd name="T41" fmla="*/ 255 h 655"/>
                <a:gd name="T42" fmla="*/ 260 w 346"/>
                <a:gd name="T43" fmla="*/ 286 h 655"/>
                <a:gd name="T44" fmla="*/ 241 w 346"/>
                <a:gd name="T45" fmla="*/ 318 h 655"/>
                <a:gd name="T46" fmla="*/ 221 w 346"/>
                <a:gd name="T47" fmla="*/ 349 h 655"/>
                <a:gd name="T48" fmla="*/ 177 w 346"/>
                <a:gd name="T49" fmla="*/ 410 h 655"/>
                <a:gd name="T50" fmla="*/ 133 w 346"/>
                <a:gd name="T51" fmla="*/ 472 h 655"/>
                <a:gd name="T52" fmla="*/ 88 w 346"/>
                <a:gd name="T53" fmla="*/ 533 h 655"/>
                <a:gd name="T54" fmla="*/ 43 w 346"/>
                <a:gd name="T55" fmla="*/ 594 h 655"/>
                <a:gd name="T56" fmla="*/ 0 w 346"/>
                <a:gd name="T57" fmla="*/ 655 h 655"/>
                <a:gd name="T58" fmla="*/ 0 w 346"/>
                <a:gd name="T59" fmla="*/ 655 h 655"/>
                <a:gd name="T60" fmla="*/ 6 w 346"/>
                <a:gd name="T61" fmla="*/ 617 h 655"/>
                <a:gd name="T62" fmla="*/ 13 w 346"/>
                <a:gd name="T63" fmla="*/ 578 h 655"/>
                <a:gd name="T64" fmla="*/ 24 w 346"/>
                <a:gd name="T65" fmla="*/ 539 h 655"/>
                <a:gd name="T66" fmla="*/ 34 w 346"/>
                <a:gd name="T67" fmla="*/ 498 h 655"/>
                <a:gd name="T68" fmla="*/ 47 w 346"/>
                <a:gd name="T69" fmla="*/ 458 h 655"/>
                <a:gd name="T70" fmla="*/ 62 w 346"/>
                <a:gd name="T71" fmla="*/ 417 h 655"/>
                <a:gd name="T72" fmla="*/ 77 w 346"/>
                <a:gd name="T73" fmla="*/ 376 h 655"/>
                <a:gd name="T74" fmla="*/ 93 w 346"/>
                <a:gd name="T75" fmla="*/ 335 h 655"/>
                <a:gd name="T76" fmla="*/ 127 w 346"/>
                <a:gd name="T77" fmla="*/ 251 h 655"/>
                <a:gd name="T78" fmla="*/ 163 w 346"/>
                <a:gd name="T79" fmla="*/ 166 h 655"/>
                <a:gd name="T80" fmla="*/ 198 w 346"/>
                <a:gd name="T81" fmla="*/ 83 h 655"/>
                <a:gd name="T82" fmla="*/ 230 w 346"/>
                <a:gd name="T83" fmla="*/ 0 h 655"/>
                <a:gd name="T84" fmla="*/ 230 w 346"/>
                <a:gd name="T85" fmla="*/ 0 h 655"/>
                <a:gd name="T86" fmla="*/ 230 w 346"/>
                <a:gd name="T87" fmla="*/ 0 h 655"/>
                <a:gd name="T88" fmla="*/ 230 w 346"/>
                <a:gd name="T89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6" h="655">
                  <a:moveTo>
                    <a:pt x="230" y="0"/>
                  </a:moveTo>
                  <a:lnTo>
                    <a:pt x="230" y="0"/>
                  </a:lnTo>
                  <a:lnTo>
                    <a:pt x="243" y="12"/>
                  </a:lnTo>
                  <a:lnTo>
                    <a:pt x="256" y="21"/>
                  </a:lnTo>
                  <a:lnTo>
                    <a:pt x="270" y="29"/>
                  </a:lnTo>
                  <a:lnTo>
                    <a:pt x="283" y="36"/>
                  </a:lnTo>
                  <a:lnTo>
                    <a:pt x="295" y="42"/>
                  </a:lnTo>
                  <a:lnTo>
                    <a:pt x="308" y="48"/>
                  </a:lnTo>
                  <a:lnTo>
                    <a:pt x="335" y="57"/>
                  </a:lnTo>
                  <a:lnTo>
                    <a:pt x="346" y="91"/>
                  </a:lnTo>
                  <a:lnTo>
                    <a:pt x="346" y="91"/>
                  </a:lnTo>
                  <a:lnTo>
                    <a:pt x="323" y="99"/>
                  </a:lnTo>
                  <a:lnTo>
                    <a:pt x="303" y="109"/>
                  </a:lnTo>
                  <a:lnTo>
                    <a:pt x="288" y="119"/>
                  </a:lnTo>
                  <a:lnTo>
                    <a:pt x="283" y="123"/>
                  </a:lnTo>
                  <a:lnTo>
                    <a:pt x="278" y="128"/>
                  </a:lnTo>
                  <a:lnTo>
                    <a:pt x="330" y="157"/>
                  </a:lnTo>
                  <a:lnTo>
                    <a:pt x="330" y="157"/>
                  </a:lnTo>
                  <a:lnTo>
                    <a:pt x="315" y="190"/>
                  </a:lnTo>
                  <a:lnTo>
                    <a:pt x="298" y="222"/>
                  </a:lnTo>
                  <a:lnTo>
                    <a:pt x="280" y="255"/>
                  </a:lnTo>
                  <a:lnTo>
                    <a:pt x="260" y="286"/>
                  </a:lnTo>
                  <a:lnTo>
                    <a:pt x="241" y="318"/>
                  </a:lnTo>
                  <a:lnTo>
                    <a:pt x="221" y="349"/>
                  </a:lnTo>
                  <a:lnTo>
                    <a:pt x="177" y="410"/>
                  </a:lnTo>
                  <a:lnTo>
                    <a:pt x="133" y="472"/>
                  </a:lnTo>
                  <a:lnTo>
                    <a:pt x="88" y="533"/>
                  </a:lnTo>
                  <a:lnTo>
                    <a:pt x="43" y="594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617"/>
                  </a:lnTo>
                  <a:lnTo>
                    <a:pt x="13" y="578"/>
                  </a:lnTo>
                  <a:lnTo>
                    <a:pt x="24" y="539"/>
                  </a:lnTo>
                  <a:lnTo>
                    <a:pt x="34" y="498"/>
                  </a:lnTo>
                  <a:lnTo>
                    <a:pt x="47" y="458"/>
                  </a:lnTo>
                  <a:lnTo>
                    <a:pt x="62" y="417"/>
                  </a:lnTo>
                  <a:lnTo>
                    <a:pt x="77" y="376"/>
                  </a:lnTo>
                  <a:lnTo>
                    <a:pt x="93" y="335"/>
                  </a:lnTo>
                  <a:lnTo>
                    <a:pt x="127" y="251"/>
                  </a:lnTo>
                  <a:lnTo>
                    <a:pt x="163" y="166"/>
                  </a:lnTo>
                  <a:lnTo>
                    <a:pt x="198" y="83"/>
                  </a:lnTo>
                  <a:lnTo>
                    <a:pt x="230" y="0"/>
                  </a:lnTo>
                  <a:lnTo>
                    <a:pt x="230" y="0"/>
                  </a:lnTo>
                  <a:close/>
                  <a:moveTo>
                    <a:pt x="230" y="0"/>
                  </a:move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1" name="Freeform 176"/>
            <p:cNvSpPr>
              <a:spLocks/>
            </p:cNvSpPr>
            <p:nvPr/>
          </p:nvSpPr>
          <p:spPr bwMode="auto">
            <a:xfrm>
              <a:off x="9805988" y="2708275"/>
              <a:ext cx="274638" cy="520700"/>
            </a:xfrm>
            <a:custGeom>
              <a:avLst/>
              <a:gdLst>
                <a:gd name="T0" fmla="*/ 230 w 346"/>
                <a:gd name="T1" fmla="*/ 0 h 655"/>
                <a:gd name="T2" fmla="*/ 230 w 346"/>
                <a:gd name="T3" fmla="*/ 0 h 655"/>
                <a:gd name="T4" fmla="*/ 243 w 346"/>
                <a:gd name="T5" fmla="*/ 12 h 655"/>
                <a:gd name="T6" fmla="*/ 256 w 346"/>
                <a:gd name="T7" fmla="*/ 21 h 655"/>
                <a:gd name="T8" fmla="*/ 270 w 346"/>
                <a:gd name="T9" fmla="*/ 29 h 655"/>
                <a:gd name="T10" fmla="*/ 283 w 346"/>
                <a:gd name="T11" fmla="*/ 36 h 655"/>
                <a:gd name="T12" fmla="*/ 295 w 346"/>
                <a:gd name="T13" fmla="*/ 42 h 655"/>
                <a:gd name="T14" fmla="*/ 308 w 346"/>
                <a:gd name="T15" fmla="*/ 48 h 655"/>
                <a:gd name="T16" fmla="*/ 335 w 346"/>
                <a:gd name="T17" fmla="*/ 57 h 655"/>
                <a:gd name="T18" fmla="*/ 346 w 346"/>
                <a:gd name="T19" fmla="*/ 91 h 655"/>
                <a:gd name="T20" fmla="*/ 346 w 346"/>
                <a:gd name="T21" fmla="*/ 91 h 655"/>
                <a:gd name="T22" fmla="*/ 323 w 346"/>
                <a:gd name="T23" fmla="*/ 99 h 655"/>
                <a:gd name="T24" fmla="*/ 303 w 346"/>
                <a:gd name="T25" fmla="*/ 109 h 655"/>
                <a:gd name="T26" fmla="*/ 288 w 346"/>
                <a:gd name="T27" fmla="*/ 119 h 655"/>
                <a:gd name="T28" fmla="*/ 283 w 346"/>
                <a:gd name="T29" fmla="*/ 123 h 655"/>
                <a:gd name="T30" fmla="*/ 278 w 346"/>
                <a:gd name="T31" fmla="*/ 128 h 655"/>
                <a:gd name="T32" fmla="*/ 330 w 346"/>
                <a:gd name="T33" fmla="*/ 157 h 655"/>
                <a:gd name="T34" fmla="*/ 330 w 346"/>
                <a:gd name="T35" fmla="*/ 157 h 655"/>
                <a:gd name="T36" fmla="*/ 315 w 346"/>
                <a:gd name="T37" fmla="*/ 190 h 655"/>
                <a:gd name="T38" fmla="*/ 298 w 346"/>
                <a:gd name="T39" fmla="*/ 222 h 655"/>
                <a:gd name="T40" fmla="*/ 280 w 346"/>
                <a:gd name="T41" fmla="*/ 255 h 655"/>
                <a:gd name="T42" fmla="*/ 260 w 346"/>
                <a:gd name="T43" fmla="*/ 286 h 655"/>
                <a:gd name="T44" fmla="*/ 241 w 346"/>
                <a:gd name="T45" fmla="*/ 318 h 655"/>
                <a:gd name="T46" fmla="*/ 221 w 346"/>
                <a:gd name="T47" fmla="*/ 349 h 655"/>
                <a:gd name="T48" fmla="*/ 177 w 346"/>
                <a:gd name="T49" fmla="*/ 410 h 655"/>
                <a:gd name="T50" fmla="*/ 133 w 346"/>
                <a:gd name="T51" fmla="*/ 472 h 655"/>
                <a:gd name="T52" fmla="*/ 88 w 346"/>
                <a:gd name="T53" fmla="*/ 533 h 655"/>
                <a:gd name="T54" fmla="*/ 43 w 346"/>
                <a:gd name="T55" fmla="*/ 594 h 655"/>
                <a:gd name="T56" fmla="*/ 0 w 346"/>
                <a:gd name="T57" fmla="*/ 655 h 655"/>
                <a:gd name="T58" fmla="*/ 0 w 346"/>
                <a:gd name="T59" fmla="*/ 655 h 655"/>
                <a:gd name="T60" fmla="*/ 6 w 346"/>
                <a:gd name="T61" fmla="*/ 617 h 655"/>
                <a:gd name="T62" fmla="*/ 13 w 346"/>
                <a:gd name="T63" fmla="*/ 578 h 655"/>
                <a:gd name="T64" fmla="*/ 24 w 346"/>
                <a:gd name="T65" fmla="*/ 539 h 655"/>
                <a:gd name="T66" fmla="*/ 34 w 346"/>
                <a:gd name="T67" fmla="*/ 498 h 655"/>
                <a:gd name="T68" fmla="*/ 47 w 346"/>
                <a:gd name="T69" fmla="*/ 458 h 655"/>
                <a:gd name="T70" fmla="*/ 62 w 346"/>
                <a:gd name="T71" fmla="*/ 417 h 655"/>
                <a:gd name="T72" fmla="*/ 77 w 346"/>
                <a:gd name="T73" fmla="*/ 376 h 655"/>
                <a:gd name="T74" fmla="*/ 93 w 346"/>
                <a:gd name="T75" fmla="*/ 335 h 655"/>
                <a:gd name="T76" fmla="*/ 127 w 346"/>
                <a:gd name="T77" fmla="*/ 251 h 655"/>
                <a:gd name="T78" fmla="*/ 163 w 346"/>
                <a:gd name="T79" fmla="*/ 166 h 655"/>
                <a:gd name="T80" fmla="*/ 198 w 346"/>
                <a:gd name="T81" fmla="*/ 83 h 655"/>
                <a:gd name="T82" fmla="*/ 230 w 346"/>
                <a:gd name="T83" fmla="*/ 0 h 655"/>
                <a:gd name="T84" fmla="*/ 230 w 346"/>
                <a:gd name="T8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6" h="655">
                  <a:moveTo>
                    <a:pt x="230" y="0"/>
                  </a:moveTo>
                  <a:lnTo>
                    <a:pt x="230" y="0"/>
                  </a:lnTo>
                  <a:lnTo>
                    <a:pt x="243" y="12"/>
                  </a:lnTo>
                  <a:lnTo>
                    <a:pt x="256" y="21"/>
                  </a:lnTo>
                  <a:lnTo>
                    <a:pt x="270" y="29"/>
                  </a:lnTo>
                  <a:lnTo>
                    <a:pt x="283" y="36"/>
                  </a:lnTo>
                  <a:lnTo>
                    <a:pt x="295" y="42"/>
                  </a:lnTo>
                  <a:lnTo>
                    <a:pt x="308" y="48"/>
                  </a:lnTo>
                  <a:lnTo>
                    <a:pt x="335" y="57"/>
                  </a:lnTo>
                  <a:lnTo>
                    <a:pt x="346" y="91"/>
                  </a:lnTo>
                  <a:lnTo>
                    <a:pt x="346" y="91"/>
                  </a:lnTo>
                  <a:lnTo>
                    <a:pt x="323" y="99"/>
                  </a:lnTo>
                  <a:lnTo>
                    <a:pt x="303" y="109"/>
                  </a:lnTo>
                  <a:lnTo>
                    <a:pt x="288" y="119"/>
                  </a:lnTo>
                  <a:lnTo>
                    <a:pt x="283" y="123"/>
                  </a:lnTo>
                  <a:lnTo>
                    <a:pt x="278" y="128"/>
                  </a:lnTo>
                  <a:lnTo>
                    <a:pt x="330" y="157"/>
                  </a:lnTo>
                  <a:lnTo>
                    <a:pt x="330" y="157"/>
                  </a:lnTo>
                  <a:lnTo>
                    <a:pt x="315" y="190"/>
                  </a:lnTo>
                  <a:lnTo>
                    <a:pt x="298" y="222"/>
                  </a:lnTo>
                  <a:lnTo>
                    <a:pt x="280" y="255"/>
                  </a:lnTo>
                  <a:lnTo>
                    <a:pt x="260" y="286"/>
                  </a:lnTo>
                  <a:lnTo>
                    <a:pt x="241" y="318"/>
                  </a:lnTo>
                  <a:lnTo>
                    <a:pt x="221" y="349"/>
                  </a:lnTo>
                  <a:lnTo>
                    <a:pt x="177" y="410"/>
                  </a:lnTo>
                  <a:lnTo>
                    <a:pt x="133" y="472"/>
                  </a:lnTo>
                  <a:lnTo>
                    <a:pt x="88" y="533"/>
                  </a:lnTo>
                  <a:lnTo>
                    <a:pt x="43" y="594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617"/>
                  </a:lnTo>
                  <a:lnTo>
                    <a:pt x="13" y="578"/>
                  </a:lnTo>
                  <a:lnTo>
                    <a:pt x="24" y="539"/>
                  </a:lnTo>
                  <a:lnTo>
                    <a:pt x="34" y="498"/>
                  </a:lnTo>
                  <a:lnTo>
                    <a:pt x="47" y="458"/>
                  </a:lnTo>
                  <a:lnTo>
                    <a:pt x="62" y="417"/>
                  </a:lnTo>
                  <a:lnTo>
                    <a:pt x="77" y="376"/>
                  </a:lnTo>
                  <a:lnTo>
                    <a:pt x="93" y="335"/>
                  </a:lnTo>
                  <a:lnTo>
                    <a:pt x="127" y="251"/>
                  </a:lnTo>
                  <a:lnTo>
                    <a:pt x="163" y="166"/>
                  </a:lnTo>
                  <a:lnTo>
                    <a:pt x="198" y="83"/>
                  </a:lnTo>
                  <a:lnTo>
                    <a:pt x="230" y="0"/>
                  </a:lnTo>
                  <a:lnTo>
                    <a:pt x="23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2" name="Line 177"/>
            <p:cNvSpPr>
              <a:spLocks noChangeShapeType="1"/>
            </p:cNvSpPr>
            <p:nvPr/>
          </p:nvSpPr>
          <p:spPr bwMode="auto">
            <a:xfrm>
              <a:off x="9988551" y="2708275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3" name="Freeform 178"/>
            <p:cNvSpPr>
              <a:spLocks/>
            </p:cNvSpPr>
            <p:nvPr/>
          </p:nvSpPr>
          <p:spPr bwMode="auto">
            <a:xfrm>
              <a:off x="9805988" y="2708275"/>
              <a:ext cx="274638" cy="520700"/>
            </a:xfrm>
            <a:custGeom>
              <a:avLst/>
              <a:gdLst>
                <a:gd name="T0" fmla="*/ 230 w 346"/>
                <a:gd name="T1" fmla="*/ 0 h 655"/>
                <a:gd name="T2" fmla="*/ 230 w 346"/>
                <a:gd name="T3" fmla="*/ 0 h 655"/>
                <a:gd name="T4" fmla="*/ 243 w 346"/>
                <a:gd name="T5" fmla="*/ 12 h 655"/>
                <a:gd name="T6" fmla="*/ 256 w 346"/>
                <a:gd name="T7" fmla="*/ 21 h 655"/>
                <a:gd name="T8" fmla="*/ 270 w 346"/>
                <a:gd name="T9" fmla="*/ 29 h 655"/>
                <a:gd name="T10" fmla="*/ 283 w 346"/>
                <a:gd name="T11" fmla="*/ 36 h 655"/>
                <a:gd name="T12" fmla="*/ 295 w 346"/>
                <a:gd name="T13" fmla="*/ 42 h 655"/>
                <a:gd name="T14" fmla="*/ 308 w 346"/>
                <a:gd name="T15" fmla="*/ 48 h 655"/>
                <a:gd name="T16" fmla="*/ 335 w 346"/>
                <a:gd name="T17" fmla="*/ 57 h 655"/>
                <a:gd name="T18" fmla="*/ 346 w 346"/>
                <a:gd name="T19" fmla="*/ 91 h 655"/>
                <a:gd name="T20" fmla="*/ 346 w 346"/>
                <a:gd name="T21" fmla="*/ 91 h 655"/>
                <a:gd name="T22" fmla="*/ 323 w 346"/>
                <a:gd name="T23" fmla="*/ 100 h 655"/>
                <a:gd name="T24" fmla="*/ 303 w 346"/>
                <a:gd name="T25" fmla="*/ 109 h 655"/>
                <a:gd name="T26" fmla="*/ 288 w 346"/>
                <a:gd name="T27" fmla="*/ 119 h 655"/>
                <a:gd name="T28" fmla="*/ 283 w 346"/>
                <a:gd name="T29" fmla="*/ 123 h 655"/>
                <a:gd name="T30" fmla="*/ 278 w 346"/>
                <a:gd name="T31" fmla="*/ 128 h 655"/>
                <a:gd name="T32" fmla="*/ 330 w 346"/>
                <a:gd name="T33" fmla="*/ 157 h 655"/>
                <a:gd name="T34" fmla="*/ 330 w 346"/>
                <a:gd name="T35" fmla="*/ 157 h 655"/>
                <a:gd name="T36" fmla="*/ 315 w 346"/>
                <a:gd name="T37" fmla="*/ 190 h 655"/>
                <a:gd name="T38" fmla="*/ 298 w 346"/>
                <a:gd name="T39" fmla="*/ 222 h 655"/>
                <a:gd name="T40" fmla="*/ 280 w 346"/>
                <a:gd name="T41" fmla="*/ 255 h 655"/>
                <a:gd name="T42" fmla="*/ 260 w 346"/>
                <a:gd name="T43" fmla="*/ 286 h 655"/>
                <a:gd name="T44" fmla="*/ 241 w 346"/>
                <a:gd name="T45" fmla="*/ 318 h 655"/>
                <a:gd name="T46" fmla="*/ 221 w 346"/>
                <a:gd name="T47" fmla="*/ 349 h 655"/>
                <a:gd name="T48" fmla="*/ 177 w 346"/>
                <a:gd name="T49" fmla="*/ 411 h 655"/>
                <a:gd name="T50" fmla="*/ 133 w 346"/>
                <a:gd name="T51" fmla="*/ 472 h 655"/>
                <a:gd name="T52" fmla="*/ 88 w 346"/>
                <a:gd name="T53" fmla="*/ 533 h 655"/>
                <a:gd name="T54" fmla="*/ 43 w 346"/>
                <a:gd name="T55" fmla="*/ 594 h 655"/>
                <a:gd name="T56" fmla="*/ 0 w 346"/>
                <a:gd name="T57" fmla="*/ 655 h 655"/>
                <a:gd name="T58" fmla="*/ 0 w 346"/>
                <a:gd name="T59" fmla="*/ 655 h 655"/>
                <a:gd name="T60" fmla="*/ 6 w 346"/>
                <a:gd name="T61" fmla="*/ 617 h 655"/>
                <a:gd name="T62" fmla="*/ 13 w 346"/>
                <a:gd name="T63" fmla="*/ 578 h 655"/>
                <a:gd name="T64" fmla="*/ 24 w 346"/>
                <a:gd name="T65" fmla="*/ 539 h 655"/>
                <a:gd name="T66" fmla="*/ 34 w 346"/>
                <a:gd name="T67" fmla="*/ 498 h 655"/>
                <a:gd name="T68" fmla="*/ 47 w 346"/>
                <a:gd name="T69" fmla="*/ 458 h 655"/>
                <a:gd name="T70" fmla="*/ 62 w 346"/>
                <a:gd name="T71" fmla="*/ 417 h 655"/>
                <a:gd name="T72" fmla="*/ 77 w 346"/>
                <a:gd name="T73" fmla="*/ 376 h 655"/>
                <a:gd name="T74" fmla="*/ 93 w 346"/>
                <a:gd name="T75" fmla="*/ 335 h 655"/>
                <a:gd name="T76" fmla="*/ 127 w 346"/>
                <a:gd name="T77" fmla="*/ 251 h 655"/>
                <a:gd name="T78" fmla="*/ 163 w 346"/>
                <a:gd name="T79" fmla="*/ 166 h 655"/>
                <a:gd name="T80" fmla="*/ 198 w 346"/>
                <a:gd name="T81" fmla="*/ 83 h 655"/>
                <a:gd name="T82" fmla="*/ 230 w 346"/>
                <a:gd name="T83" fmla="*/ 0 h 655"/>
                <a:gd name="T84" fmla="*/ 230 w 346"/>
                <a:gd name="T8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6" h="655">
                  <a:moveTo>
                    <a:pt x="230" y="0"/>
                  </a:moveTo>
                  <a:lnTo>
                    <a:pt x="230" y="0"/>
                  </a:lnTo>
                  <a:lnTo>
                    <a:pt x="243" y="12"/>
                  </a:lnTo>
                  <a:lnTo>
                    <a:pt x="256" y="21"/>
                  </a:lnTo>
                  <a:lnTo>
                    <a:pt x="270" y="29"/>
                  </a:lnTo>
                  <a:lnTo>
                    <a:pt x="283" y="36"/>
                  </a:lnTo>
                  <a:lnTo>
                    <a:pt x="295" y="42"/>
                  </a:lnTo>
                  <a:lnTo>
                    <a:pt x="308" y="48"/>
                  </a:lnTo>
                  <a:lnTo>
                    <a:pt x="335" y="57"/>
                  </a:lnTo>
                  <a:lnTo>
                    <a:pt x="346" y="91"/>
                  </a:lnTo>
                  <a:lnTo>
                    <a:pt x="346" y="91"/>
                  </a:lnTo>
                  <a:lnTo>
                    <a:pt x="323" y="100"/>
                  </a:lnTo>
                  <a:lnTo>
                    <a:pt x="303" y="109"/>
                  </a:lnTo>
                  <a:lnTo>
                    <a:pt x="288" y="119"/>
                  </a:lnTo>
                  <a:lnTo>
                    <a:pt x="283" y="123"/>
                  </a:lnTo>
                  <a:lnTo>
                    <a:pt x="278" y="128"/>
                  </a:lnTo>
                  <a:lnTo>
                    <a:pt x="330" y="157"/>
                  </a:lnTo>
                  <a:lnTo>
                    <a:pt x="330" y="157"/>
                  </a:lnTo>
                  <a:lnTo>
                    <a:pt x="315" y="190"/>
                  </a:lnTo>
                  <a:lnTo>
                    <a:pt x="298" y="222"/>
                  </a:lnTo>
                  <a:lnTo>
                    <a:pt x="280" y="255"/>
                  </a:lnTo>
                  <a:lnTo>
                    <a:pt x="260" y="286"/>
                  </a:lnTo>
                  <a:lnTo>
                    <a:pt x="241" y="318"/>
                  </a:lnTo>
                  <a:lnTo>
                    <a:pt x="221" y="349"/>
                  </a:lnTo>
                  <a:lnTo>
                    <a:pt x="177" y="411"/>
                  </a:lnTo>
                  <a:lnTo>
                    <a:pt x="133" y="472"/>
                  </a:lnTo>
                  <a:lnTo>
                    <a:pt x="88" y="533"/>
                  </a:lnTo>
                  <a:lnTo>
                    <a:pt x="43" y="594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617"/>
                  </a:lnTo>
                  <a:lnTo>
                    <a:pt x="13" y="578"/>
                  </a:lnTo>
                  <a:lnTo>
                    <a:pt x="24" y="539"/>
                  </a:lnTo>
                  <a:lnTo>
                    <a:pt x="34" y="498"/>
                  </a:lnTo>
                  <a:lnTo>
                    <a:pt x="47" y="458"/>
                  </a:lnTo>
                  <a:lnTo>
                    <a:pt x="62" y="417"/>
                  </a:lnTo>
                  <a:lnTo>
                    <a:pt x="77" y="376"/>
                  </a:lnTo>
                  <a:lnTo>
                    <a:pt x="93" y="335"/>
                  </a:lnTo>
                  <a:lnTo>
                    <a:pt x="127" y="251"/>
                  </a:lnTo>
                  <a:lnTo>
                    <a:pt x="163" y="166"/>
                  </a:lnTo>
                  <a:lnTo>
                    <a:pt x="198" y="83"/>
                  </a:lnTo>
                  <a:lnTo>
                    <a:pt x="230" y="0"/>
                  </a:lnTo>
                  <a:lnTo>
                    <a:pt x="230" y="0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4" name="Line 179"/>
            <p:cNvSpPr>
              <a:spLocks noChangeShapeType="1"/>
            </p:cNvSpPr>
            <p:nvPr/>
          </p:nvSpPr>
          <p:spPr bwMode="auto">
            <a:xfrm>
              <a:off x="9988551" y="2708275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5" name="Freeform 180"/>
            <p:cNvSpPr>
              <a:spLocks noEditPoints="1"/>
            </p:cNvSpPr>
            <p:nvPr/>
          </p:nvSpPr>
          <p:spPr bwMode="auto">
            <a:xfrm>
              <a:off x="9744076" y="2782887"/>
              <a:ext cx="41275" cy="128587"/>
            </a:xfrm>
            <a:custGeom>
              <a:avLst/>
              <a:gdLst>
                <a:gd name="T0" fmla="*/ 16 w 52"/>
                <a:gd name="T1" fmla="*/ 10 h 162"/>
                <a:gd name="T2" fmla="*/ 16 w 52"/>
                <a:gd name="T3" fmla="*/ 10 h 162"/>
                <a:gd name="T4" fmla="*/ 23 w 52"/>
                <a:gd name="T5" fmla="*/ 5 h 162"/>
                <a:gd name="T6" fmla="*/ 28 w 52"/>
                <a:gd name="T7" fmla="*/ 3 h 162"/>
                <a:gd name="T8" fmla="*/ 32 w 52"/>
                <a:gd name="T9" fmla="*/ 0 h 162"/>
                <a:gd name="T10" fmla="*/ 37 w 52"/>
                <a:gd name="T11" fmla="*/ 0 h 162"/>
                <a:gd name="T12" fmla="*/ 41 w 52"/>
                <a:gd name="T13" fmla="*/ 0 h 162"/>
                <a:gd name="T14" fmla="*/ 44 w 52"/>
                <a:gd name="T15" fmla="*/ 2 h 162"/>
                <a:gd name="T16" fmla="*/ 47 w 52"/>
                <a:gd name="T17" fmla="*/ 4 h 162"/>
                <a:gd name="T18" fmla="*/ 50 w 52"/>
                <a:gd name="T19" fmla="*/ 6 h 162"/>
                <a:gd name="T20" fmla="*/ 51 w 52"/>
                <a:gd name="T21" fmla="*/ 10 h 162"/>
                <a:gd name="T22" fmla="*/ 52 w 52"/>
                <a:gd name="T23" fmla="*/ 13 h 162"/>
                <a:gd name="T24" fmla="*/ 52 w 52"/>
                <a:gd name="T25" fmla="*/ 20 h 162"/>
                <a:gd name="T26" fmla="*/ 51 w 52"/>
                <a:gd name="T27" fmla="*/ 24 h 162"/>
                <a:gd name="T28" fmla="*/ 50 w 52"/>
                <a:gd name="T29" fmla="*/ 28 h 162"/>
                <a:gd name="T30" fmla="*/ 47 w 52"/>
                <a:gd name="T31" fmla="*/ 31 h 162"/>
                <a:gd name="T32" fmla="*/ 44 w 52"/>
                <a:gd name="T33" fmla="*/ 34 h 162"/>
                <a:gd name="T34" fmla="*/ 44 w 52"/>
                <a:gd name="T35" fmla="*/ 34 h 162"/>
                <a:gd name="T36" fmla="*/ 35 w 52"/>
                <a:gd name="T37" fmla="*/ 61 h 162"/>
                <a:gd name="T38" fmla="*/ 30 w 52"/>
                <a:gd name="T39" fmla="*/ 76 h 162"/>
                <a:gd name="T40" fmla="*/ 28 w 52"/>
                <a:gd name="T41" fmla="*/ 90 h 162"/>
                <a:gd name="T42" fmla="*/ 26 w 52"/>
                <a:gd name="T43" fmla="*/ 106 h 162"/>
                <a:gd name="T44" fmla="*/ 26 w 52"/>
                <a:gd name="T45" fmla="*/ 114 h 162"/>
                <a:gd name="T46" fmla="*/ 28 w 52"/>
                <a:gd name="T47" fmla="*/ 122 h 162"/>
                <a:gd name="T48" fmla="*/ 30 w 52"/>
                <a:gd name="T49" fmla="*/ 132 h 162"/>
                <a:gd name="T50" fmla="*/ 32 w 52"/>
                <a:gd name="T51" fmla="*/ 141 h 162"/>
                <a:gd name="T52" fmla="*/ 37 w 52"/>
                <a:gd name="T53" fmla="*/ 151 h 162"/>
                <a:gd name="T54" fmla="*/ 41 w 52"/>
                <a:gd name="T55" fmla="*/ 162 h 162"/>
                <a:gd name="T56" fmla="*/ 1 w 52"/>
                <a:gd name="T57" fmla="*/ 143 h 162"/>
                <a:gd name="T58" fmla="*/ 1 w 52"/>
                <a:gd name="T59" fmla="*/ 143 h 162"/>
                <a:gd name="T60" fmla="*/ 0 w 52"/>
                <a:gd name="T61" fmla="*/ 121 h 162"/>
                <a:gd name="T62" fmla="*/ 0 w 52"/>
                <a:gd name="T63" fmla="*/ 101 h 162"/>
                <a:gd name="T64" fmla="*/ 0 w 52"/>
                <a:gd name="T65" fmla="*/ 84 h 162"/>
                <a:gd name="T66" fmla="*/ 2 w 52"/>
                <a:gd name="T67" fmla="*/ 67 h 162"/>
                <a:gd name="T68" fmla="*/ 4 w 52"/>
                <a:gd name="T69" fmla="*/ 51 h 162"/>
                <a:gd name="T70" fmla="*/ 8 w 52"/>
                <a:gd name="T71" fmla="*/ 36 h 162"/>
                <a:gd name="T72" fmla="*/ 16 w 52"/>
                <a:gd name="T73" fmla="*/ 10 h 162"/>
                <a:gd name="T74" fmla="*/ 16 w 52"/>
                <a:gd name="T75" fmla="*/ 10 h 162"/>
                <a:gd name="T76" fmla="*/ 16 w 52"/>
                <a:gd name="T77" fmla="*/ 10 h 162"/>
                <a:gd name="T78" fmla="*/ 16 w 52"/>
                <a:gd name="T79" fmla="*/ 1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" h="162">
                  <a:moveTo>
                    <a:pt x="16" y="10"/>
                  </a:moveTo>
                  <a:lnTo>
                    <a:pt x="16" y="10"/>
                  </a:lnTo>
                  <a:lnTo>
                    <a:pt x="23" y="5"/>
                  </a:lnTo>
                  <a:lnTo>
                    <a:pt x="28" y="3"/>
                  </a:lnTo>
                  <a:lnTo>
                    <a:pt x="32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4" y="2"/>
                  </a:lnTo>
                  <a:lnTo>
                    <a:pt x="47" y="4"/>
                  </a:lnTo>
                  <a:lnTo>
                    <a:pt x="50" y="6"/>
                  </a:lnTo>
                  <a:lnTo>
                    <a:pt x="51" y="10"/>
                  </a:lnTo>
                  <a:lnTo>
                    <a:pt x="52" y="13"/>
                  </a:lnTo>
                  <a:lnTo>
                    <a:pt x="52" y="20"/>
                  </a:lnTo>
                  <a:lnTo>
                    <a:pt x="51" y="24"/>
                  </a:lnTo>
                  <a:lnTo>
                    <a:pt x="50" y="28"/>
                  </a:lnTo>
                  <a:lnTo>
                    <a:pt x="47" y="31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35" y="61"/>
                  </a:lnTo>
                  <a:lnTo>
                    <a:pt x="30" y="76"/>
                  </a:lnTo>
                  <a:lnTo>
                    <a:pt x="28" y="90"/>
                  </a:lnTo>
                  <a:lnTo>
                    <a:pt x="26" y="106"/>
                  </a:lnTo>
                  <a:lnTo>
                    <a:pt x="26" y="114"/>
                  </a:lnTo>
                  <a:lnTo>
                    <a:pt x="28" y="122"/>
                  </a:lnTo>
                  <a:lnTo>
                    <a:pt x="30" y="132"/>
                  </a:lnTo>
                  <a:lnTo>
                    <a:pt x="32" y="141"/>
                  </a:lnTo>
                  <a:lnTo>
                    <a:pt x="37" y="151"/>
                  </a:lnTo>
                  <a:lnTo>
                    <a:pt x="41" y="16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0" y="121"/>
                  </a:lnTo>
                  <a:lnTo>
                    <a:pt x="0" y="101"/>
                  </a:lnTo>
                  <a:lnTo>
                    <a:pt x="0" y="84"/>
                  </a:lnTo>
                  <a:lnTo>
                    <a:pt x="2" y="67"/>
                  </a:lnTo>
                  <a:lnTo>
                    <a:pt x="4" y="51"/>
                  </a:lnTo>
                  <a:lnTo>
                    <a:pt x="8" y="36"/>
                  </a:lnTo>
                  <a:lnTo>
                    <a:pt x="16" y="10"/>
                  </a:lnTo>
                  <a:lnTo>
                    <a:pt x="16" y="10"/>
                  </a:lnTo>
                  <a:close/>
                  <a:moveTo>
                    <a:pt x="16" y="10"/>
                  </a:moveTo>
                  <a:lnTo>
                    <a:pt x="16" y="1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6" name="Freeform 181"/>
            <p:cNvSpPr>
              <a:spLocks/>
            </p:cNvSpPr>
            <p:nvPr/>
          </p:nvSpPr>
          <p:spPr bwMode="auto">
            <a:xfrm>
              <a:off x="9744076" y="2782887"/>
              <a:ext cx="41275" cy="128587"/>
            </a:xfrm>
            <a:custGeom>
              <a:avLst/>
              <a:gdLst>
                <a:gd name="T0" fmla="*/ 16 w 52"/>
                <a:gd name="T1" fmla="*/ 10 h 162"/>
                <a:gd name="T2" fmla="*/ 16 w 52"/>
                <a:gd name="T3" fmla="*/ 10 h 162"/>
                <a:gd name="T4" fmla="*/ 23 w 52"/>
                <a:gd name="T5" fmla="*/ 5 h 162"/>
                <a:gd name="T6" fmla="*/ 28 w 52"/>
                <a:gd name="T7" fmla="*/ 3 h 162"/>
                <a:gd name="T8" fmla="*/ 32 w 52"/>
                <a:gd name="T9" fmla="*/ 0 h 162"/>
                <a:gd name="T10" fmla="*/ 37 w 52"/>
                <a:gd name="T11" fmla="*/ 0 h 162"/>
                <a:gd name="T12" fmla="*/ 41 w 52"/>
                <a:gd name="T13" fmla="*/ 0 h 162"/>
                <a:gd name="T14" fmla="*/ 44 w 52"/>
                <a:gd name="T15" fmla="*/ 2 h 162"/>
                <a:gd name="T16" fmla="*/ 47 w 52"/>
                <a:gd name="T17" fmla="*/ 4 h 162"/>
                <a:gd name="T18" fmla="*/ 50 w 52"/>
                <a:gd name="T19" fmla="*/ 6 h 162"/>
                <a:gd name="T20" fmla="*/ 51 w 52"/>
                <a:gd name="T21" fmla="*/ 10 h 162"/>
                <a:gd name="T22" fmla="*/ 52 w 52"/>
                <a:gd name="T23" fmla="*/ 13 h 162"/>
                <a:gd name="T24" fmla="*/ 52 w 52"/>
                <a:gd name="T25" fmla="*/ 20 h 162"/>
                <a:gd name="T26" fmla="*/ 51 w 52"/>
                <a:gd name="T27" fmla="*/ 24 h 162"/>
                <a:gd name="T28" fmla="*/ 50 w 52"/>
                <a:gd name="T29" fmla="*/ 28 h 162"/>
                <a:gd name="T30" fmla="*/ 47 w 52"/>
                <a:gd name="T31" fmla="*/ 31 h 162"/>
                <a:gd name="T32" fmla="*/ 44 w 52"/>
                <a:gd name="T33" fmla="*/ 34 h 162"/>
                <a:gd name="T34" fmla="*/ 44 w 52"/>
                <a:gd name="T35" fmla="*/ 34 h 162"/>
                <a:gd name="T36" fmla="*/ 35 w 52"/>
                <a:gd name="T37" fmla="*/ 61 h 162"/>
                <a:gd name="T38" fmla="*/ 30 w 52"/>
                <a:gd name="T39" fmla="*/ 76 h 162"/>
                <a:gd name="T40" fmla="*/ 28 w 52"/>
                <a:gd name="T41" fmla="*/ 90 h 162"/>
                <a:gd name="T42" fmla="*/ 26 w 52"/>
                <a:gd name="T43" fmla="*/ 106 h 162"/>
                <a:gd name="T44" fmla="*/ 26 w 52"/>
                <a:gd name="T45" fmla="*/ 114 h 162"/>
                <a:gd name="T46" fmla="*/ 28 w 52"/>
                <a:gd name="T47" fmla="*/ 122 h 162"/>
                <a:gd name="T48" fmla="*/ 30 w 52"/>
                <a:gd name="T49" fmla="*/ 132 h 162"/>
                <a:gd name="T50" fmla="*/ 32 w 52"/>
                <a:gd name="T51" fmla="*/ 141 h 162"/>
                <a:gd name="T52" fmla="*/ 37 w 52"/>
                <a:gd name="T53" fmla="*/ 151 h 162"/>
                <a:gd name="T54" fmla="*/ 41 w 52"/>
                <a:gd name="T55" fmla="*/ 162 h 162"/>
                <a:gd name="T56" fmla="*/ 1 w 52"/>
                <a:gd name="T57" fmla="*/ 143 h 162"/>
                <a:gd name="T58" fmla="*/ 1 w 52"/>
                <a:gd name="T59" fmla="*/ 143 h 162"/>
                <a:gd name="T60" fmla="*/ 0 w 52"/>
                <a:gd name="T61" fmla="*/ 121 h 162"/>
                <a:gd name="T62" fmla="*/ 0 w 52"/>
                <a:gd name="T63" fmla="*/ 101 h 162"/>
                <a:gd name="T64" fmla="*/ 0 w 52"/>
                <a:gd name="T65" fmla="*/ 84 h 162"/>
                <a:gd name="T66" fmla="*/ 2 w 52"/>
                <a:gd name="T67" fmla="*/ 67 h 162"/>
                <a:gd name="T68" fmla="*/ 4 w 52"/>
                <a:gd name="T69" fmla="*/ 51 h 162"/>
                <a:gd name="T70" fmla="*/ 8 w 52"/>
                <a:gd name="T71" fmla="*/ 36 h 162"/>
                <a:gd name="T72" fmla="*/ 16 w 52"/>
                <a:gd name="T73" fmla="*/ 10 h 162"/>
                <a:gd name="T74" fmla="*/ 16 w 52"/>
                <a:gd name="T75" fmla="*/ 1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" h="162">
                  <a:moveTo>
                    <a:pt x="16" y="10"/>
                  </a:moveTo>
                  <a:lnTo>
                    <a:pt x="16" y="10"/>
                  </a:lnTo>
                  <a:lnTo>
                    <a:pt x="23" y="5"/>
                  </a:lnTo>
                  <a:lnTo>
                    <a:pt x="28" y="3"/>
                  </a:lnTo>
                  <a:lnTo>
                    <a:pt x="32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4" y="2"/>
                  </a:lnTo>
                  <a:lnTo>
                    <a:pt x="47" y="4"/>
                  </a:lnTo>
                  <a:lnTo>
                    <a:pt x="50" y="6"/>
                  </a:lnTo>
                  <a:lnTo>
                    <a:pt x="51" y="10"/>
                  </a:lnTo>
                  <a:lnTo>
                    <a:pt x="52" y="13"/>
                  </a:lnTo>
                  <a:lnTo>
                    <a:pt x="52" y="20"/>
                  </a:lnTo>
                  <a:lnTo>
                    <a:pt x="51" y="24"/>
                  </a:lnTo>
                  <a:lnTo>
                    <a:pt x="50" y="28"/>
                  </a:lnTo>
                  <a:lnTo>
                    <a:pt x="47" y="31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35" y="61"/>
                  </a:lnTo>
                  <a:lnTo>
                    <a:pt x="30" y="76"/>
                  </a:lnTo>
                  <a:lnTo>
                    <a:pt x="28" y="90"/>
                  </a:lnTo>
                  <a:lnTo>
                    <a:pt x="26" y="106"/>
                  </a:lnTo>
                  <a:lnTo>
                    <a:pt x="26" y="114"/>
                  </a:lnTo>
                  <a:lnTo>
                    <a:pt x="28" y="122"/>
                  </a:lnTo>
                  <a:lnTo>
                    <a:pt x="30" y="132"/>
                  </a:lnTo>
                  <a:lnTo>
                    <a:pt x="32" y="141"/>
                  </a:lnTo>
                  <a:lnTo>
                    <a:pt x="37" y="151"/>
                  </a:lnTo>
                  <a:lnTo>
                    <a:pt x="41" y="16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0" y="121"/>
                  </a:lnTo>
                  <a:lnTo>
                    <a:pt x="0" y="101"/>
                  </a:lnTo>
                  <a:lnTo>
                    <a:pt x="0" y="84"/>
                  </a:lnTo>
                  <a:lnTo>
                    <a:pt x="2" y="67"/>
                  </a:lnTo>
                  <a:lnTo>
                    <a:pt x="4" y="51"/>
                  </a:lnTo>
                  <a:lnTo>
                    <a:pt x="8" y="36"/>
                  </a:lnTo>
                  <a:lnTo>
                    <a:pt x="16" y="10"/>
                  </a:lnTo>
                  <a:lnTo>
                    <a:pt x="16" y="1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>
              <a:off x="9756776" y="2790825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8" name="Freeform 183"/>
            <p:cNvSpPr>
              <a:spLocks/>
            </p:cNvSpPr>
            <p:nvPr/>
          </p:nvSpPr>
          <p:spPr bwMode="auto">
            <a:xfrm>
              <a:off x="9744076" y="2782887"/>
              <a:ext cx="41275" cy="128587"/>
            </a:xfrm>
            <a:custGeom>
              <a:avLst/>
              <a:gdLst>
                <a:gd name="T0" fmla="*/ 16 w 52"/>
                <a:gd name="T1" fmla="*/ 10 h 162"/>
                <a:gd name="T2" fmla="*/ 16 w 52"/>
                <a:gd name="T3" fmla="*/ 10 h 162"/>
                <a:gd name="T4" fmla="*/ 23 w 52"/>
                <a:gd name="T5" fmla="*/ 5 h 162"/>
                <a:gd name="T6" fmla="*/ 28 w 52"/>
                <a:gd name="T7" fmla="*/ 3 h 162"/>
                <a:gd name="T8" fmla="*/ 32 w 52"/>
                <a:gd name="T9" fmla="*/ 0 h 162"/>
                <a:gd name="T10" fmla="*/ 37 w 52"/>
                <a:gd name="T11" fmla="*/ 0 h 162"/>
                <a:gd name="T12" fmla="*/ 41 w 52"/>
                <a:gd name="T13" fmla="*/ 0 h 162"/>
                <a:gd name="T14" fmla="*/ 44 w 52"/>
                <a:gd name="T15" fmla="*/ 2 h 162"/>
                <a:gd name="T16" fmla="*/ 47 w 52"/>
                <a:gd name="T17" fmla="*/ 4 h 162"/>
                <a:gd name="T18" fmla="*/ 50 w 52"/>
                <a:gd name="T19" fmla="*/ 6 h 162"/>
                <a:gd name="T20" fmla="*/ 51 w 52"/>
                <a:gd name="T21" fmla="*/ 10 h 162"/>
                <a:gd name="T22" fmla="*/ 52 w 52"/>
                <a:gd name="T23" fmla="*/ 13 h 162"/>
                <a:gd name="T24" fmla="*/ 52 w 52"/>
                <a:gd name="T25" fmla="*/ 20 h 162"/>
                <a:gd name="T26" fmla="*/ 51 w 52"/>
                <a:gd name="T27" fmla="*/ 24 h 162"/>
                <a:gd name="T28" fmla="*/ 50 w 52"/>
                <a:gd name="T29" fmla="*/ 28 h 162"/>
                <a:gd name="T30" fmla="*/ 47 w 52"/>
                <a:gd name="T31" fmla="*/ 31 h 162"/>
                <a:gd name="T32" fmla="*/ 44 w 52"/>
                <a:gd name="T33" fmla="*/ 34 h 162"/>
                <a:gd name="T34" fmla="*/ 44 w 52"/>
                <a:gd name="T35" fmla="*/ 34 h 162"/>
                <a:gd name="T36" fmla="*/ 35 w 52"/>
                <a:gd name="T37" fmla="*/ 61 h 162"/>
                <a:gd name="T38" fmla="*/ 30 w 52"/>
                <a:gd name="T39" fmla="*/ 76 h 162"/>
                <a:gd name="T40" fmla="*/ 28 w 52"/>
                <a:gd name="T41" fmla="*/ 90 h 162"/>
                <a:gd name="T42" fmla="*/ 26 w 52"/>
                <a:gd name="T43" fmla="*/ 106 h 162"/>
                <a:gd name="T44" fmla="*/ 26 w 52"/>
                <a:gd name="T45" fmla="*/ 114 h 162"/>
                <a:gd name="T46" fmla="*/ 28 w 52"/>
                <a:gd name="T47" fmla="*/ 122 h 162"/>
                <a:gd name="T48" fmla="*/ 30 w 52"/>
                <a:gd name="T49" fmla="*/ 132 h 162"/>
                <a:gd name="T50" fmla="*/ 32 w 52"/>
                <a:gd name="T51" fmla="*/ 141 h 162"/>
                <a:gd name="T52" fmla="*/ 37 w 52"/>
                <a:gd name="T53" fmla="*/ 151 h 162"/>
                <a:gd name="T54" fmla="*/ 41 w 52"/>
                <a:gd name="T55" fmla="*/ 162 h 162"/>
                <a:gd name="T56" fmla="*/ 1 w 52"/>
                <a:gd name="T57" fmla="*/ 143 h 162"/>
                <a:gd name="T58" fmla="*/ 1 w 52"/>
                <a:gd name="T59" fmla="*/ 143 h 162"/>
                <a:gd name="T60" fmla="*/ 0 w 52"/>
                <a:gd name="T61" fmla="*/ 121 h 162"/>
                <a:gd name="T62" fmla="*/ 0 w 52"/>
                <a:gd name="T63" fmla="*/ 101 h 162"/>
                <a:gd name="T64" fmla="*/ 0 w 52"/>
                <a:gd name="T65" fmla="*/ 84 h 162"/>
                <a:gd name="T66" fmla="*/ 2 w 52"/>
                <a:gd name="T67" fmla="*/ 67 h 162"/>
                <a:gd name="T68" fmla="*/ 4 w 52"/>
                <a:gd name="T69" fmla="*/ 51 h 162"/>
                <a:gd name="T70" fmla="*/ 8 w 52"/>
                <a:gd name="T71" fmla="*/ 36 h 162"/>
                <a:gd name="T72" fmla="*/ 16 w 52"/>
                <a:gd name="T73" fmla="*/ 10 h 162"/>
                <a:gd name="T74" fmla="*/ 16 w 52"/>
                <a:gd name="T75" fmla="*/ 1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" h="162">
                  <a:moveTo>
                    <a:pt x="16" y="10"/>
                  </a:moveTo>
                  <a:lnTo>
                    <a:pt x="16" y="10"/>
                  </a:lnTo>
                  <a:lnTo>
                    <a:pt x="23" y="5"/>
                  </a:lnTo>
                  <a:lnTo>
                    <a:pt x="28" y="3"/>
                  </a:lnTo>
                  <a:lnTo>
                    <a:pt x="32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4" y="2"/>
                  </a:lnTo>
                  <a:lnTo>
                    <a:pt x="47" y="4"/>
                  </a:lnTo>
                  <a:lnTo>
                    <a:pt x="50" y="6"/>
                  </a:lnTo>
                  <a:lnTo>
                    <a:pt x="51" y="10"/>
                  </a:lnTo>
                  <a:lnTo>
                    <a:pt x="52" y="13"/>
                  </a:lnTo>
                  <a:lnTo>
                    <a:pt x="52" y="20"/>
                  </a:lnTo>
                  <a:lnTo>
                    <a:pt x="51" y="24"/>
                  </a:lnTo>
                  <a:lnTo>
                    <a:pt x="50" y="28"/>
                  </a:lnTo>
                  <a:lnTo>
                    <a:pt x="47" y="31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35" y="61"/>
                  </a:lnTo>
                  <a:lnTo>
                    <a:pt x="30" y="76"/>
                  </a:lnTo>
                  <a:lnTo>
                    <a:pt x="28" y="90"/>
                  </a:lnTo>
                  <a:lnTo>
                    <a:pt x="26" y="106"/>
                  </a:lnTo>
                  <a:lnTo>
                    <a:pt x="26" y="114"/>
                  </a:lnTo>
                  <a:lnTo>
                    <a:pt x="28" y="122"/>
                  </a:lnTo>
                  <a:lnTo>
                    <a:pt x="30" y="132"/>
                  </a:lnTo>
                  <a:lnTo>
                    <a:pt x="32" y="141"/>
                  </a:lnTo>
                  <a:lnTo>
                    <a:pt x="37" y="151"/>
                  </a:lnTo>
                  <a:lnTo>
                    <a:pt x="41" y="16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0" y="121"/>
                  </a:lnTo>
                  <a:lnTo>
                    <a:pt x="0" y="101"/>
                  </a:lnTo>
                  <a:lnTo>
                    <a:pt x="0" y="84"/>
                  </a:lnTo>
                  <a:lnTo>
                    <a:pt x="2" y="67"/>
                  </a:lnTo>
                  <a:lnTo>
                    <a:pt x="4" y="51"/>
                  </a:lnTo>
                  <a:lnTo>
                    <a:pt x="8" y="36"/>
                  </a:lnTo>
                  <a:lnTo>
                    <a:pt x="16" y="10"/>
                  </a:lnTo>
                  <a:lnTo>
                    <a:pt x="16" y="10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9756776" y="2790825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0" name="Freeform 185"/>
            <p:cNvSpPr>
              <a:spLocks noEditPoints="1"/>
            </p:cNvSpPr>
            <p:nvPr/>
          </p:nvSpPr>
          <p:spPr bwMode="auto">
            <a:xfrm>
              <a:off x="9572626" y="2447925"/>
              <a:ext cx="381000" cy="382587"/>
            </a:xfrm>
            <a:custGeom>
              <a:avLst/>
              <a:gdLst>
                <a:gd name="T0" fmla="*/ 480 w 480"/>
                <a:gd name="T1" fmla="*/ 287 h 481"/>
                <a:gd name="T2" fmla="*/ 462 w 480"/>
                <a:gd name="T3" fmla="*/ 262 h 481"/>
                <a:gd name="T4" fmla="*/ 447 w 480"/>
                <a:gd name="T5" fmla="*/ 238 h 481"/>
                <a:gd name="T6" fmla="*/ 427 w 480"/>
                <a:gd name="T7" fmla="*/ 189 h 481"/>
                <a:gd name="T8" fmla="*/ 441 w 480"/>
                <a:gd name="T9" fmla="*/ 93 h 481"/>
                <a:gd name="T10" fmla="*/ 437 w 480"/>
                <a:gd name="T11" fmla="*/ 73 h 481"/>
                <a:gd name="T12" fmla="*/ 433 w 480"/>
                <a:gd name="T13" fmla="*/ 59 h 481"/>
                <a:gd name="T14" fmla="*/ 427 w 480"/>
                <a:gd name="T15" fmla="*/ 50 h 481"/>
                <a:gd name="T16" fmla="*/ 412 w 480"/>
                <a:gd name="T17" fmla="*/ 39 h 481"/>
                <a:gd name="T18" fmla="*/ 396 w 480"/>
                <a:gd name="T19" fmla="*/ 34 h 481"/>
                <a:gd name="T20" fmla="*/ 389 w 480"/>
                <a:gd name="T21" fmla="*/ 28 h 481"/>
                <a:gd name="T22" fmla="*/ 375 w 480"/>
                <a:gd name="T23" fmla="*/ 28 h 481"/>
                <a:gd name="T24" fmla="*/ 364 w 480"/>
                <a:gd name="T25" fmla="*/ 30 h 481"/>
                <a:gd name="T26" fmla="*/ 357 w 480"/>
                <a:gd name="T27" fmla="*/ 36 h 481"/>
                <a:gd name="T28" fmla="*/ 355 w 480"/>
                <a:gd name="T29" fmla="*/ 46 h 481"/>
                <a:gd name="T30" fmla="*/ 349 w 480"/>
                <a:gd name="T31" fmla="*/ 54 h 481"/>
                <a:gd name="T32" fmla="*/ 346 w 480"/>
                <a:gd name="T33" fmla="*/ 64 h 481"/>
                <a:gd name="T34" fmla="*/ 346 w 480"/>
                <a:gd name="T35" fmla="*/ 73 h 481"/>
                <a:gd name="T36" fmla="*/ 349 w 480"/>
                <a:gd name="T37" fmla="*/ 82 h 481"/>
                <a:gd name="T38" fmla="*/ 3 w 480"/>
                <a:gd name="T39" fmla="*/ 51 h 481"/>
                <a:gd name="T40" fmla="*/ 0 w 480"/>
                <a:gd name="T41" fmla="*/ 106 h 481"/>
                <a:gd name="T42" fmla="*/ 11 w 480"/>
                <a:gd name="T43" fmla="*/ 135 h 481"/>
                <a:gd name="T44" fmla="*/ 30 w 480"/>
                <a:gd name="T45" fmla="*/ 178 h 481"/>
                <a:gd name="T46" fmla="*/ 46 w 480"/>
                <a:gd name="T47" fmla="*/ 207 h 481"/>
                <a:gd name="T48" fmla="*/ 58 w 480"/>
                <a:gd name="T49" fmla="*/ 223 h 481"/>
                <a:gd name="T50" fmla="*/ 65 w 480"/>
                <a:gd name="T51" fmla="*/ 229 h 481"/>
                <a:gd name="T52" fmla="*/ 79 w 480"/>
                <a:gd name="T53" fmla="*/ 236 h 481"/>
                <a:gd name="T54" fmla="*/ 87 w 480"/>
                <a:gd name="T55" fmla="*/ 244 h 481"/>
                <a:gd name="T56" fmla="*/ 89 w 480"/>
                <a:gd name="T57" fmla="*/ 251 h 481"/>
                <a:gd name="T58" fmla="*/ 102 w 480"/>
                <a:gd name="T59" fmla="*/ 270 h 481"/>
                <a:gd name="T60" fmla="*/ 107 w 480"/>
                <a:gd name="T61" fmla="*/ 284 h 481"/>
                <a:gd name="T62" fmla="*/ 107 w 480"/>
                <a:gd name="T63" fmla="*/ 302 h 481"/>
                <a:gd name="T64" fmla="*/ 109 w 480"/>
                <a:gd name="T65" fmla="*/ 316 h 481"/>
                <a:gd name="T66" fmla="*/ 112 w 480"/>
                <a:gd name="T67" fmla="*/ 331 h 481"/>
                <a:gd name="T68" fmla="*/ 119 w 480"/>
                <a:gd name="T69" fmla="*/ 342 h 481"/>
                <a:gd name="T70" fmla="*/ 134 w 480"/>
                <a:gd name="T71" fmla="*/ 348 h 481"/>
                <a:gd name="T72" fmla="*/ 147 w 480"/>
                <a:gd name="T73" fmla="*/ 348 h 481"/>
                <a:gd name="T74" fmla="*/ 159 w 480"/>
                <a:gd name="T75" fmla="*/ 351 h 481"/>
                <a:gd name="T76" fmla="*/ 167 w 480"/>
                <a:gd name="T77" fmla="*/ 356 h 481"/>
                <a:gd name="T78" fmla="*/ 172 w 480"/>
                <a:gd name="T79" fmla="*/ 369 h 481"/>
                <a:gd name="T80" fmla="*/ 175 w 480"/>
                <a:gd name="T81" fmla="*/ 370 h 481"/>
                <a:gd name="T82" fmla="*/ 181 w 480"/>
                <a:gd name="T83" fmla="*/ 378 h 481"/>
                <a:gd name="T84" fmla="*/ 187 w 480"/>
                <a:gd name="T85" fmla="*/ 387 h 481"/>
                <a:gd name="T86" fmla="*/ 190 w 480"/>
                <a:gd name="T87" fmla="*/ 390 h 481"/>
                <a:gd name="T88" fmla="*/ 195 w 480"/>
                <a:gd name="T89" fmla="*/ 395 h 481"/>
                <a:gd name="T90" fmla="*/ 203 w 480"/>
                <a:gd name="T91" fmla="*/ 410 h 481"/>
                <a:gd name="T92" fmla="*/ 210 w 480"/>
                <a:gd name="T93" fmla="*/ 417 h 481"/>
                <a:gd name="T94" fmla="*/ 217 w 480"/>
                <a:gd name="T95" fmla="*/ 419 h 481"/>
                <a:gd name="T96" fmla="*/ 233 w 480"/>
                <a:gd name="T97" fmla="*/ 423 h 481"/>
                <a:gd name="T98" fmla="*/ 244 w 480"/>
                <a:gd name="T99" fmla="*/ 425 h 481"/>
                <a:gd name="T100" fmla="*/ 247 w 480"/>
                <a:gd name="T101" fmla="*/ 427 h 481"/>
                <a:gd name="T102" fmla="*/ 263 w 480"/>
                <a:gd name="T103" fmla="*/ 436 h 481"/>
                <a:gd name="T104" fmla="*/ 273 w 480"/>
                <a:gd name="T105" fmla="*/ 449 h 481"/>
                <a:gd name="T106" fmla="*/ 278 w 480"/>
                <a:gd name="T107" fmla="*/ 464 h 481"/>
                <a:gd name="T108" fmla="*/ 284 w 480"/>
                <a:gd name="T109" fmla="*/ 481 h 481"/>
                <a:gd name="T110" fmla="*/ 341 w 480"/>
                <a:gd name="T111" fmla="*/ 442 h 481"/>
                <a:gd name="T112" fmla="*/ 394 w 480"/>
                <a:gd name="T113" fmla="*/ 397 h 481"/>
                <a:gd name="T114" fmla="*/ 441 w 480"/>
                <a:gd name="T115" fmla="*/ 346 h 481"/>
                <a:gd name="T116" fmla="*/ 480 w 480"/>
                <a:gd name="T117" fmla="*/ 287 h 481"/>
                <a:gd name="T118" fmla="*/ 480 w 480"/>
                <a:gd name="T119" fmla="*/ 28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0" h="481">
                  <a:moveTo>
                    <a:pt x="480" y="287"/>
                  </a:moveTo>
                  <a:lnTo>
                    <a:pt x="480" y="287"/>
                  </a:lnTo>
                  <a:lnTo>
                    <a:pt x="470" y="274"/>
                  </a:lnTo>
                  <a:lnTo>
                    <a:pt x="462" y="262"/>
                  </a:lnTo>
                  <a:lnTo>
                    <a:pt x="454" y="250"/>
                  </a:lnTo>
                  <a:lnTo>
                    <a:pt x="447" y="238"/>
                  </a:lnTo>
                  <a:lnTo>
                    <a:pt x="436" y="214"/>
                  </a:lnTo>
                  <a:lnTo>
                    <a:pt x="427" y="189"/>
                  </a:lnTo>
                  <a:lnTo>
                    <a:pt x="441" y="93"/>
                  </a:lnTo>
                  <a:lnTo>
                    <a:pt x="441" y="93"/>
                  </a:lnTo>
                  <a:lnTo>
                    <a:pt x="439" y="82"/>
                  </a:lnTo>
                  <a:lnTo>
                    <a:pt x="437" y="73"/>
                  </a:lnTo>
                  <a:lnTo>
                    <a:pt x="435" y="66"/>
                  </a:lnTo>
                  <a:lnTo>
                    <a:pt x="433" y="59"/>
                  </a:lnTo>
                  <a:lnTo>
                    <a:pt x="430" y="54"/>
                  </a:lnTo>
                  <a:lnTo>
                    <a:pt x="427" y="50"/>
                  </a:lnTo>
                  <a:lnTo>
                    <a:pt x="420" y="44"/>
                  </a:lnTo>
                  <a:lnTo>
                    <a:pt x="412" y="39"/>
                  </a:lnTo>
                  <a:lnTo>
                    <a:pt x="404" y="36"/>
                  </a:lnTo>
                  <a:lnTo>
                    <a:pt x="396" y="34"/>
                  </a:lnTo>
                  <a:lnTo>
                    <a:pt x="389" y="28"/>
                  </a:lnTo>
                  <a:lnTo>
                    <a:pt x="389" y="28"/>
                  </a:lnTo>
                  <a:lnTo>
                    <a:pt x="382" y="28"/>
                  </a:lnTo>
                  <a:lnTo>
                    <a:pt x="375" y="28"/>
                  </a:lnTo>
                  <a:lnTo>
                    <a:pt x="369" y="28"/>
                  </a:lnTo>
                  <a:lnTo>
                    <a:pt x="364" y="30"/>
                  </a:lnTo>
                  <a:lnTo>
                    <a:pt x="361" y="32"/>
                  </a:lnTo>
                  <a:lnTo>
                    <a:pt x="357" y="36"/>
                  </a:lnTo>
                  <a:lnTo>
                    <a:pt x="356" y="41"/>
                  </a:lnTo>
                  <a:lnTo>
                    <a:pt x="355" y="46"/>
                  </a:lnTo>
                  <a:lnTo>
                    <a:pt x="355" y="46"/>
                  </a:lnTo>
                  <a:lnTo>
                    <a:pt x="349" y="54"/>
                  </a:lnTo>
                  <a:lnTo>
                    <a:pt x="347" y="59"/>
                  </a:lnTo>
                  <a:lnTo>
                    <a:pt x="346" y="64"/>
                  </a:lnTo>
                  <a:lnTo>
                    <a:pt x="345" y="68"/>
                  </a:lnTo>
                  <a:lnTo>
                    <a:pt x="346" y="73"/>
                  </a:lnTo>
                  <a:lnTo>
                    <a:pt x="347" y="78"/>
                  </a:lnTo>
                  <a:lnTo>
                    <a:pt x="349" y="82"/>
                  </a:lnTo>
                  <a:lnTo>
                    <a:pt x="227" y="0"/>
                  </a:lnTo>
                  <a:lnTo>
                    <a:pt x="3" y="5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6" y="120"/>
                  </a:lnTo>
                  <a:lnTo>
                    <a:pt x="11" y="135"/>
                  </a:lnTo>
                  <a:lnTo>
                    <a:pt x="23" y="162"/>
                  </a:lnTo>
                  <a:lnTo>
                    <a:pt x="30" y="178"/>
                  </a:lnTo>
                  <a:lnTo>
                    <a:pt x="37" y="193"/>
                  </a:lnTo>
                  <a:lnTo>
                    <a:pt x="46" y="207"/>
                  </a:lnTo>
                  <a:lnTo>
                    <a:pt x="58" y="223"/>
                  </a:lnTo>
                  <a:lnTo>
                    <a:pt x="58" y="223"/>
                  </a:lnTo>
                  <a:lnTo>
                    <a:pt x="61" y="226"/>
                  </a:lnTo>
                  <a:lnTo>
                    <a:pt x="65" y="229"/>
                  </a:lnTo>
                  <a:lnTo>
                    <a:pt x="74" y="233"/>
                  </a:lnTo>
                  <a:lnTo>
                    <a:pt x="79" y="236"/>
                  </a:lnTo>
                  <a:lnTo>
                    <a:pt x="83" y="239"/>
                  </a:lnTo>
                  <a:lnTo>
                    <a:pt x="87" y="244"/>
                  </a:lnTo>
                  <a:lnTo>
                    <a:pt x="89" y="251"/>
                  </a:lnTo>
                  <a:lnTo>
                    <a:pt x="89" y="251"/>
                  </a:lnTo>
                  <a:lnTo>
                    <a:pt x="96" y="260"/>
                  </a:lnTo>
                  <a:lnTo>
                    <a:pt x="102" y="270"/>
                  </a:lnTo>
                  <a:lnTo>
                    <a:pt x="104" y="276"/>
                  </a:lnTo>
                  <a:lnTo>
                    <a:pt x="107" y="284"/>
                  </a:lnTo>
                  <a:lnTo>
                    <a:pt x="108" y="292"/>
                  </a:lnTo>
                  <a:lnTo>
                    <a:pt x="107" y="302"/>
                  </a:lnTo>
                  <a:lnTo>
                    <a:pt x="107" y="302"/>
                  </a:lnTo>
                  <a:lnTo>
                    <a:pt x="109" y="316"/>
                  </a:lnTo>
                  <a:lnTo>
                    <a:pt x="110" y="324"/>
                  </a:lnTo>
                  <a:lnTo>
                    <a:pt x="112" y="331"/>
                  </a:lnTo>
                  <a:lnTo>
                    <a:pt x="115" y="338"/>
                  </a:lnTo>
                  <a:lnTo>
                    <a:pt x="119" y="342"/>
                  </a:lnTo>
                  <a:lnTo>
                    <a:pt x="126" y="347"/>
                  </a:lnTo>
                  <a:lnTo>
                    <a:pt x="134" y="348"/>
                  </a:lnTo>
                  <a:lnTo>
                    <a:pt x="134" y="348"/>
                  </a:lnTo>
                  <a:lnTo>
                    <a:pt x="147" y="348"/>
                  </a:lnTo>
                  <a:lnTo>
                    <a:pt x="153" y="349"/>
                  </a:lnTo>
                  <a:lnTo>
                    <a:pt x="159" y="351"/>
                  </a:lnTo>
                  <a:lnTo>
                    <a:pt x="163" y="353"/>
                  </a:lnTo>
                  <a:lnTo>
                    <a:pt x="167" y="356"/>
                  </a:lnTo>
                  <a:lnTo>
                    <a:pt x="170" y="362"/>
                  </a:lnTo>
                  <a:lnTo>
                    <a:pt x="172" y="369"/>
                  </a:lnTo>
                  <a:lnTo>
                    <a:pt x="172" y="369"/>
                  </a:lnTo>
                  <a:lnTo>
                    <a:pt x="175" y="370"/>
                  </a:lnTo>
                  <a:lnTo>
                    <a:pt x="177" y="373"/>
                  </a:lnTo>
                  <a:lnTo>
                    <a:pt x="181" y="378"/>
                  </a:lnTo>
                  <a:lnTo>
                    <a:pt x="184" y="384"/>
                  </a:lnTo>
                  <a:lnTo>
                    <a:pt x="187" y="387"/>
                  </a:lnTo>
                  <a:lnTo>
                    <a:pt x="190" y="390"/>
                  </a:lnTo>
                  <a:lnTo>
                    <a:pt x="190" y="390"/>
                  </a:lnTo>
                  <a:lnTo>
                    <a:pt x="192" y="392"/>
                  </a:lnTo>
                  <a:lnTo>
                    <a:pt x="195" y="395"/>
                  </a:lnTo>
                  <a:lnTo>
                    <a:pt x="198" y="402"/>
                  </a:lnTo>
                  <a:lnTo>
                    <a:pt x="203" y="410"/>
                  </a:lnTo>
                  <a:lnTo>
                    <a:pt x="205" y="413"/>
                  </a:lnTo>
                  <a:lnTo>
                    <a:pt x="210" y="417"/>
                  </a:lnTo>
                  <a:lnTo>
                    <a:pt x="210" y="417"/>
                  </a:lnTo>
                  <a:lnTo>
                    <a:pt x="217" y="419"/>
                  </a:lnTo>
                  <a:lnTo>
                    <a:pt x="224" y="421"/>
                  </a:lnTo>
                  <a:lnTo>
                    <a:pt x="233" y="423"/>
                  </a:lnTo>
                  <a:lnTo>
                    <a:pt x="240" y="424"/>
                  </a:lnTo>
                  <a:lnTo>
                    <a:pt x="244" y="425"/>
                  </a:lnTo>
                  <a:lnTo>
                    <a:pt x="247" y="427"/>
                  </a:lnTo>
                  <a:lnTo>
                    <a:pt x="247" y="427"/>
                  </a:lnTo>
                  <a:lnTo>
                    <a:pt x="256" y="431"/>
                  </a:lnTo>
                  <a:lnTo>
                    <a:pt x="263" y="436"/>
                  </a:lnTo>
                  <a:lnTo>
                    <a:pt x="268" y="442"/>
                  </a:lnTo>
                  <a:lnTo>
                    <a:pt x="273" y="449"/>
                  </a:lnTo>
                  <a:lnTo>
                    <a:pt x="276" y="456"/>
                  </a:lnTo>
                  <a:lnTo>
                    <a:pt x="278" y="464"/>
                  </a:lnTo>
                  <a:lnTo>
                    <a:pt x="284" y="481"/>
                  </a:lnTo>
                  <a:lnTo>
                    <a:pt x="284" y="481"/>
                  </a:lnTo>
                  <a:lnTo>
                    <a:pt x="313" y="462"/>
                  </a:lnTo>
                  <a:lnTo>
                    <a:pt x="341" y="442"/>
                  </a:lnTo>
                  <a:lnTo>
                    <a:pt x="368" y="420"/>
                  </a:lnTo>
                  <a:lnTo>
                    <a:pt x="394" y="397"/>
                  </a:lnTo>
                  <a:lnTo>
                    <a:pt x="418" y="373"/>
                  </a:lnTo>
                  <a:lnTo>
                    <a:pt x="441" y="346"/>
                  </a:lnTo>
                  <a:lnTo>
                    <a:pt x="462" y="317"/>
                  </a:lnTo>
                  <a:lnTo>
                    <a:pt x="480" y="287"/>
                  </a:lnTo>
                  <a:lnTo>
                    <a:pt x="480" y="287"/>
                  </a:lnTo>
                  <a:close/>
                  <a:moveTo>
                    <a:pt x="480" y="287"/>
                  </a:moveTo>
                  <a:lnTo>
                    <a:pt x="480" y="287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1" name="Freeform 186"/>
            <p:cNvSpPr>
              <a:spLocks/>
            </p:cNvSpPr>
            <p:nvPr/>
          </p:nvSpPr>
          <p:spPr bwMode="auto">
            <a:xfrm>
              <a:off x="9572626" y="2447925"/>
              <a:ext cx="381000" cy="382587"/>
            </a:xfrm>
            <a:custGeom>
              <a:avLst/>
              <a:gdLst>
                <a:gd name="T0" fmla="*/ 480 w 480"/>
                <a:gd name="T1" fmla="*/ 287 h 481"/>
                <a:gd name="T2" fmla="*/ 462 w 480"/>
                <a:gd name="T3" fmla="*/ 262 h 481"/>
                <a:gd name="T4" fmla="*/ 447 w 480"/>
                <a:gd name="T5" fmla="*/ 238 h 481"/>
                <a:gd name="T6" fmla="*/ 427 w 480"/>
                <a:gd name="T7" fmla="*/ 189 h 481"/>
                <a:gd name="T8" fmla="*/ 441 w 480"/>
                <a:gd name="T9" fmla="*/ 93 h 481"/>
                <a:gd name="T10" fmla="*/ 437 w 480"/>
                <a:gd name="T11" fmla="*/ 73 h 481"/>
                <a:gd name="T12" fmla="*/ 433 w 480"/>
                <a:gd name="T13" fmla="*/ 59 h 481"/>
                <a:gd name="T14" fmla="*/ 427 w 480"/>
                <a:gd name="T15" fmla="*/ 50 h 481"/>
                <a:gd name="T16" fmla="*/ 412 w 480"/>
                <a:gd name="T17" fmla="*/ 39 h 481"/>
                <a:gd name="T18" fmla="*/ 396 w 480"/>
                <a:gd name="T19" fmla="*/ 34 h 481"/>
                <a:gd name="T20" fmla="*/ 389 w 480"/>
                <a:gd name="T21" fmla="*/ 28 h 481"/>
                <a:gd name="T22" fmla="*/ 375 w 480"/>
                <a:gd name="T23" fmla="*/ 28 h 481"/>
                <a:gd name="T24" fmla="*/ 364 w 480"/>
                <a:gd name="T25" fmla="*/ 30 h 481"/>
                <a:gd name="T26" fmla="*/ 357 w 480"/>
                <a:gd name="T27" fmla="*/ 36 h 481"/>
                <a:gd name="T28" fmla="*/ 355 w 480"/>
                <a:gd name="T29" fmla="*/ 46 h 481"/>
                <a:gd name="T30" fmla="*/ 349 w 480"/>
                <a:gd name="T31" fmla="*/ 54 h 481"/>
                <a:gd name="T32" fmla="*/ 346 w 480"/>
                <a:gd name="T33" fmla="*/ 64 h 481"/>
                <a:gd name="T34" fmla="*/ 346 w 480"/>
                <a:gd name="T35" fmla="*/ 73 h 481"/>
                <a:gd name="T36" fmla="*/ 349 w 480"/>
                <a:gd name="T37" fmla="*/ 82 h 481"/>
                <a:gd name="T38" fmla="*/ 3 w 480"/>
                <a:gd name="T39" fmla="*/ 51 h 481"/>
                <a:gd name="T40" fmla="*/ 0 w 480"/>
                <a:gd name="T41" fmla="*/ 106 h 481"/>
                <a:gd name="T42" fmla="*/ 11 w 480"/>
                <a:gd name="T43" fmla="*/ 135 h 481"/>
                <a:gd name="T44" fmla="*/ 30 w 480"/>
                <a:gd name="T45" fmla="*/ 178 h 481"/>
                <a:gd name="T46" fmla="*/ 46 w 480"/>
                <a:gd name="T47" fmla="*/ 207 h 481"/>
                <a:gd name="T48" fmla="*/ 58 w 480"/>
                <a:gd name="T49" fmla="*/ 223 h 481"/>
                <a:gd name="T50" fmla="*/ 65 w 480"/>
                <a:gd name="T51" fmla="*/ 229 h 481"/>
                <a:gd name="T52" fmla="*/ 79 w 480"/>
                <a:gd name="T53" fmla="*/ 236 h 481"/>
                <a:gd name="T54" fmla="*/ 87 w 480"/>
                <a:gd name="T55" fmla="*/ 244 h 481"/>
                <a:gd name="T56" fmla="*/ 89 w 480"/>
                <a:gd name="T57" fmla="*/ 251 h 481"/>
                <a:gd name="T58" fmla="*/ 102 w 480"/>
                <a:gd name="T59" fmla="*/ 270 h 481"/>
                <a:gd name="T60" fmla="*/ 107 w 480"/>
                <a:gd name="T61" fmla="*/ 284 h 481"/>
                <a:gd name="T62" fmla="*/ 107 w 480"/>
                <a:gd name="T63" fmla="*/ 302 h 481"/>
                <a:gd name="T64" fmla="*/ 109 w 480"/>
                <a:gd name="T65" fmla="*/ 316 h 481"/>
                <a:gd name="T66" fmla="*/ 112 w 480"/>
                <a:gd name="T67" fmla="*/ 331 h 481"/>
                <a:gd name="T68" fmla="*/ 119 w 480"/>
                <a:gd name="T69" fmla="*/ 342 h 481"/>
                <a:gd name="T70" fmla="*/ 134 w 480"/>
                <a:gd name="T71" fmla="*/ 348 h 481"/>
                <a:gd name="T72" fmla="*/ 147 w 480"/>
                <a:gd name="T73" fmla="*/ 348 h 481"/>
                <a:gd name="T74" fmla="*/ 159 w 480"/>
                <a:gd name="T75" fmla="*/ 351 h 481"/>
                <a:gd name="T76" fmla="*/ 167 w 480"/>
                <a:gd name="T77" fmla="*/ 356 h 481"/>
                <a:gd name="T78" fmla="*/ 172 w 480"/>
                <a:gd name="T79" fmla="*/ 369 h 481"/>
                <a:gd name="T80" fmla="*/ 175 w 480"/>
                <a:gd name="T81" fmla="*/ 370 h 481"/>
                <a:gd name="T82" fmla="*/ 181 w 480"/>
                <a:gd name="T83" fmla="*/ 378 h 481"/>
                <a:gd name="T84" fmla="*/ 187 w 480"/>
                <a:gd name="T85" fmla="*/ 387 h 481"/>
                <a:gd name="T86" fmla="*/ 190 w 480"/>
                <a:gd name="T87" fmla="*/ 390 h 481"/>
                <a:gd name="T88" fmla="*/ 195 w 480"/>
                <a:gd name="T89" fmla="*/ 395 h 481"/>
                <a:gd name="T90" fmla="*/ 203 w 480"/>
                <a:gd name="T91" fmla="*/ 410 h 481"/>
                <a:gd name="T92" fmla="*/ 210 w 480"/>
                <a:gd name="T93" fmla="*/ 417 h 481"/>
                <a:gd name="T94" fmla="*/ 217 w 480"/>
                <a:gd name="T95" fmla="*/ 419 h 481"/>
                <a:gd name="T96" fmla="*/ 233 w 480"/>
                <a:gd name="T97" fmla="*/ 423 h 481"/>
                <a:gd name="T98" fmla="*/ 244 w 480"/>
                <a:gd name="T99" fmla="*/ 425 h 481"/>
                <a:gd name="T100" fmla="*/ 247 w 480"/>
                <a:gd name="T101" fmla="*/ 427 h 481"/>
                <a:gd name="T102" fmla="*/ 263 w 480"/>
                <a:gd name="T103" fmla="*/ 436 h 481"/>
                <a:gd name="T104" fmla="*/ 273 w 480"/>
                <a:gd name="T105" fmla="*/ 449 h 481"/>
                <a:gd name="T106" fmla="*/ 278 w 480"/>
                <a:gd name="T107" fmla="*/ 464 h 481"/>
                <a:gd name="T108" fmla="*/ 284 w 480"/>
                <a:gd name="T109" fmla="*/ 481 h 481"/>
                <a:gd name="T110" fmla="*/ 341 w 480"/>
                <a:gd name="T111" fmla="*/ 442 h 481"/>
                <a:gd name="T112" fmla="*/ 394 w 480"/>
                <a:gd name="T113" fmla="*/ 397 h 481"/>
                <a:gd name="T114" fmla="*/ 441 w 480"/>
                <a:gd name="T115" fmla="*/ 346 h 481"/>
                <a:gd name="T116" fmla="*/ 480 w 480"/>
                <a:gd name="T117" fmla="*/ 28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0" h="481">
                  <a:moveTo>
                    <a:pt x="480" y="287"/>
                  </a:moveTo>
                  <a:lnTo>
                    <a:pt x="480" y="287"/>
                  </a:lnTo>
                  <a:lnTo>
                    <a:pt x="470" y="274"/>
                  </a:lnTo>
                  <a:lnTo>
                    <a:pt x="462" y="262"/>
                  </a:lnTo>
                  <a:lnTo>
                    <a:pt x="454" y="250"/>
                  </a:lnTo>
                  <a:lnTo>
                    <a:pt x="447" y="238"/>
                  </a:lnTo>
                  <a:lnTo>
                    <a:pt x="436" y="214"/>
                  </a:lnTo>
                  <a:lnTo>
                    <a:pt x="427" y="189"/>
                  </a:lnTo>
                  <a:lnTo>
                    <a:pt x="441" y="93"/>
                  </a:lnTo>
                  <a:lnTo>
                    <a:pt x="441" y="93"/>
                  </a:lnTo>
                  <a:lnTo>
                    <a:pt x="439" y="82"/>
                  </a:lnTo>
                  <a:lnTo>
                    <a:pt x="437" y="73"/>
                  </a:lnTo>
                  <a:lnTo>
                    <a:pt x="435" y="66"/>
                  </a:lnTo>
                  <a:lnTo>
                    <a:pt x="433" y="59"/>
                  </a:lnTo>
                  <a:lnTo>
                    <a:pt x="430" y="54"/>
                  </a:lnTo>
                  <a:lnTo>
                    <a:pt x="427" y="50"/>
                  </a:lnTo>
                  <a:lnTo>
                    <a:pt x="420" y="44"/>
                  </a:lnTo>
                  <a:lnTo>
                    <a:pt x="412" y="39"/>
                  </a:lnTo>
                  <a:lnTo>
                    <a:pt x="404" y="36"/>
                  </a:lnTo>
                  <a:lnTo>
                    <a:pt x="396" y="34"/>
                  </a:lnTo>
                  <a:lnTo>
                    <a:pt x="389" y="28"/>
                  </a:lnTo>
                  <a:lnTo>
                    <a:pt x="389" y="28"/>
                  </a:lnTo>
                  <a:lnTo>
                    <a:pt x="382" y="28"/>
                  </a:lnTo>
                  <a:lnTo>
                    <a:pt x="375" y="28"/>
                  </a:lnTo>
                  <a:lnTo>
                    <a:pt x="369" y="28"/>
                  </a:lnTo>
                  <a:lnTo>
                    <a:pt x="364" y="30"/>
                  </a:lnTo>
                  <a:lnTo>
                    <a:pt x="361" y="32"/>
                  </a:lnTo>
                  <a:lnTo>
                    <a:pt x="357" y="36"/>
                  </a:lnTo>
                  <a:lnTo>
                    <a:pt x="356" y="41"/>
                  </a:lnTo>
                  <a:lnTo>
                    <a:pt x="355" y="46"/>
                  </a:lnTo>
                  <a:lnTo>
                    <a:pt x="355" y="46"/>
                  </a:lnTo>
                  <a:lnTo>
                    <a:pt x="349" y="54"/>
                  </a:lnTo>
                  <a:lnTo>
                    <a:pt x="347" y="59"/>
                  </a:lnTo>
                  <a:lnTo>
                    <a:pt x="346" y="64"/>
                  </a:lnTo>
                  <a:lnTo>
                    <a:pt x="345" y="68"/>
                  </a:lnTo>
                  <a:lnTo>
                    <a:pt x="346" y="73"/>
                  </a:lnTo>
                  <a:lnTo>
                    <a:pt x="347" y="78"/>
                  </a:lnTo>
                  <a:lnTo>
                    <a:pt x="349" y="82"/>
                  </a:lnTo>
                  <a:lnTo>
                    <a:pt x="227" y="0"/>
                  </a:lnTo>
                  <a:lnTo>
                    <a:pt x="3" y="5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6" y="120"/>
                  </a:lnTo>
                  <a:lnTo>
                    <a:pt x="11" y="135"/>
                  </a:lnTo>
                  <a:lnTo>
                    <a:pt x="23" y="162"/>
                  </a:lnTo>
                  <a:lnTo>
                    <a:pt x="30" y="178"/>
                  </a:lnTo>
                  <a:lnTo>
                    <a:pt x="37" y="193"/>
                  </a:lnTo>
                  <a:lnTo>
                    <a:pt x="46" y="207"/>
                  </a:lnTo>
                  <a:lnTo>
                    <a:pt x="58" y="223"/>
                  </a:lnTo>
                  <a:lnTo>
                    <a:pt x="58" y="223"/>
                  </a:lnTo>
                  <a:lnTo>
                    <a:pt x="61" y="226"/>
                  </a:lnTo>
                  <a:lnTo>
                    <a:pt x="65" y="229"/>
                  </a:lnTo>
                  <a:lnTo>
                    <a:pt x="74" y="233"/>
                  </a:lnTo>
                  <a:lnTo>
                    <a:pt x="79" y="236"/>
                  </a:lnTo>
                  <a:lnTo>
                    <a:pt x="83" y="239"/>
                  </a:lnTo>
                  <a:lnTo>
                    <a:pt x="87" y="244"/>
                  </a:lnTo>
                  <a:lnTo>
                    <a:pt x="89" y="251"/>
                  </a:lnTo>
                  <a:lnTo>
                    <a:pt x="89" y="251"/>
                  </a:lnTo>
                  <a:lnTo>
                    <a:pt x="96" y="260"/>
                  </a:lnTo>
                  <a:lnTo>
                    <a:pt x="102" y="270"/>
                  </a:lnTo>
                  <a:lnTo>
                    <a:pt x="104" y="276"/>
                  </a:lnTo>
                  <a:lnTo>
                    <a:pt x="107" y="284"/>
                  </a:lnTo>
                  <a:lnTo>
                    <a:pt x="108" y="292"/>
                  </a:lnTo>
                  <a:lnTo>
                    <a:pt x="107" y="302"/>
                  </a:lnTo>
                  <a:lnTo>
                    <a:pt x="107" y="302"/>
                  </a:lnTo>
                  <a:lnTo>
                    <a:pt x="109" y="316"/>
                  </a:lnTo>
                  <a:lnTo>
                    <a:pt x="110" y="324"/>
                  </a:lnTo>
                  <a:lnTo>
                    <a:pt x="112" y="331"/>
                  </a:lnTo>
                  <a:lnTo>
                    <a:pt x="115" y="338"/>
                  </a:lnTo>
                  <a:lnTo>
                    <a:pt x="119" y="342"/>
                  </a:lnTo>
                  <a:lnTo>
                    <a:pt x="126" y="347"/>
                  </a:lnTo>
                  <a:lnTo>
                    <a:pt x="134" y="348"/>
                  </a:lnTo>
                  <a:lnTo>
                    <a:pt x="134" y="348"/>
                  </a:lnTo>
                  <a:lnTo>
                    <a:pt x="147" y="348"/>
                  </a:lnTo>
                  <a:lnTo>
                    <a:pt x="153" y="349"/>
                  </a:lnTo>
                  <a:lnTo>
                    <a:pt x="159" y="351"/>
                  </a:lnTo>
                  <a:lnTo>
                    <a:pt x="163" y="353"/>
                  </a:lnTo>
                  <a:lnTo>
                    <a:pt x="167" y="356"/>
                  </a:lnTo>
                  <a:lnTo>
                    <a:pt x="170" y="362"/>
                  </a:lnTo>
                  <a:lnTo>
                    <a:pt x="172" y="369"/>
                  </a:lnTo>
                  <a:lnTo>
                    <a:pt x="172" y="369"/>
                  </a:lnTo>
                  <a:lnTo>
                    <a:pt x="175" y="370"/>
                  </a:lnTo>
                  <a:lnTo>
                    <a:pt x="177" y="373"/>
                  </a:lnTo>
                  <a:lnTo>
                    <a:pt x="181" y="378"/>
                  </a:lnTo>
                  <a:lnTo>
                    <a:pt x="184" y="384"/>
                  </a:lnTo>
                  <a:lnTo>
                    <a:pt x="187" y="387"/>
                  </a:lnTo>
                  <a:lnTo>
                    <a:pt x="190" y="390"/>
                  </a:lnTo>
                  <a:lnTo>
                    <a:pt x="190" y="390"/>
                  </a:lnTo>
                  <a:lnTo>
                    <a:pt x="192" y="392"/>
                  </a:lnTo>
                  <a:lnTo>
                    <a:pt x="195" y="395"/>
                  </a:lnTo>
                  <a:lnTo>
                    <a:pt x="198" y="402"/>
                  </a:lnTo>
                  <a:lnTo>
                    <a:pt x="203" y="410"/>
                  </a:lnTo>
                  <a:lnTo>
                    <a:pt x="205" y="413"/>
                  </a:lnTo>
                  <a:lnTo>
                    <a:pt x="210" y="417"/>
                  </a:lnTo>
                  <a:lnTo>
                    <a:pt x="210" y="417"/>
                  </a:lnTo>
                  <a:lnTo>
                    <a:pt x="217" y="419"/>
                  </a:lnTo>
                  <a:lnTo>
                    <a:pt x="224" y="421"/>
                  </a:lnTo>
                  <a:lnTo>
                    <a:pt x="233" y="423"/>
                  </a:lnTo>
                  <a:lnTo>
                    <a:pt x="240" y="424"/>
                  </a:lnTo>
                  <a:lnTo>
                    <a:pt x="244" y="425"/>
                  </a:lnTo>
                  <a:lnTo>
                    <a:pt x="247" y="427"/>
                  </a:lnTo>
                  <a:lnTo>
                    <a:pt x="247" y="427"/>
                  </a:lnTo>
                  <a:lnTo>
                    <a:pt x="256" y="431"/>
                  </a:lnTo>
                  <a:lnTo>
                    <a:pt x="263" y="436"/>
                  </a:lnTo>
                  <a:lnTo>
                    <a:pt x="268" y="442"/>
                  </a:lnTo>
                  <a:lnTo>
                    <a:pt x="273" y="449"/>
                  </a:lnTo>
                  <a:lnTo>
                    <a:pt x="276" y="456"/>
                  </a:lnTo>
                  <a:lnTo>
                    <a:pt x="278" y="464"/>
                  </a:lnTo>
                  <a:lnTo>
                    <a:pt x="284" y="481"/>
                  </a:lnTo>
                  <a:lnTo>
                    <a:pt x="284" y="481"/>
                  </a:lnTo>
                  <a:lnTo>
                    <a:pt x="313" y="462"/>
                  </a:lnTo>
                  <a:lnTo>
                    <a:pt x="341" y="442"/>
                  </a:lnTo>
                  <a:lnTo>
                    <a:pt x="368" y="420"/>
                  </a:lnTo>
                  <a:lnTo>
                    <a:pt x="394" y="397"/>
                  </a:lnTo>
                  <a:lnTo>
                    <a:pt x="418" y="373"/>
                  </a:lnTo>
                  <a:lnTo>
                    <a:pt x="441" y="346"/>
                  </a:lnTo>
                  <a:lnTo>
                    <a:pt x="462" y="317"/>
                  </a:lnTo>
                  <a:lnTo>
                    <a:pt x="480" y="287"/>
                  </a:lnTo>
                  <a:lnTo>
                    <a:pt x="480" y="28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>
              <a:off x="9953626" y="2676525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3" name="Freeform 188"/>
            <p:cNvSpPr>
              <a:spLocks/>
            </p:cNvSpPr>
            <p:nvPr/>
          </p:nvSpPr>
          <p:spPr bwMode="auto">
            <a:xfrm>
              <a:off x="9572626" y="2447925"/>
              <a:ext cx="381000" cy="382587"/>
            </a:xfrm>
            <a:custGeom>
              <a:avLst/>
              <a:gdLst>
                <a:gd name="T0" fmla="*/ 480 w 480"/>
                <a:gd name="T1" fmla="*/ 287 h 481"/>
                <a:gd name="T2" fmla="*/ 462 w 480"/>
                <a:gd name="T3" fmla="*/ 262 h 481"/>
                <a:gd name="T4" fmla="*/ 447 w 480"/>
                <a:gd name="T5" fmla="*/ 238 h 481"/>
                <a:gd name="T6" fmla="*/ 427 w 480"/>
                <a:gd name="T7" fmla="*/ 189 h 481"/>
                <a:gd name="T8" fmla="*/ 441 w 480"/>
                <a:gd name="T9" fmla="*/ 93 h 481"/>
                <a:gd name="T10" fmla="*/ 437 w 480"/>
                <a:gd name="T11" fmla="*/ 73 h 481"/>
                <a:gd name="T12" fmla="*/ 433 w 480"/>
                <a:gd name="T13" fmla="*/ 59 h 481"/>
                <a:gd name="T14" fmla="*/ 427 w 480"/>
                <a:gd name="T15" fmla="*/ 50 h 481"/>
                <a:gd name="T16" fmla="*/ 412 w 480"/>
                <a:gd name="T17" fmla="*/ 39 h 481"/>
                <a:gd name="T18" fmla="*/ 396 w 480"/>
                <a:gd name="T19" fmla="*/ 34 h 481"/>
                <a:gd name="T20" fmla="*/ 389 w 480"/>
                <a:gd name="T21" fmla="*/ 28 h 481"/>
                <a:gd name="T22" fmla="*/ 375 w 480"/>
                <a:gd name="T23" fmla="*/ 28 h 481"/>
                <a:gd name="T24" fmla="*/ 364 w 480"/>
                <a:gd name="T25" fmla="*/ 30 h 481"/>
                <a:gd name="T26" fmla="*/ 357 w 480"/>
                <a:gd name="T27" fmla="*/ 36 h 481"/>
                <a:gd name="T28" fmla="*/ 355 w 480"/>
                <a:gd name="T29" fmla="*/ 46 h 481"/>
                <a:gd name="T30" fmla="*/ 349 w 480"/>
                <a:gd name="T31" fmla="*/ 54 h 481"/>
                <a:gd name="T32" fmla="*/ 346 w 480"/>
                <a:gd name="T33" fmla="*/ 64 h 481"/>
                <a:gd name="T34" fmla="*/ 346 w 480"/>
                <a:gd name="T35" fmla="*/ 73 h 481"/>
                <a:gd name="T36" fmla="*/ 349 w 480"/>
                <a:gd name="T37" fmla="*/ 82 h 481"/>
                <a:gd name="T38" fmla="*/ 3 w 480"/>
                <a:gd name="T39" fmla="*/ 51 h 481"/>
                <a:gd name="T40" fmla="*/ 0 w 480"/>
                <a:gd name="T41" fmla="*/ 106 h 481"/>
                <a:gd name="T42" fmla="*/ 11 w 480"/>
                <a:gd name="T43" fmla="*/ 135 h 481"/>
                <a:gd name="T44" fmla="*/ 30 w 480"/>
                <a:gd name="T45" fmla="*/ 178 h 481"/>
                <a:gd name="T46" fmla="*/ 46 w 480"/>
                <a:gd name="T47" fmla="*/ 207 h 481"/>
                <a:gd name="T48" fmla="*/ 58 w 480"/>
                <a:gd name="T49" fmla="*/ 223 h 481"/>
                <a:gd name="T50" fmla="*/ 65 w 480"/>
                <a:gd name="T51" fmla="*/ 229 h 481"/>
                <a:gd name="T52" fmla="*/ 79 w 480"/>
                <a:gd name="T53" fmla="*/ 236 h 481"/>
                <a:gd name="T54" fmla="*/ 87 w 480"/>
                <a:gd name="T55" fmla="*/ 244 h 481"/>
                <a:gd name="T56" fmla="*/ 89 w 480"/>
                <a:gd name="T57" fmla="*/ 251 h 481"/>
                <a:gd name="T58" fmla="*/ 102 w 480"/>
                <a:gd name="T59" fmla="*/ 270 h 481"/>
                <a:gd name="T60" fmla="*/ 107 w 480"/>
                <a:gd name="T61" fmla="*/ 284 h 481"/>
                <a:gd name="T62" fmla="*/ 107 w 480"/>
                <a:gd name="T63" fmla="*/ 302 h 481"/>
                <a:gd name="T64" fmla="*/ 109 w 480"/>
                <a:gd name="T65" fmla="*/ 316 h 481"/>
                <a:gd name="T66" fmla="*/ 112 w 480"/>
                <a:gd name="T67" fmla="*/ 331 h 481"/>
                <a:gd name="T68" fmla="*/ 119 w 480"/>
                <a:gd name="T69" fmla="*/ 342 h 481"/>
                <a:gd name="T70" fmla="*/ 134 w 480"/>
                <a:gd name="T71" fmla="*/ 348 h 481"/>
                <a:gd name="T72" fmla="*/ 147 w 480"/>
                <a:gd name="T73" fmla="*/ 348 h 481"/>
                <a:gd name="T74" fmla="*/ 159 w 480"/>
                <a:gd name="T75" fmla="*/ 351 h 481"/>
                <a:gd name="T76" fmla="*/ 167 w 480"/>
                <a:gd name="T77" fmla="*/ 356 h 481"/>
                <a:gd name="T78" fmla="*/ 172 w 480"/>
                <a:gd name="T79" fmla="*/ 369 h 481"/>
                <a:gd name="T80" fmla="*/ 175 w 480"/>
                <a:gd name="T81" fmla="*/ 370 h 481"/>
                <a:gd name="T82" fmla="*/ 181 w 480"/>
                <a:gd name="T83" fmla="*/ 378 h 481"/>
                <a:gd name="T84" fmla="*/ 187 w 480"/>
                <a:gd name="T85" fmla="*/ 387 h 481"/>
                <a:gd name="T86" fmla="*/ 190 w 480"/>
                <a:gd name="T87" fmla="*/ 390 h 481"/>
                <a:gd name="T88" fmla="*/ 195 w 480"/>
                <a:gd name="T89" fmla="*/ 395 h 481"/>
                <a:gd name="T90" fmla="*/ 203 w 480"/>
                <a:gd name="T91" fmla="*/ 410 h 481"/>
                <a:gd name="T92" fmla="*/ 210 w 480"/>
                <a:gd name="T93" fmla="*/ 417 h 481"/>
                <a:gd name="T94" fmla="*/ 217 w 480"/>
                <a:gd name="T95" fmla="*/ 419 h 481"/>
                <a:gd name="T96" fmla="*/ 233 w 480"/>
                <a:gd name="T97" fmla="*/ 423 h 481"/>
                <a:gd name="T98" fmla="*/ 244 w 480"/>
                <a:gd name="T99" fmla="*/ 425 h 481"/>
                <a:gd name="T100" fmla="*/ 247 w 480"/>
                <a:gd name="T101" fmla="*/ 427 h 481"/>
                <a:gd name="T102" fmla="*/ 263 w 480"/>
                <a:gd name="T103" fmla="*/ 436 h 481"/>
                <a:gd name="T104" fmla="*/ 273 w 480"/>
                <a:gd name="T105" fmla="*/ 449 h 481"/>
                <a:gd name="T106" fmla="*/ 278 w 480"/>
                <a:gd name="T107" fmla="*/ 464 h 481"/>
                <a:gd name="T108" fmla="*/ 284 w 480"/>
                <a:gd name="T109" fmla="*/ 481 h 481"/>
                <a:gd name="T110" fmla="*/ 341 w 480"/>
                <a:gd name="T111" fmla="*/ 442 h 481"/>
                <a:gd name="T112" fmla="*/ 394 w 480"/>
                <a:gd name="T113" fmla="*/ 397 h 481"/>
                <a:gd name="T114" fmla="*/ 441 w 480"/>
                <a:gd name="T115" fmla="*/ 346 h 481"/>
                <a:gd name="T116" fmla="*/ 480 w 480"/>
                <a:gd name="T117" fmla="*/ 28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0" h="481">
                  <a:moveTo>
                    <a:pt x="480" y="287"/>
                  </a:moveTo>
                  <a:lnTo>
                    <a:pt x="480" y="287"/>
                  </a:lnTo>
                  <a:lnTo>
                    <a:pt x="470" y="274"/>
                  </a:lnTo>
                  <a:lnTo>
                    <a:pt x="462" y="262"/>
                  </a:lnTo>
                  <a:lnTo>
                    <a:pt x="454" y="250"/>
                  </a:lnTo>
                  <a:lnTo>
                    <a:pt x="447" y="238"/>
                  </a:lnTo>
                  <a:lnTo>
                    <a:pt x="436" y="214"/>
                  </a:lnTo>
                  <a:lnTo>
                    <a:pt x="427" y="189"/>
                  </a:lnTo>
                  <a:lnTo>
                    <a:pt x="441" y="93"/>
                  </a:lnTo>
                  <a:lnTo>
                    <a:pt x="441" y="93"/>
                  </a:lnTo>
                  <a:lnTo>
                    <a:pt x="439" y="82"/>
                  </a:lnTo>
                  <a:lnTo>
                    <a:pt x="437" y="73"/>
                  </a:lnTo>
                  <a:lnTo>
                    <a:pt x="435" y="66"/>
                  </a:lnTo>
                  <a:lnTo>
                    <a:pt x="433" y="59"/>
                  </a:lnTo>
                  <a:lnTo>
                    <a:pt x="430" y="54"/>
                  </a:lnTo>
                  <a:lnTo>
                    <a:pt x="427" y="50"/>
                  </a:lnTo>
                  <a:lnTo>
                    <a:pt x="420" y="44"/>
                  </a:lnTo>
                  <a:lnTo>
                    <a:pt x="412" y="39"/>
                  </a:lnTo>
                  <a:lnTo>
                    <a:pt x="404" y="36"/>
                  </a:lnTo>
                  <a:lnTo>
                    <a:pt x="396" y="34"/>
                  </a:lnTo>
                  <a:lnTo>
                    <a:pt x="389" y="28"/>
                  </a:lnTo>
                  <a:lnTo>
                    <a:pt x="389" y="28"/>
                  </a:lnTo>
                  <a:lnTo>
                    <a:pt x="382" y="28"/>
                  </a:lnTo>
                  <a:lnTo>
                    <a:pt x="375" y="28"/>
                  </a:lnTo>
                  <a:lnTo>
                    <a:pt x="369" y="28"/>
                  </a:lnTo>
                  <a:lnTo>
                    <a:pt x="364" y="30"/>
                  </a:lnTo>
                  <a:lnTo>
                    <a:pt x="361" y="32"/>
                  </a:lnTo>
                  <a:lnTo>
                    <a:pt x="357" y="36"/>
                  </a:lnTo>
                  <a:lnTo>
                    <a:pt x="356" y="41"/>
                  </a:lnTo>
                  <a:lnTo>
                    <a:pt x="355" y="46"/>
                  </a:lnTo>
                  <a:lnTo>
                    <a:pt x="355" y="46"/>
                  </a:lnTo>
                  <a:lnTo>
                    <a:pt x="349" y="54"/>
                  </a:lnTo>
                  <a:lnTo>
                    <a:pt x="347" y="59"/>
                  </a:lnTo>
                  <a:lnTo>
                    <a:pt x="346" y="64"/>
                  </a:lnTo>
                  <a:lnTo>
                    <a:pt x="345" y="68"/>
                  </a:lnTo>
                  <a:lnTo>
                    <a:pt x="346" y="73"/>
                  </a:lnTo>
                  <a:lnTo>
                    <a:pt x="347" y="78"/>
                  </a:lnTo>
                  <a:lnTo>
                    <a:pt x="349" y="82"/>
                  </a:lnTo>
                  <a:lnTo>
                    <a:pt x="227" y="0"/>
                  </a:lnTo>
                  <a:lnTo>
                    <a:pt x="3" y="5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6" y="120"/>
                  </a:lnTo>
                  <a:lnTo>
                    <a:pt x="11" y="135"/>
                  </a:lnTo>
                  <a:lnTo>
                    <a:pt x="23" y="162"/>
                  </a:lnTo>
                  <a:lnTo>
                    <a:pt x="30" y="178"/>
                  </a:lnTo>
                  <a:lnTo>
                    <a:pt x="37" y="193"/>
                  </a:lnTo>
                  <a:lnTo>
                    <a:pt x="46" y="207"/>
                  </a:lnTo>
                  <a:lnTo>
                    <a:pt x="58" y="223"/>
                  </a:lnTo>
                  <a:lnTo>
                    <a:pt x="58" y="223"/>
                  </a:lnTo>
                  <a:lnTo>
                    <a:pt x="61" y="226"/>
                  </a:lnTo>
                  <a:lnTo>
                    <a:pt x="65" y="229"/>
                  </a:lnTo>
                  <a:lnTo>
                    <a:pt x="74" y="233"/>
                  </a:lnTo>
                  <a:lnTo>
                    <a:pt x="79" y="236"/>
                  </a:lnTo>
                  <a:lnTo>
                    <a:pt x="83" y="239"/>
                  </a:lnTo>
                  <a:lnTo>
                    <a:pt x="87" y="244"/>
                  </a:lnTo>
                  <a:lnTo>
                    <a:pt x="89" y="251"/>
                  </a:lnTo>
                  <a:lnTo>
                    <a:pt x="89" y="251"/>
                  </a:lnTo>
                  <a:lnTo>
                    <a:pt x="96" y="260"/>
                  </a:lnTo>
                  <a:lnTo>
                    <a:pt x="102" y="270"/>
                  </a:lnTo>
                  <a:lnTo>
                    <a:pt x="104" y="276"/>
                  </a:lnTo>
                  <a:lnTo>
                    <a:pt x="107" y="284"/>
                  </a:lnTo>
                  <a:lnTo>
                    <a:pt x="108" y="292"/>
                  </a:lnTo>
                  <a:lnTo>
                    <a:pt x="107" y="302"/>
                  </a:lnTo>
                  <a:lnTo>
                    <a:pt x="107" y="302"/>
                  </a:lnTo>
                  <a:lnTo>
                    <a:pt x="109" y="316"/>
                  </a:lnTo>
                  <a:lnTo>
                    <a:pt x="110" y="324"/>
                  </a:lnTo>
                  <a:lnTo>
                    <a:pt x="112" y="331"/>
                  </a:lnTo>
                  <a:lnTo>
                    <a:pt x="115" y="338"/>
                  </a:lnTo>
                  <a:lnTo>
                    <a:pt x="119" y="342"/>
                  </a:lnTo>
                  <a:lnTo>
                    <a:pt x="126" y="347"/>
                  </a:lnTo>
                  <a:lnTo>
                    <a:pt x="134" y="348"/>
                  </a:lnTo>
                  <a:lnTo>
                    <a:pt x="134" y="348"/>
                  </a:lnTo>
                  <a:lnTo>
                    <a:pt x="147" y="348"/>
                  </a:lnTo>
                  <a:lnTo>
                    <a:pt x="153" y="349"/>
                  </a:lnTo>
                  <a:lnTo>
                    <a:pt x="159" y="351"/>
                  </a:lnTo>
                  <a:lnTo>
                    <a:pt x="163" y="353"/>
                  </a:lnTo>
                  <a:lnTo>
                    <a:pt x="167" y="356"/>
                  </a:lnTo>
                  <a:lnTo>
                    <a:pt x="170" y="362"/>
                  </a:lnTo>
                  <a:lnTo>
                    <a:pt x="172" y="369"/>
                  </a:lnTo>
                  <a:lnTo>
                    <a:pt x="172" y="369"/>
                  </a:lnTo>
                  <a:lnTo>
                    <a:pt x="175" y="370"/>
                  </a:lnTo>
                  <a:lnTo>
                    <a:pt x="177" y="373"/>
                  </a:lnTo>
                  <a:lnTo>
                    <a:pt x="181" y="378"/>
                  </a:lnTo>
                  <a:lnTo>
                    <a:pt x="184" y="384"/>
                  </a:lnTo>
                  <a:lnTo>
                    <a:pt x="187" y="387"/>
                  </a:lnTo>
                  <a:lnTo>
                    <a:pt x="190" y="390"/>
                  </a:lnTo>
                  <a:lnTo>
                    <a:pt x="190" y="390"/>
                  </a:lnTo>
                  <a:lnTo>
                    <a:pt x="192" y="392"/>
                  </a:lnTo>
                  <a:lnTo>
                    <a:pt x="195" y="395"/>
                  </a:lnTo>
                  <a:lnTo>
                    <a:pt x="198" y="402"/>
                  </a:lnTo>
                  <a:lnTo>
                    <a:pt x="203" y="410"/>
                  </a:lnTo>
                  <a:lnTo>
                    <a:pt x="205" y="413"/>
                  </a:lnTo>
                  <a:lnTo>
                    <a:pt x="210" y="417"/>
                  </a:lnTo>
                  <a:lnTo>
                    <a:pt x="210" y="417"/>
                  </a:lnTo>
                  <a:lnTo>
                    <a:pt x="217" y="419"/>
                  </a:lnTo>
                  <a:lnTo>
                    <a:pt x="224" y="421"/>
                  </a:lnTo>
                  <a:lnTo>
                    <a:pt x="233" y="423"/>
                  </a:lnTo>
                  <a:lnTo>
                    <a:pt x="240" y="424"/>
                  </a:lnTo>
                  <a:lnTo>
                    <a:pt x="244" y="425"/>
                  </a:lnTo>
                  <a:lnTo>
                    <a:pt x="247" y="427"/>
                  </a:lnTo>
                  <a:lnTo>
                    <a:pt x="247" y="427"/>
                  </a:lnTo>
                  <a:lnTo>
                    <a:pt x="256" y="431"/>
                  </a:lnTo>
                  <a:lnTo>
                    <a:pt x="263" y="436"/>
                  </a:lnTo>
                  <a:lnTo>
                    <a:pt x="268" y="442"/>
                  </a:lnTo>
                  <a:lnTo>
                    <a:pt x="273" y="449"/>
                  </a:lnTo>
                  <a:lnTo>
                    <a:pt x="276" y="456"/>
                  </a:lnTo>
                  <a:lnTo>
                    <a:pt x="278" y="464"/>
                  </a:lnTo>
                  <a:lnTo>
                    <a:pt x="284" y="481"/>
                  </a:lnTo>
                  <a:lnTo>
                    <a:pt x="284" y="481"/>
                  </a:lnTo>
                  <a:lnTo>
                    <a:pt x="313" y="462"/>
                  </a:lnTo>
                  <a:lnTo>
                    <a:pt x="341" y="442"/>
                  </a:lnTo>
                  <a:lnTo>
                    <a:pt x="368" y="420"/>
                  </a:lnTo>
                  <a:lnTo>
                    <a:pt x="394" y="397"/>
                  </a:lnTo>
                  <a:lnTo>
                    <a:pt x="418" y="373"/>
                  </a:lnTo>
                  <a:lnTo>
                    <a:pt x="441" y="346"/>
                  </a:lnTo>
                  <a:lnTo>
                    <a:pt x="462" y="317"/>
                  </a:lnTo>
                  <a:lnTo>
                    <a:pt x="480" y="287"/>
                  </a:lnTo>
                  <a:lnTo>
                    <a:pt x="480" y="287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4" name="Line 189"/>
            <p:cNvSpPr>
              <a:spLocks noChangeShapeType="1"/>
            </p:cNvSpPr>
            <p:nvPr/>
          </p:nvSpPr>
          <p:spPr bwMode="auto">
            <a:xfrm>
              <a:off x="9953626" y="2676525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5" name="Freeform 190"/>
            <p:cNvSpPr>
              <a:spLocks noEditPoints="1"/>
            </p:cNvSpPr>
            <p:nvPr/>
          </p:nvSpPr>
          <p:spPr bwMode="auto">
            <a:xfrm>
              <a:off x="9626601" y="2801937"/>
              <a:ext cx="219075" cy="836612"/>
            </a:xfrm>
            <a:custGeom>
              <a:avLst/>
              <a:gdLst>
                <a:gd name="T0" fmla="*/ 192 w 275"/>
                <a:gd name="T1" fmla="*/ 11 h 1053"/>
                <a:gd name="T2" fmla="*/ 212 w 275"/>
                <a:gd name="T3" fmla="*/ 1 h 1053"/>
                <a:gd name="T4" fmla="*/ 229 w 275"/>
                <a:gd name="T5" fmla="*/ 0 h 1053"/>
                <a:gd name="T6" fmla="*/ 245 w 275"/>
                <a:gd name="T7" fmla="*/ 3 h 1053"/>
                <a:gd name="T8" fmla="*/ 275 w 275"/>
                <a:gd name="T9" fmla="*/ 30 h 1053"/>
                <a:gd name="T10" fmla="*/ 272 w 275"/>
                <a:gd name="T11" fmla="*/ 46 h 1053"/>
                <a:gd name="T12" fmla="*/ 265 w 275"/>
                <a:gd name="T13" fmla="*/ 64 h 1053"/>
                <a:gd name="T14" fmla="*/ 256 w 275"/>
                <a:gd name="T15" fmla="*/ 80 h 1053"/>
                <a:gd name="T16" fmla="*/ 244 w 275"/>
                <a:gd name="T17" fmla="*/ 93 h 1053"/>
                <a:gd name="T18" fmla="*/ 244 w 275"/>
                <a:gd name="T19" fmla="*/ 114 h 1053"/>
                <a:gd name="T20" fmla="*/ 243 w 275"/>
                <a:gd name="T21" fmla="*/ 153 h 1053"/>
                <a:gd name="T22" fmla="*/ 236 w 275"/>
                <a:gd name="T23" fmla="*/ 204 h 1053"/>
                <a:gd name="T24" fmla="*/ 215 w 275"/>
                <a:gd name="T25" fmla="*/ 291 h 1053"/>
                <a:gd name="T26" fmla="*/ 200 w 275"/>
                <a:gd name="T27" fmla="*/ 355 h 1053"/>
                <a:gd name="T28" fmla="*/ 200 w 275"/>
                <a:gd name="T29" fmla="*/ 396 h 1053"/>
                <a:gd name="T30" fmla="*/ 195 w 275"/>
                <a:gd name="T31" fmla="*/ 466 h 1053"/>
                <a:gd name="T32" fmla="*/ 185 w 275"/>
                <a:gd name="T33" fmla="*/ 527 h 1053"/>
                <a:gd name="T34" fmla="*/ 172 w 275"/>
                <a:gd name="T35" fmla="*/ 579 h 1053"/>
                <a:gd name="T36" fmla="*/ 149 w 275"/>
                <a:gd name="T37" fmla="*/ 648 h 1053"/>
                <a:gd name="T38" fmla="*/ 116 w 275"/>
                <a:gd name="T39" fmla="*/ 738 h 1053"/>
                <a:gd name="T40" fmla="*/ 104 w 275"/>
                <a:gd name="T41" fmla="*/ 789 h 1053"/>
                <a:gd name="T42" fmla="*/ 102 w 275"/>
                <a:gd name="T43" fmla="*/ 843 h 1053"/>
                <a:gd name="T44" fmla="*/ 100 w 275"/>
                <a:gd name="T45" fmla="*/ 933 h 1053"/>
                <a:gd name="T46" fmla="*/ 94 w 275"/>
                <a:gd name="T47" fmla="*/ 991 h 1053"/>
                <a:gd name="T48" fmla="*/ 90 w 275"/>
                <a:gd name="T49" fmla="*/ 1016 h 1053"/>
                <a:gd name="T50" fmla="*/ 84 w 275"/>
                <a:gd name="T51" fmla="*/ 1027 h 1053"/>
                <a:gd name="T52" fmla="*/ 73 w 275"/>
                <a:gd name="T53" fmla="*/ 1038 h 1053"/>
                <a:gd name="T54" fmla="*/ 58 w 275"/>
                <a:gd name="T55" fmla="*/ 1046 h 1053"/>
                <a:gd name="T56" fmla="*/ 0 w 275"/>
                <a:gd name="T57" fmla="*/ 1011 h 1053"/>
                <a:gd name="T58" fmla="*/ 27 w 275"/>
                <a:gd name="T59" fmla="*/ 783 h 1053"/>
                <a:gd name="T60" fmla="*/ 50 w 275"/>
                <a:gd name="T61" fmla="*/ 602 h 1053"/>
                <a:gd name="T62" fmla="*/ 70 w 275"/>
                <a:gd name="T63" fmla="*/ 482 h 1053"/>
                <a:gd name="T64" fmla="*/ 94 w 275"/>
                <a:gd name="T65" fmla="*/ 363 h 1053"/>
                <a:gd name="T66" fmla="*/ 124 w 275"/>
                <a:gd name="T67" fmla="*/ 251 h 1053"/>
                <a:gd name="T68" fmla="*/ 152 w 275"/>
                <a:gd name="T69" fmla="*/ 172 h 1053"/>
                <a:gd name="T70" fmla="*/ 172 w 275"/>
                <a:gd name="T71" fmla="*/ 122 h 1053"/>
                <a:gd name="T72" fmla="*/ 184 w 275"/>
                <a:gd name="T73" fmla="*/ 98 h 1053"/>
                <a:gd name="T74" fmla="*/ 180 w 275"/>
                <a:gd name="T75" fmla="*/ 68 h 1053"/>
                <a:gd name="T76" fmla="*/ 178 w 275"/>
                <a:gd name="T77" fmla="*/ 38 h 1053"/>
                <a:gd name="T78" fmla="*/ 185 w 275"/>
                <a:gd name="T79" fmla="*/ 21 h 1053"/>
                <a:gd name="T80" fmla="*/ 192 w 275"/>
                <a:gd name="T81" fmla="*/ 11 h 1053"/>
                <a:gd name="T82" fmla="*/ 192 w 275"/>
                <a:gd name="T83" fmla="*/ 11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5" h="1053">
                  <a:moveTo>
                    <a:pt x="192" y="11"/>
                  </a:moveTo>
                  <a:lnTo>
                    <a:pt x="192" y="11"/>
                  </a:lnTo>
                  <a:lnTo>
                    <a:pt x="202" y="6"/>
                  </a:lnTo>
                  <a:lnTo>
                    <a:pt x="212" y="1"/>
                  </a:lnTo>
                  <a:lnTo>
                    <a:pt x="221" y="0"/>
                  </a:lnTo>
                  <a:lnTo>
                    <a:pt x="229" y="0"/>
                  </a:lnTo>
                  <a:lnTo>
                    <a:pt x="238" y="1"/>
                  </a:lnTo>
                  <a:lnTo>
                    <a:pt x="245" y="3"/>
                  </a:lnTo>
                  <a:lnTo>
                    <a:pt x="261" y="9"/>
                  </a:lnTo>
                  <a:lnTo>
                    <a:pt x="275" y="30"/>
                  </a:lnTo>
                  <a:lnTo>
                    <a:pt x="275" y="30"/>
                  </a:lnTo>
                  <a:lnTo>
                    <a:pt x="272" y="46"/>
                  </a:lnTo>
                  <a:lnTo>
                    <a:pt x="268" y="54"/>
                  </a:lnTo>
                  <a:lnTo>
                    <a:pt x="265" y="64"/>
                  </a:lnTo>
                  <a:lnTo>
                    <a:pt x="260" y="73"/>
                  </a:lnTo>
                  <a:lnTo>
                    <a:pt x="256" y="80"/>
                  </a:lnTo>
                  <a:lnTo>
                    <a:pt x="250" y="87"/>
                  </a:lnTo>
                  <a:lnTo>
                    <a:pt x="244" y="93"/>
                  </a:lnTo>
                  <a:lnTo>
                    <a:pt x="244" y="93"/>
                  </a:lnTo>
                  <a:lnTo>
                    <a:pt x="244" y="114"/>
                  </a:lnTo>
                  <a:lnTo>
                    <a:pt x="244" y="134"/>
                  </a:lnTo>
                  <a:lnTo>
                    <a:pt x="243" y="153"/>
                  </a:lnTo>
                  <a:lnTo>
                    <a:pt x="242" y="170"/>
                  </a:lnTo>
                  <a:lnTo>
                    <a:pt x="236" y="204"/>
                  </a:lnTo>
                  <a:lnTo>
                    <a:pt x="230" y="234"/>
                  </a:lnTo>
                  <a:lnTo>
                    <a:pt x="215" y="291"/>
                  </a:lnTo>
                  <a:lnTo>
                    <a:pt x="207" y="322"/>
                  </a:lnTo>
                  <a:lnTo>
                    <a:pt x="200" y="355"/>
                  </a:lnTo>
                  <a:lnTo>
                    <a:pt x="200" y="355"/>
                  </a:lnTo>
                  <a:lnTo>
                    <a:pt x="200" y="396"/>
                  </a:lnTo>
                  <a:lnTo>
                    <a:pt x="199" y="433"/>
                  </a:lnTo>
                  <a:lnTo>
                    <a:pt x="195" y="466"/>
                  </a:lnTo>
                  <a:lnTo>
                    <a:pt x="191" y="498"/>
                  </a:lnTo>
                  <a:lnTo>
                    <a:pt x="185" y="527"/>
                  </a:lnTo>
                  <a:lnTo>
                    <a:pt x="179" y="554"/>
                  </a:lnTo>
                  <a:lnTo>
                    <a:pt x="172" y="579"/>
                  </a:lnTo>
                  <a:lnTo>
                    <a:pt x="165" y="603"/>
                  </a:lnTo>
                  <a:lnTo>
                    <a:pt x="149" y="648"/>
                  </a:lnTo>
                  <a:lnTo>
                    <a:pt x="133" y="692"/>
                  </a:lnTo>
                  <a:lnTo>
                    <a:pt x="116" y="738"/>
                  </a:lnTo>
                  <a:lnTo>
                    <a:pt x="109" y="762"/>
                  </a:lnTo>
                  <a:lnTo>
                    <a:pt x="104" y="789"/>
                  </a:lnTo>
                  <a:lnTo>
                    <a:pt x="104" y="789"/>
                  </a:lnTo>
                  <a:lnTo>
                    <a:pt x="102" y="843"/>
                  </a:lnTo>
                  <a:lnTo>
                    <a:pt x="101" y="903"/>
                  </a:lnTo>
                  <a:lnTo>
                    <a:pt x="100" y="933"/>
                  </a:lnTo>
                  <a:lnTo>
                    <a:pt x="98" y="963"/>
                  </a:lnTo>
                  <a:lnTo>
                    <a:pt x="94" y="991"/>
                  </a:lnTo>
                  <a:lnTo>
                    <a:pt x="90" y="1016"/>
                  </a:lnTo>
                  <a:lnTo>
                    <a:pt x="90" y="1016"/>
                  </a:lnTo>
                  <a:lnTo>
                    <a:pt x="87" y="1021"/>
                  </a:lnTo>
                  <a:lnTo>
                    <a:pt x="84" y="1027"/>
                  </a:lnTo>
                  <a:lnTo>
                    <a:pt x="79" y="1032"/>
                  </a:lnTo>
                  <a:lnTo>
                    <a:pt x="73" y="1038"/>
                  </a:lnTo>
                  <a:lnTo>
                    <a:pt x="66" y="1041"/>
                  </a:lnTo>
                  <a:lnTo>
                    <a:pt x="58" y="1046"/>
                  </a:lnTo>
                  <a:lnTo>
                    <a:pt x="40" y="1053"/>
                  </a:lnTo>
                  <a:lnTo>
                    <a:pt x="0" y="1011"/>
                  </a:lnTo>
                  <a:lnTo>
                    <a:pt x="0" y="1011"/>
                  </a:lnTo>
                  <a:lnTo>
                    <a:pt x="27" y="783"/>
                  </a:lnTo>
                  <a:lnTo>
                    <a:pt x="42" y="663"/>
                  </a:lnTo>
                  <a:lnTo>
                    <a:pt x="50" y="602"/>
                  </a:lnTo>
                  <a:lnTo>
                    <a:pt x="59" y="542"/>
                  </a:lnTo>
                  <a:lnTo>
                    <a:pt x="70" y="482"/>
                  </a:lnTo>
                  <a:lnTo>
                    <a:pt x="82" y="422"/>
                  </a:lnTo>
                  <a:lnTo>
                    <a:pt x="94" y="363"/>
                  </a:lnTo>
                  <a:lnTo>
                    <a:pt x="108" y="306"/>
                  </a:lnTo>
                  <a:lnTo>
                    <a:pt x="124" y="251"/>
                  </a:lnTo>
                  <a:lnTo>
                    <a:pt x="142" y="197"/>
                  </a:lnTo>
                  <a:lnTo>
                    <a:pt x="152" y="172"/>
                  </a:lnTo>
                  <a:lnTo>
                    <a:pt x="162" y="146"/>
                  </a:lnTo>
                  <a:lnTo>
                    <a:pt x="172" y="122"/>
                  </a:lnTo>
                  <a:lnTo>
                    <a:pt x="184" y="98"/>
                  </a:lnTo>
                  <a:lnTo>
                    <a:pt x="184" y="98"/>
                  </a:lnTo>
                  <a:lnTo>
                    <a:pt x="183" y="82"/>
                  </a:lnTo>
                  <a:lnTo>
                    <a:pt x="180" y="68"/>
                  </a:lnTo>
                  <a:lnTo>
                    <a:pt x="178" y="47"/>
                  </a:lnTo>
                  <a:lnTo>
                    <a:pt x="178" y="38"/>
                  </a:lnTo>
                  <a:lnTo>
                    <a:pt x="180" y="30"/>
                  </a:lnTo>
                  <a:lnTo>
                    <a:pt x="185" y="21"/>
                  </a:lnTo>
                  <a:lnTo>
                    <a:pt x="192" y="11"/>
                  </a:lnTo>
                  <a:lnTo>
                    <a:pt x="192" y="11"/>
                  </a:lnTo>
                  <a:close/>
                  <a:moveTo>
                    <a:pt x="192" y="11"/>
                  </a:moveTo>
                  <a:lnTo>
                    <a:pt x="192" y="11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6" name="Freeform 191"/>
            <p:cNvSpPr>
              <a:spLocks/>
            </p:cNvSpPr>
            <p:nvPr/>
          </p:nvSpPr>
          <p:spPr bwMode="auto">
            <a:xfrm>
              <a:off x="9626601" y="2801937"/>
              <a:ext cx="219075" cy="836612"/>
            </a:xfrm>
            <a:custGeom>
              <a:avLst/>
              <a:gdLst>
                <a:gd name="T0" fmla="*/ 192 w 275"/>
                <a:gd name="T1" fmla="*/ 11 h 1053"/>
                <a:gd name="T2" fmla="*/ 212 w 275"/>
                <a:gd name="T3" fmla="*/ 1 h 1053"/>
                <a:gd name="T4" fmla="*/ 229 w 275"/>
                <a:gd name="T5" fmla="*/ 0 h 1053"/>
                <a:gd name="T6" fmla="*/ 245 w 275"/>
                <a:gd name="T7" fmla="*/ 3 h 1053"/>
                <a:gd name="T8" fmla="*/ 275 w 275"/>
                <a:gd name="T9" fmla="*/ 30 h 1053"/>
                <a:gd name="T10" fmla="*/ 272 w 275"/>
                <a:gd name="T11" fmla="*/ 46 h 1053"/>
                <a:gd name="T12" fmla="*/ 265 w 275"/>
                <a:gd name="T13" fmla="*/ 64 h 1053"/>
                <a:gd name="T14" fmla="*/ 256 w 275"/>
                <a:gd name="T15" fmla="*/ 80 h 1053"/>
                <a:gd name="T16" fmla="*/ 244 w 275"/>
                <a:gd name="T17" fmla="*/ 93 h 1053"/>
                <a:gd name="T18" fmla="*/ 244 w 275"/>
                <a:gd name="T19" fmla="*/ 114 h 1053"/>
                <a:gd name="T20" fmla="*/ 243 w 275"/>
                <a:gd name="T21" fmla="*/ 153 h 1053"/>
                <a:gd name="T22" fmla="*/ 236 w 275"/>
                <a:gd name="T23" fmla="*/ 204 h 1053"/>
                <a:gd name="T24" fmla="*/ 215 w 275"/>
                <a:gd name="T25" fmla="*/ 291 h 1053"/>
                <a:gd name="T26" fmla="*/ 200 w 275"/>
                <a:gd name="T27" fmla="*/ 355 h 1053"/>
                <a:gd name="T28" fmla="*/ 200 w 275"/>
                <a:gd name="T29" fmla="*/ 396 h 1053"/>
                <a:gd name="T30" fmla="*/ 195 w 275"/>
                <a:gd name="T31" fmla="*/ 466 h 1053"/>
                <a:gd name="T32" fmla="*/ 185 w 275"/>
                <a:gd name="T33" fmla="*/ 527 h 1053"/>
                <a:gd name="T34" fmla="*/ 172 w 275"/>
                <a:gd name="T35" fmla="*/ 579 h 1053"/>
                <a:gd name="T36" fmla="*/ 149 w 275"/>
                <a:gd name="T37" fmla="*/ 648 h 1053"/>
                <a:gd name="T38" fmla="*/ 116 w 275"/>
                <a:gd name="T39" fmla="*/ 738 h 1053"/>
                <a:gd name="T40" fmla="*/ 104 w 275"/>
                <a:gd name="T41" fmla="*/ 789 h 1053"/>
                <a:gd name="T42" fmla="*/ 102 w 275"/>
                <a:gd name="T43" fmla="*/ 843 h 1053"/>
                <a:gd name="T44" fmla="*/ 100 w 275"/>
                <a:gd name="T45" fmla="*/ 933 h 1053"/>
                <a:gd name="T46" fmla="*/ 94 w 275"/>
                <a:gd name="T47" fmla="*/ 991 h 1053"/>
                <a:gd name="T48" fmla="*/ 90 w 275"/>
                <a:gd name="T49" fmla="*/ 1016 h 1053"/>
                <a:gd name="T50" fmla="*/ 84 w 275"/>
                <a:gd name="T51" fmla="*/ 1027 h 1053"/>
                <a:gd name="T52" fmla="*/ 73 w 275"/>
                <a:gd name="T53" fmla="*/ 1038 h 1053"/>
                <a:gd name="T54" fmla="*/ 58 w 275"/>
                <a:gd name="T55" fmla="*/ 1046 h 1053"/>
                <a:gd name="T56" fmla="*/ 0 w 275"/>
                <a:gd name="T57" fmla="*/ 1011 h 1053"/>
                <a:gd name="T58" fmla="*/ 27 w 275"/>
                <a:gd name="T59" fmla="*/ 783 h 1053"/>
                <a:gd name="T60" fmla="*/ 50 w 275"/>
                <a:gd name="T61" fmla="*/ 602 h 1053"/>
                <a:gd name="T62" fmla="*/ 70 w 275"/>
                <a:gd name="T63" fmla="*/ 482 h 1053"/>
                <a:gd name="T64" fmla="*/ 94 w 275"/>
                <a:gd name="T65" fmla="*/ 363 h 1053"/>
                <a:gd name="T66" fmla="*/ 124 w 275"/>
                <a:gd name="T67" fmla="*/ 251 h 1053"/>
                <a:gd name="T68" fmla="*/ 152 w 275"/>
                <a:gd name="T69" fmla="*/ 172 h 1053"/>
                <a:gd name="T70" fmla="*/ 172 w 275"/>
                <a:gd name="T71" fmla="*/ 122 h 1053"/>
                <a:gd name="T72" fmla="*/ 184 w 275"/>
                <a:gd name="T73" fmla="*/ 98 h 1053"/>
                <a:gd name="T74" fmla="*/ 180 w 275"/>
                <a:gd name="T75" fmla="*/ 68 h 1053"/>
                <a:gd name="T76" fmla="*/ 178 w 275"/>
                <a:gd name="T77" fmla="*/ 38 h 1053"/>
                <a:gd name="T78" fmla="*/ 185 w 275"/>
                <a:gd name="T79" fmla="*/ 21 h 1053"/>
                <a:gd name="T80" fmla="*/ 192 w 275"/>
                <a:gd name="T81" fmla="*/ 11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5" h="1053">
                  <a:moveTo>
                    <a:pt x="192" y="11"/>
                  </a:moveTo>
                  <a:lnTo>
                    <a:pt x="192" y="11"/>
                  </a:lnTo>
                  <a:lnTo>
                    <a:pt x="202" y="6"/>
                  </a:lnTo>
                  <a:lnTo>
                    <a:pt x="212" y="1"/>
                  </a:lnTo>
                  <a:lnTo>
                    <a:pt x="221" y="0"/>
                  </a:lnTo>
                  <a:lnTo>
                    <a:pt x="229" y="0"/>
                  </a:lnTo>
                  <a:lnTo>
                    <a:pt x="238" y="1"/>
                  </a:lnTo>
                  <a:lnTo>
                    <a:pt x="245" y="3"/>
                  </a:lnTo>
                  <a:lnTo>
                    <a:pt x="261" y="9"/>
                  </a:lnTo>
                  <a:lnTo>
                    <a:pt x="275" y="30"/>
                  </a:lnTo>
                  <a:lnTo>
                    <a:pt x="275" y="30"/>
                  </a:lnTo>
                  <a:lnTo>
                    <a:pt x="272" y="46"/>
                  </a:lnTo>
                  <a:lnTo>
                    <a:pt x="268" y="54"/>
                  </a:lnTo>
                  <a:lnTo>
                    <a:pt x="265" y="64"/>
                  </a:lnTo>
                  <a:lnTo>
                    <a:pt x="260" y="73"/>
                  </a:lnTo>
                  <a:lnTo>
                    <a:pt x="256" y="80"/>
                  </a:lnTo>
                  <a:lnTo>
                    <a:pt x="250" y="87"/>
                  </a:lnTo>
                  <a:lnTo>
                    <a:pt x="244" y="93"/>
                  </a:lnTo>
                  <a:lnTo>
                    <a:pt x="244" y="93"/>
                  </a:lnTo>
                  <a:lnTo>
                    <a:pt x="244" y="114"/>
                  </a:lnTo>
                  <a:lnTo>
                    <a:pt x="244" y="134"/>
                  </a:lnTo>
                  <a:lnTo>
                    <a:pt x="243" y="153"/>
                  </a:lnTo>
                  <a:lnTo>
                    <a:pt x="242" y="170"/>
                  </a:lnTo>
                  <a:lnTo>
                    <a:pt x="236" y="204"/>
                  </a:lnTo>
                  <a:lnTo>
                    <a:pt x="230" y="234"/>
                  </a:lnTo>
                  <a:lnTo>
                    <a:pt x="215" y="291"/>
                  </a:lnTo>
                  <a:lnTo>
                    <a:pt x="207" y="322"/>
                  </a:lnTo>
                  <a:lnTo>
                    <a:pt x="200" y="355"/>
                  </a:lnTo>
                  <a:lnTo>
                    <a:pt x="200" y="355"/>
                  </a:lnTo>
                  <a:lnTo>
                    <a:pt x="200" y="396"/>
                  </a:lnTo>
                  <a:lnTo>
                    <a:pt x="199" y="433"/>
                  </a:lnTo>
                  <a:lnTo>
                    <a:pt x="195" y="466"/>
                  </a:lnTo>
                  <a:lnTo>
                    <a:pt x="191" y="498"/>
                  </a:lnTo>
                  <a:lnTo>
                    <a:pt x="185" y="527"/>
                  </a:lnTo>
                  <a:lnTo>
                    <a:pt x="179" y="554"/>
                  </a:lnTo>
                  <a:lnTo>
                    <a:pt x="172" y="579"/>
                  </a:lnTo>
                  <a:lnTo>
                    <a:pt x="165" y="603"/>
                  </a:lnTo>
                  <a:lnTo>
                    <a:pt x="149" y="648"/>
                  </a:lnTo>
                  <a:lnTo>
                    <a:pt x="133" y="692"/>
                  </a:lnTo>
                  <a:lnTo>
                    <a:pt x="116" y="738"/>
                  </a:lnTo>
                  <a:lnTo>
                    <a:pt x="109" y="762"/>
                  </a:lnTo>
                  <a:lnTo>
                    <a:pt x="104" y="789"/>
                  </a:lnTo>
                  <a:lnTo>
                    <a:pt x="104" y="789"/>
                  </a:lnTo>
                  <a:lnTo>
                    <a:pt x="102" y="843"/>
                  </a:lnTo>
                  <a:lnTo>
                    <a:pt x="101" y="903"/>
                  </a:lnTo>
                  <a:lnTo>
                    <a:pt x="100" y="933"/>
                  </a:lnTo>
                  <a:lnTo>
                    <a:pt x="98" y="963"/>
                  </a:lnTo>
                  <a:lnTo>
                    <a:pt x="94" y="991"/>
                  </a:lnTo>
                  <a:lnTo>
                    <a:pt x="90" y="1016"/>
                  </a:lnTo>
                  <a:lnTo>
                    <a:pt x="90" y="1016"/>
                  </a:lnTo>
                  <a:lnTo>
                    <a:pt x="87" y="1021"/>
                  </a:lnTo>
                  <a:lnTo>
                    <a:pt x="84" y="1027"/>
                  </a:lnTo>
                  <a:lnTo>
                    <a:pt x="79" y="1032"/>
                  </a:lnTo>
                  <a:lnTo>
                    <a:pt x="73" y="1038"/>
                  </a:lnTo>
                  <a:lnTo>
                    <a:pt x="66" y="1041"/>
                  </a:lnTo>
                  <a:lnTo>
                    <a:pt x="58" y="1046"/>
                  </a:lnTo>
                  <a:lnTo>
                    <a:pt x="40" y="1053"/>
                  </a:lnTo>
                  <a:lnTo>
                    <a:pt x="0" y="1011"/>
                  </a:lnTo>
                  <a:lnTo>
                    <a:pt x="0" y="1011"/>
                  </a:lnTo>
                  <a:lnTo>
                    <a:pt x="27" y="783"/>
                  </a:lnTo>
                  <a:lnTo>
                    <a:pt x="42" y="663"/>
                  </a:lnTo>
                  <a:lnTo>
                    <a:pt x="50" y="602"/>
                  </a:lnTo>
                  <a:lnTo>
                    <a:pt x="59" y="542"/>
                  </a:lnTo>
                  <a:lnTo>
                    <a:pt x="70" y="482"/>
                  </a:lnTo>
                  <a:lnTo>
                    <a:pt x="82" y="422"/>
                  </a:lnTo>
                  <a:lnTo>
                    <a:pt x="94" y="363"/>
                  </a:lnTo>
                  <a:lnTo>
                    <a:pt x="108" y="306"/>
                  </a:lnTo>
                  <a:lnTo>
                    <a:pt x="124" y="251"/>
                  </a:lnTo>
                  <a:lnTo>
                    <a:pt x="142" y="197"/>
                  </a:lnTo>
                  <a:lnTo>
                    <a:pt x="152" y="172"/>
                  </a:lnTo>
                  <a:lnTo>
                    <a:pt x="162" y="146"/>
                  </a:lnTo>
                  <a:lnTo>
                    <a:pt x="172" y="122"/>
                  </a:lnTo>
                  <a:lnTo>
                    <a:pt x="184" y="98"/>
                  </a:lnTo>
                  <a:lnTo>
                    <a:pt x="184" y="98"/>
                  </a:lnTo>
                  <a:lnTo>
                    <a:pt x="183" y="82"/>
                  </a:lnTo>
                  <a:lnTo>
                    <a:pt x="180" y="68"/>
                  </a:lnTo>
                  <a:lnTo>
                    <a:pt x="178" y="47"/>
                  </a:lnTo>
                  <a:lnTo>
                    <a:pt x="178" y="38"/>
                  </a:lnTo>
                  <a:lnTo>
                    <a:pt x="180" y="30"/>
                  </a:lnTo>
                  <a:lnTo>
                    <a:pt x="185" y="21"/>
                  </a:lnTo>
                  <a:lnTo>
                    <a:pt x="192" y="11"/>
                  </a:lnTo>
                  <a:lnTo>
                    <a:pt x="192" y="1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7" name="Line 192"/>
            <p:cNvSpPr>
              <a:spLocks noChangeShapeType="1"/>
            </p:cNvSpPr>
            <p:nvPr/>
          </p:nvSpPr>
          <p:spPr bwMode="auto">
            <a:xfrm>
              <a:off x="9779001" y="2811462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8" name="Freeform 193"/>
            <p:cNvSpPr>
              <a:spLocks/>
            </p:cNvSpPr>
            <p:nvPr/>
          </p:nvSpPr>
          <p:spPr bwMode="auto">
            <a:xfrm>
              <a:off x="9626601" y="2801937"/>
              <a:ext cx="219075" cy="836612"/>
            </a:xfrm>
            <a:custGeom>
              <a:avLst/>
              <a:gdLst>
                <a:gd name="T0" fmla="*/ 192 w 275"/>
                <a:gd name="T1" fmla="*/ 11 h 1053"/>
                <a:gd name="T2" fmla="*/ 212 w 275"/>
                <a:gd name="T3" fmla="*/ 2 h 1053"/>
                <a:gd name="T4" fmla="*/ 229 w 275"/>
                <a:gd name="T5" fmla="*/ 0 h 1053"/>
                <a:gd name="T6" fmla="*/ 245 w 275"/>
                <a:gd name="T7" fmla="*/ 3 h 1053"/>
                <a:gd name="T8" fmla="*/ 275 w 275"/>
                <a:gd name="T9" fmla="*/ 30 h 1053"/>
                <a:gd name="T10" fmla="*/ 272 w 275"/>
                <a:gd name="T11" fmla="*/ 46 h 1053"/>
                <a:gd name="T12" fmla="*/ 265 w 275"/>
                <a:gd name="T13" fmla="*/ 64 h 1053"/>
                <a:gd name="T14" fmla="*/ 256 w 275"/>
                <a:gd name="T15" fmla="*/ 80 h 1053"/>
                <a:gd name="T16" fmla="*/ 244 w 275"/>
                <a:gd name="T17" fmla="*/ 93 h 1053"/>
                <a:gd name="T18" fmla="*/ 244 w 275"/>
                <a:gd name="T19" fmla="*/ 114 h 1053"/>
                <a:gd name="T20" fmla="*/ 243 w 275"/>
                <a:gd name="T21" fmla="*/ 153 h 1053"/>
                <a:gd name="T22" fmla="*/ 236 w 275"/>
                <a:gd name="T23" fmla="*/ 204 h 1053"/>
                <a:gd name="T24" fmla="*/ 215 w 275"/>
                <a:gd name="T25" fmla="*/ 291 h 1053"/>
                <a:gd name="T26" fmla="*/ 200 w 275"/>
                <a:gd name="T27" fmla="*/ 355 h 1053"/>
                <a:gd name="T28" fmla="*/ 200 w 275"/>
                <a:gd name="T29" fmla="*/ 396 h 1053"/>
                <a:gd name="T30" fmla="*/ 195 w 275"/>
                <a:gd name="T31" fmla="*/ 466 h 1053"/>
                <a:gd name="T32" fmla="*/ 185 w 275"/>
                <a:gd name="T33" fmla="*/ 527 h 1053"/>
                <a:gd name="T34" fmla="*/ 172 w 275"/>
                <a:gd name="T35" fmla="*/ 579 h 1053"/>
                <a:gd name="T36" fmla="*/ 149 w 275"/>
                <a:gd name="T37" fmla="*/ 648 h 1053"/>
                <a:gd name="T38" fmla="*/ 116 w 275"/>
                <a:gd name="T39" fmla="*/ 738 h 1053"/>
                <a:gd name="T40" fmla="*/ 104 w 275"/>
                <a:gd name="T41" fmla="*/ 789 h 1053"/>
                <a:gd name="T42" fmla="*/ 102 w 275"/>
                <a:gd name="T43" fmla="*/ 843 h 1053"/>
                <a:gd name="T44" fmla="*/ 100 w 275"/>
                <a:gd name="T45" fmla="*/ 933 h 1053"/>
                <a:gd name="T46" fmla="*/ 94 w 275"/>
                <a:gd name="T47" fmla="*/ 991 h 1053"/>
                <a:gd name="T48" fmla="*/ 90 w 275"/>
                <a:gd name="T49" fmla="*/ 1016 h 1053"/>
                <a:gd name="T50" fmla="*/ 84 w 275"/>
                <a:gd name="T51" fmla="*/ 1027 h 1053"/>
                <a:gd name="T52" fmla="*/ 73 w 275"/>
                <a:gd name="T53" fmla="*/ 1036 h 1053"/>
                <a:gd name="T54" fmla="*/ 58 w 275"/>
                <a:gd name="T55" fmla="*/ 1046 h 1053"/>
                <a:gd name="T56" fmla="*/ 0 w 275"/>
                <a:gd name="T57" fmla="*/ 1011 h 1053"/>
                <a:gd name="T58" fmla="*/ 27 w 275"/>
                <a:gd name="T59" fmla="*/ 783 h 1053"/>
                <a:gd name="T60" fmla="*/ 50 w 275"/>
                <a:gd name="T61" fmla="*/ 602 h 1053"/>
                <a:gd name="T62" fmla="*/ 70 w 275"/>
                <a:gd name="T63" fmla="*/ 482 h 1053"/>
                <a:gd name="T64" fmla="*/ 94 w 275"/>
                <a:gd name="T65" fmla="*/ 363 h 1053"/>
                <a:gd name="T66" fmla="*/ 124 w 275"/>
                <a:gd name="T67" fmla="*/ 251 h 1053"/>
                <a:gd name="T68" fmla="*/ 152 w 275"/>
                <a:gd name="T69" fmla="*/ 172 h 1053"/>
                <a:gd name="T70" fmla="*/ 172 w 275"/>
                <a:gd name="T71" fmla="*/ 122 h 1053"/>
                <a:gd name="T72" fmla="*/ 184 w 275"/>
                <a:gd name="T73" fmla="*/ 98 h 1053"/>
                <a:gd name="T74" fmla="*/ 180 w 275"/>
                <a:gd name="T75" fmla="*/ 68 h 1053"/>
                <a:gd name="T76" fmla="*/ 178 w 275"/>
                <a:gd name="T77" fmla="*/ 38 h 1053"/>
                <a:gd name="T78" fmla="*/ 185 w 275"/>
                <a:gd name="T79" fmla="*/ 21 h 1053"/>
                <a:gd name="T80" fmla="*/ 192 w 275"/>
                <a:gd name="T81" fmla="*/ 11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5" h="1053">
                  <a:moveTo>
                    <a:pt x="192" y="11"/>
                  </a:moveTo>
                  <a:lnTo>
                    <a:pt x="192" y="11"/>
                  </a:lnTo>
                  <a:lnTo>
                    <a:pt x="202" y="6"/>
                  </a:lnTo>
                  <a:lnTo>
                    <a:pt x="212" y="2"/>
                  </a:lnTo>
                  <a:lnTo>
                    <a:pt x="221" y="0"/>
                  </a:lnTo>
                  <a:lnTo>
                    <a:pt x="229" y="0"/>
                  </a:lnTo>
                  <a:lnTo>
                    <a:pt x="238" y="1"/>
                  </a:lnTo>
                  <a:lnTo>
                    <a:pt x="245" y="3"/>
                  </a:lnTo>
                  <a:lnTo>
                    <a:pt x="261" y="9"/>
                  </a:lnTo>
                  <a:lnTo>
                    <a:pt x="275" y="30"/>
                  </a:lnTo>
                  <a:lnTo>
                    <a:pt x="275" y="30"/>
                  </a:lnTo>
                  <a:lnTo>
                    <a:pt x="272" y="46"/>
                  </a:lnTo>
                  <a:lnTo>
                    <a:pt x="268" y="54"/>
                  </a:lnTo>
                  <a:lnTo>
                    <a:pt x="265" y="64"/>
                  </a:lnTo>
                  <a:lnTo>
                    <a:pt x="260" y="73"/>
                  </a:lnTo>
                  <a:lnTo>
                    <a:pt x="256" y="80"/>
                  </a:lnTo>
                  <a:lnTo>
                    <a:pt x="250" y="87"/>
                  </a:lnTo>
                  <a:lnTo>
                    <a:pt x="244" y="93"/>
                  </a:lnTo>
                  <a:lnTo>
                    <a:pt x="244" y="93"/>
                  </a:lnTo>
                  <a:lnTo>
                    <a:pt x="244" y="114"/>
                  </a:lnTo>
                  <a:lnTo>
                    <a:pt x="244" y="134"/>
                  </a:lnTo>
                  <a:lnTo>
                    <a:pt x="243" y="153"/>
                  </a:lnTo>
                  <a:lnTo>
                    <a:pt x="242" y="170"/>
                  </a:lnTo>
                  <a:lnTo>
                    <a:pt x="236" y="204"/>
                  </a:lnTo>
                  <a:lnTo>
                    <a:pt x="230" y="234"/>
                  </a:lnTo>
                  <a:lnTo>
                    <a:pt x="215" y="291"/>
                  </a:lnTo>
                  <a:lnTo>
                    <a:pt x="207" y="321"/>
                  </a:lnTo>
                  <a:lnTo>
                    <a:pt x="200" y="355"/>
                  </a:lnTo>
                  <a:lnTo>
                    <a:pt x="200" y="355"/>
                  </a:lnTo>
                  <a:lnTo>
                    <a:pt x="200" y="396"/>
                  </a:lnTo>
                  <a:lnTo>
                    <a:pt x="199" y="433"/>
                  </a:lnTo>
                  <a:lnTo>
                    <a:pt x="195" y="466"/>
                  </a:lnTo>
                  <a:lnTo>
                    <a:pt x="191" y="498"/>
                  </a:lnTo>
                  <a:lnTo>
                    <a:pt x="185" y="527"/>
                  </a:lnTo>
                  <a:lnTo>
                    <a:pt x="179" y="554"/>
                  </a:lnTo>
                  <a:lnTo>
                    <a:pt x="172" y="579"/>
                  </a:lnTo>
                  <a:lnTo>
                    <a:pt x="165" y="603"/>
                  </a:lnTo>
                  <a:lnTo>
                    <a:pt x="149" y="648"/>
                  </a:lnTo>
                  <a:lnTo>
                    <a:pt x="133" y="692"/>
                  </a:lnTo>
                  <a:lnTo>
                    <a:pt x="116" y="738"/>
                  </a:lnTo>
                  <a:lnTo>
                    <a:pt x="109" y="762"/>
                  </a:lnTo>
                  <a:lnTo>
                    <a:pt x="104" y="789"/>
                  </a:lnTo>
                  <a:lnTo>
                    <a:pt x="104" y="789"/>
                  </a:lnTo>
                  <a:lnTo>
                    <a:pt x="102" y="843"/>
                  </a:lnTo>
                  <a:lnTo>
                    <a:pt x="101" y="903"/>
                  </a:lnTo>
                  <a:lnTo>
                    <a:pt x="100" y="933"/>
                  </a:lnTo>
                  <a:lnTo>
                    <a:pt x="98" y="963"/>
                  </a:lnTo>
                  <a:lnTo>
                    <a:pt x="94" y="991"/>
                  </a:lnTo>
                  <a:lnTo>
                    <a:pt x="90" y="1016"/>
                  </a:lnTo>
                  <a:lnTo>
                    <a:pt x="90" y="1016"/>
                  </a:lnTo>
                  <a:lnTo>
                    <a:pt x="87" y="1021"/>
                  </a:lnTo>
                  <a:lnTo>
                    <a:pt x="84" y="1027"/>
                  </a:lnTo>
                  <a:lnTo>
                    <a:pt x="79" y="1032"/>
                  </a:lnTo>
                  <a:lnTo>
                    <a:pt x="73" y="1036"/>
                  </a:lnTo>
                  <a:lnTo>
                    <a:pt x="66" y="1041"/>
                  </a:lnTo>
                  <a:lnTo>
                    <a:pt x="58" y="1046"/>
                  </a:lnTo>
                  <a:lnTo>
                    <a:pt x="40" y="1053"/>
                  </a:lnTo>
                  <a:lnTo>
                    <a:pt x="0" y="1011"/>
                  </a:lnTo>
                  <a:lnTo>
                    <a:pt x="0" y="1011"/>
                  </a:lnTo>
                  <a:lnTo>
                    <a:pt x="27" y="783"/>
                  </a:lnTo>
                  <a:lnTo>
                    <a:pt x="42" y="663"/>
                  </a:lnTo>
                  <a:lnTo>
                    <a:pt x="50" y="602"/>
                  </a:lnTo>
                  <a:lnTo>
                    <a:pt x="59" y="542"/>
                  </a:lnTo>
                  <a:lnTo>
                    <a:pt x="70" y="482"/>
                  </a:lnTo>
                  <a:lnTo>
                    <a:pt x="82" y="422"/>
                  </a:lnTo>
                  <a:lnTo>
                    <a:pt x="94" y="363"/>
                  </a:lnTo>
                  <a:lnTo>
                    <a:pt x="108" y="306"/>
                  </a:lnTo>
                  <a:lnTo>
                    <a:pt x="124" y="251"/>
                  </a:lnTo>
                  <a:lnTo>
                    <a:pt x="142" y="197"/>
                  </a:lnTo>
                  <a:lnTo>
                    <a:pt x="152" y="172"/>
                  </a:lnTo>
                  <a:lnTo>
                    <a:pt x="162" y="146"/>
                  </a:lnTo>
                  <a:lnTo>
                    <a:pt x="172" y="122"/>
                  </a:lnTo>
                  <a:lnTo>
                    <a:pt x="184" y="98"/>
                  </a:lnTo>
                  <a:lnTo>
                    <a:pt x="184" y="98"/>
                  </a:lnTo>
                  <a:lnTo>
                    <a:pt x="183" y="82"/>
                  </a:lnTo>
                  <a:lnTo>
                    <a:pt x="180" y="68"/>
                  </a:lnTo>
                  <a:lnTo>
                    <a:pt x="178" y="47"/>
                  </a:lnTo>
                  <a:lnTo>
                    <a:pt x="178" y="38"/>
                  </a:lnTo>
                  <a:lnTo>
                    <a:pt x="180" y="30"/>
                  </a:lnTo>
                  <a:lnTo>
                    <a:pt x="185" y="21"/>
                  </a:lnTo>
                  <a:lnTo>
                    <a:pt x="192" y="11"/>
                  </a:lnTo>
                  <a:lnTo>
                    <a:pt x="192" y="11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9" name="Line 194"/>
            <p:cNvSpPr>
              <a:spLocks noChangeShapeType="1"/>
            </p:cNvSpPr>
            <p:nvPr/>
          </p:nvSpPr>
          <p:spPr bwMode="auto">
            <a:xfrm>
              <a:off x="9779001" y="2811462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0" name="Freeform 195"/>
            <p:cNvSpPr>
              <a:spLocks noEditPoints="1"/>
            </p:cNvSpPr>
            <p:nvPr/>
          </p:nvSpPr>
          <p:spPr bwMode="auto">
            <a:xfrm>
              <a:off x="9001126" y="3079750"/>
              <a:ext cx="377825" cy="311150"/>
            </a:xfrm>
            <a:custGeom>
              <a:avLst/>
              <a:gdLst>
                <a:gd name="T0" fmla="*/ 152 w 477"/>
                <a:gd name="T1" fmla="*/ 382 h 391"/>
                <a:gd name="T2" fmla="*/ 117 w 477"/>
                <a:gd name="T3" fmla="*/ 371 h 391"/>
                <a:gd name="T4" fmla="*/ 0 w 477"/>
                <a:gd name="T5" fmla="*/ 0 h 391"/>
                <a:gd name="T6" fmla="*/ 477 w 477"/>
                <a:gd name="T7" fmla="*/ 64 h 391"/>
                <a:gd name="T8" fmla="*/ 225 w 477"/>
                <a:gd name="T9" fmla="*/ 391 h 391"/>
                <a:gd name="T10" fmla="*/ 152 w 477"/>
                <a:gd name="T11" fmla="*/ 382 h 391"/>
                <a:gd name="T12" fmla="*/ 152 w 477"/>
                <a:gd name="T13" fmla="*/ 382 h 391"/>
                <a:gd name="T14" fmla="*/ 152 w 477"/>
                <a:gd name="T15" fmla="*/ 382 h 391"/>
                <a:gd name="T16" fmla="*/ 152 w 477"/>
                <a:gd name="T17" fmla="*/ 38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" h="391">
                  <a:moveTo>
                    <a:pt x="152" y="382"/>
                  </a:moveTo>
                  <a:lnTo>
                    <a:pt x="117" y="371"/>
                  </a:lnTo>
                  <a:lnTo>
                    <a:pt x="0" y="0"/>
                  </a:lnTo>
                  <a:lnTo>
                    <a:pt x="477" y="64"/>
                  </a:lnTo>
                  <a:lnTo>
                    <a:pt x="225" y="391"/>
                  </a:lnTo>
                  <a:lnTo>
                    <a:pt x="152" y="382"/>
                  </a:lnTo>
                  <a:lnTo>
                    <a:pt x="152" y="382"/>
                  </a:lnTo>
                  <a:close/>
                  <a:moveTo>
                    <a:pt x="152" y="382"/>
                  </a:moveTo>
                  <a:lnTo>
                    <a:pt x="152" y="382"/>
                  </a:lnTo>
                  <a:close/>
                </a:path>
              </a:pathLst>
            </a:custGeom>
            <a:solidFill>
              <a:srgbClr val="FA4147"/>
            </a:solidFill>
            <a:ln w="19050">
              <a:solidFill>
                <a:srgbClr val="FA414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1" name="Freeform 196"/>
            <p:cNvSpPr>
              <a:spLocks/>
            </p:cNvSpPr>
            <p:nvPr/>
          </p:nvSpPr>
          <p:spPr bwMode="auto">
            <a:xfrm>
              <a:off x="9001126" y="3079750"/>
              <a:ext cx="377825" cy="311150"/>
            </a:xfrm>
            <a:custGeom>
              <a:avLst/>
              <a:gdLst>
                <a:gd name="T0" fmla="*/ 152 w 477"/>
                <a:gd name="T1" fmla="*/ 382 h 391"/>
                <a:gd name="T2" fmla="*/ 117 w 477"/>
                <a:gd name="T3" fmla="*/ 371 h 391"/>
                <a:gd name="T4" fmla="*/ 0 w 477"/>
                <a:gd name="T5" fmla="*/ 0 h 391"/>
                <a:gd name="T6" fmla="*/ 477 w 477"/>
                <a:gd name="T7" fmla="*/ 64 h 391"/>
                <a:gd name="T8" fmla="*/ 225 w 477"/>
                <a:gd name="T9" fmla="*/ 391 h 391"/>
                <a:gd name="T10" fmla="*/ 152 w 477"/>
                <a:gd name="T11" fmla="*/ 382 h 391"/>
                <a:gd name="T12" fmla="*/ 152 w 477"/>
                <a:gd name="T13" fmla="*/ 38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7" h="391">
                  <a:moveTo>
                    <a:pt x="152" y="382"/>
                  </a:moveTo>
                  <a:lnTo>
                    <a:pt x="117" y="371"/>
                  </a:lnTo>
                  <a:lnTo>
                    <a:pt x="0" y="0"/>
                  </a:lnTo>
                  <a:lnTo>
                    <a:pt x="477" y="64"/>
                  </a:lnTo>
                  <a:lnTo>
                    <a:pt x="225" y="391"/>
                  </a:lnTo>
                  <a:lnTo>
                    <a:pt x="152" y="382"/>
                  </a:lnTo>
                  <a:lnTo>
                    <a:pt x="152" y="38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9121776" y="3382962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3" name="Freeform 198"/>
            <p:cNvSpPr>
              <a:spLocks/>
            </p:cNvSpPr>
            <p:nvPr/>
          </p:nvSpPr>
          <p:spPr bwMode="auto">
            <a:xfrm>
              <a:off x="9001126" y="3079750"/>
              <a:ext cx="377825" cy="311150"/>
            </a:xfrm>
            <a:custGeom>
              <a:avLst/>
              <a:gdLst>
                <a:gd name="T0" fmla="*/ 152 w 477"/>
                <a:gd name="T1" fmla="*/ 382 h 391"/>
                <a:gd name="T2" fmla="*/ 117 w 477"/>
                <a:gd name="T3" fmla="*/ 371 h 391"/>
                <a:gd name="T4" fmla="*/ 0 w 477"/>
                <a:gd name="T5" fmla="*/ 0 h 391"/>
                <a:gd name="T6" fmla="*/ 477 w 477"/>
                <a:gd name="T7" fmla="*/ 64 h 391"/>
                <a:gd name="T8" fmla="*/ 225 w 477"/>
                <a:gd name="T9" fmla="*/ 391 h 391"/>
                <a:gd name="T10" fmla="*/ 152 w 477"/>
                <a:gd name="T11" fmla="*/ 382 h 391"/>
                <a:gd name="T12" fmla="*/ 152 w 477"/>
                <a:gd name="T13" fmla="*/ 38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7" h="391">
                  <a:moveTo>
                    <a:pt x="152" y="382"/>
                  </a:moveTo>
                  <a:lnTo>
                    <a:pt x="117" y="371"/>
                  </a:lnTo>
                  <a:lnTo>
                    <a:pt x="0" y="0"/>
                  </a:lnTo>
                  <a:lnTo>
                    <a:pt x="477" y="64"/>
                  </a:lnTo>
                  <a:lnTo>
                    <a:pt x="225" y="391"/>
                  </a:lnTo>
                  <a:lnTo>
                    <a:pt x="152" y="382"/>
                  </a:lnTo>
                  <a:lnTo>
                    <a:pt x="152" y="382"/>
                  </a:lnTo>
                </a:path>
              </a:pathLst>
            </a:custGeom>
            <a:solidFill>
              <a:srgbClr val="FA4147"/>
            </a:solidFill>
            <a:ln w="19050">
              <a:solidFill>
                <a:srgbClr val="FA414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>
              <a:off x="9121776" y="3382962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5" name="Freeform 200"/>
            <p:cNvSpPr>
              <a:spLocks noEditPoints="1"/>
            </p:cNvSpPr>
            <p:nvPr/>
          </p:nvSpPr>
          <p:spPr bwMode="auto">
            <a:xfrm>
              <a:off x="9023352" y="3098800"/>
              <a:ext cx="307975" cy="274637"/>
            </a:xfrm>
            <a:custGeom>
              <a:avLst/>
              <a:gdLst>
                <a:gd name="T0" fmla="*/ 0 w 388"/>
                <a:gd name="T1" fmla="*/ 0 h 344"/>
                <a:gd name="T2" fmla="*/ 111 w 388"/>
                <a:gd name="T3" fmla="*/ 336 h 344"/>
                <a:gd name="T4" fmla="*/ 186 w 388"/>
                <a:gd name="T5" fmla="*/ 344 h 344"/>
                <a:gd name="T6" fmla="*/ 388 w 388"/>
                <a:gd name="T7" fmla="*/ 43 h 344"/>
                <a:gd name="T8" fmla="*/ 0 w 388"/>
                <a:gd name="T9" fmla="*/ 0 h 344"/>
                <a:gd name="T10" fmla="*/ 0 w 388"/>
                <a:gd name="T11" fmla="*/ 0 h 344"/>
                <a:gd name="T12" fmla="*/ 0 w 388"/>
                <a:gd name="T13" fmla="*/ 0 h 344"/>
                <a:gd name="T14" fmla="*/ 0 w 388"/>
                <a:gd name="T1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8" h="344">
                  <a:moveTo>
                    <a:pt x="0" y="0"/>
                  </a:moveTo>
                  <a:lnTo>
                    <a:pt x="111" y="336"/>
                  </a:lnTo>
                  <a:lnTo>
                    <a:pt x="186" y="344"/>
                  </a:lnTo>
                  <a:lnTo>
                    <a:pt x="388" y="43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FA414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6" name="Freeform 201"/>
            <p:cNvSpPr>
              <a:spLocks/>
            </p:cNvSpPr>
            <p:nvPr/>
          </p:nvSpPr>
          <p:spPr bwMode="auto">
            <a:xfrm>
              <a:off x="9023353" y="3098800"/>
              <a:ext cx="307975" cy="274637"/>
            </a:xfrm>
            <a:custGeom>
              <a:avLst/>
              <a:gdLst>
                <a:gd name="T0" fmla="*/ 0 w 388"/>
                <a:gd name="T1" fmla="*/ 0 h 344"/>
                <a:gd name="T2" fmla="*/ 111 w 388"/>
                <a:gd name="T3" fmla="*/ 336 h 344"/>
                <a:gd name="T4" fmla="*/ 186 w 388"/>
                <a:gd name="T5" fmla="*/ 344 h 344"/>
                <a:gd name="T6" fmla="*/ 388 w 388"/>
                <a:gd name="T7" fmla="*/ 43 h 344"/>
                <a:gd name="T8" fmla="*/ 0 w 388"/>
                <a:gd name="T9" fmla="*/ 0 h 344"/>
                <a:gd name="T10" fmla="*/ 0 w 388"/>
                <a:gd name="T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8" h="344">
                  <a:moveTo>
                    <a:pt x="0" y="0"/>
                  </a:moveTo>
                  <a:lnTo>
                    <a:pt x="111" y="336"/>
                  </a:lnTo>
                  <a:lnTo>
                    <a:pt x="186" y="344"/>
                  </a:lnTo>
                  <a:lnTo>
                    <a:pt x="388" y="4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A414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>
              <a:off x="9023351" y="3098800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8" name="Line 204"/>
            <p:cNvSpPr>
              <a:spLocks noChangeShapeType="1"/>
            </p:cNvSpPr>
            <p:nvPr/>
          </p:nvSpPr>
          <p:spPr bwMode="auto">
            <a:xfrm>
              <a:off x="9023351" y="3098800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9" name="Freeform 206"/>
            <p:cNvSpPr>
              <a:spLocks noEditPoints="1"/>
            </p:cNvSpPr>
            <p:nvPr/>
          </p:nvSpPr>
          <p:spPr bwMode="auto">
            <a:xfrm>
              <a:off x="9134475" y="3111500"/>
              <a:ext cx="723900" cy="341312"/>
            </a:xfrm>
            <a:custGeom>
              <a:avLst/>
              <a:gdLst>
                <a:gd name="T0" fmla="*/ 212 w 913"/>
                <a:gd name="T1" fmla="*/ 0 h 429"/>
                <a:gd name="T2" fmla="*/ 212 w 913"/>
                <a:gd name="T3" fmla="*/ 0 h 429"/>
                <a:gd name="T4" fmla="*/ 302 w 913"/>
                <a:gd name="T5" fmla="*/ 12 h 429"/>
                <a:gd name="T6" fmla="*/ 390 w 913"/>
                <a:gd name="T7" fmla="*/ 25 h 429"/>
                <a:gd name="T8" fmla="*/ 566 w 913"/>
                <a:gd name="T9" fmla="*/ 47 h 429"/>
                <a:gd name="T10" fmla="*/ 740 w 913"/>
                <a:gd name="T11" fmla="*/ 67 h 429"/>
                <a:gd name="T12" fmla="*/ 913 w 913"/>
                <a:gd name="T13" fmla="*/ 88 h 429"/>
                <a:gd name="T14" fmla="*/ 913 w 913"/>
                <a:gd name="T15" fmla="*/ 88 h 429"/>
                <a:gd name="T16" fmla="*/ 880 w 913"/>
                <a:gd name="T17" fmla="*/ 131 h 429"/>
                <a:gd name="T18" fmla="*/ 849 w 913"/>
                <a:gd name="T19" fmla="*/ 174 h 429"/>
                <a:gd name="T20" fmla="*/ 787 w 913"/>
                <a:gd name="T21" fmla="*/ 259 h 429"/>
                <a:gd name="T22" fmla="*/ 755 w 913"/>
                <a:gd name="T23" fmla="*/ 302 h 429"/>
                <a:gd name="T24" fmla="*/ 721 w 913"/>
                <a:gd name="T25" fmla="*/ 343 h 429"/>
                <a:gd name="T26" fmla="*/ 685 w 913"/>
                <a:gd name="T27" fmla="*/ 386 h 429"/>
                <a:gd name="T28" fmla="*/ 647 w 913"/>
                <a:gd name="T29" fmla="*/ 429 h 429"/>
                <a:gd name="T30" fmla="*/ 647 w 913"/>
                <a:gd name="T31" fmla="*/ 429 h 429"/>
                <a:gd name="T32" fmla="*/ 490 w 913"/>
                <a:gd name="T33" fmla="*/ 408 h 429"/>
                <a:gd name="T34" fmla="*/ 329 w 913"/>
                <a:gd name="T35" fmla="*/ 387 h 429"/>
                <a:gd name="T36" fmla="*/ 0 w 913"/>
                <a:gd name="T37" fmla="*/ 347 h 429"/>
                <a:gd name="T38" fmla="*/ 0 w 913"/>
                <a:gd name="T39" fmla="*/ 347 h 429"/>
                <a:gd name="T40" fmla="*/ 34 w 913"/>
                <a:gd name="T41" fmla="*/ 305 h 429"/>
                <a:gd name="T42" fmla="*/ 66 w 913"/>
                <a:gd name="T43" fmla="*/ 264 h 429"/>
                <a:gd name="T44" fmla="*/ 98 w 913"/>
                <a:gd name="T45" fmla="*/ 223 h 429"/>
                <a:gd name="T46" fmla="*/ 127 w 913"/>
                <a:gd name="T47" fmla="*/ 180 h 429"/>
                <a:gd name="T48" fmla="*/ 141 w 913"/>
                <a:gd name="T49" fmla="*/ 159 h 429"/>
                <a:gd name="T50" fmla="*/ 154 w 913"/>
                <a:gd name="T51" fmla="*/ 137 h 429"/>
                <a:gd name="T52" fmla="*/ 166 w 913"/>
                <a:gd name="T53" fmla="*/ 115 h 429"/>
                <a:gd name="T54" fmla="*/ 177 w 913"/>
                <a:gd name="T55" fmla="*/ 93 h 429"/>
                <a:gd name="T56" fmla="*/ 187 w 913"/>
                <a:gd name="T57" fmla="*/ 69 h 429"/>
                <a:gd name="T58" fmla="*/ 196 w 913"/>
                <a:gd name="T59" fmla="*/ 47 h 429"/>
                <a:gd name="T60" fmla="*/ 205 w 913"/>
                <a:gd name="T61" fmla="*/ 23 h 429"/>
                <a:gd name="T62" fmla="*/ 212 w 913"/>
                <a:gd name="T63" fmla="*/ 0 h 429"/>
                <a:gd name="T64" fmla="*/ 212 w 913"/>
                <a:gd name="T65" fmla="*/ 0 h 429"/>
                <a:gd name="T66" fmla="*/ 212 w 913"/>
                <a:gd name="T67" fmla="*/ 0 h 429"/>
                <a:gd name="T68" fmla="*/ 212 w 913"/>
                <a:gd name="T69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3" h="429">
                  <a:moveTo>
                    <a:pt x="212" y="0"/>
                  </a:moveTo>
                  <a:lnTo>
                    <a:pt x="212" y="0"/>
                  </a:lnTo>
                  <a:lnTo>
                    <a:pt x="302" y="12"/>
                  </a:lnTo>
                  <a:lnTo>
                    <a:pt x="390" y="25"/>
                  </a:lnTo>
                  <a:lnTo>
                    <a:pt x="566" y="47"/>
                  </a:lnTo>
                  <a:lnTo>
                    <a:pt x="740" y="67"/>
                  </a:lnTo>
                  <a:lnTo>
                    <a:pt x="913" y="88"/>
                  </a:lnTo>
                  <a:lnTo>
                    <a:pt x="913" y="88"/>
                  </a:lnTo>
                  <a:lnTo>
                    <a:pt x="880" y="131"/>
                  </a:lnTo>
                  <a:lnTo>
                    <a:pt x="849" y="174"/>
                  </a:lnTo>
                  <a:lnTo>
                    <a:pt x="787" y="259"/>
                  </a:lnTo>
                  <a:lnTo>
                    <a:pt x="755" y="302"/>
                  </a:lnTo>
                  <a:lnTo>
                    <a:pt x="721" y="343"/>
                  </a:lnTo>
                  <a:lnTo>
                    <a:pt x="685" y="386"/>
                  </a:lnTo>
                  <a:lnTo>
                    <a:pt x="647" y="429"/>
                  </a:lnTo>
                  <a:lnTo>
                    <a:pt x="647" y="429"/>
                  </a:lnTo>
                  <a:lnTo>
                    <a:pt x="490" y="408"/>
                  </a:lnTo>
                  <a:lnTo>
                    <a:pt x="329" y="387"/>
                  </a:lnTo>
                  <a:lnTo>
                    <a:pt x="0" y="347"/>
                  </a:lnTo>
                  <a:lnTo>
                    <a:pt x="0" y="347"/>
                  </a:lnTo>
                  <a:lnTo>
                    <a:pt x="34" y="305"/>
                  </a:lnTo>
                  <a:lnTo>
                    <a:pt x="66" y="264"/>
                  </a:lnTo>
                  <a:lnTo>
                    <a:pt x="98" y="223"/>
                  </a:lnTo>
                  <a:lnTo>
                    <a:pt x="127" y="180"/>
                  </a:lnTo>
                  <a:lnTo>
                    <a:pt x="141" y="159"/>
                  </a:lnTo>
                  <a:lnTo>
                    <a:pt x="154" y="137"/>
                  </a:lnTo>
                  <a:lnTo>
                    <a:pt x="166" y="115"/>
                  </a:lnTo>
                  <a:lnTo>
                    <a:pt x="177" y="93"/>
                  </a:lnTo>
                  <a:lnTo>
                    <a:pt x="187" y="69"/>
                  </a:lnTo>
                  <a:lnTo>
                    <a:pt x="196" y="47"/>
                  </a:lnTo>
                  <a:lnTo>
                    <a:pt x="205" y="23"/>
                  </a:lnTo>
                  <a:lnTo>
                    <a:pt x="212" y="0"/>
                  </a:lnTo>
                  <a:lnTo>
                    <a:pt x="212" y="0"/>
                  </a:lnTo>
                  <a:close/>
                  <a:moveTo>
                    <a:pt x="212" y="0"/>
                  </a:moveTo>
                  <a:lnTo>
                    <a:pt x="212" y="0"/>
                  </a:lnTo>
                  <a:close/>
                </a:path>
              </a:pathLst>
            </a:custGeom>
            <a:solidFill>
              <a:srgbClr val="FA4147"/>
            </a:solidFill>
            <a:ln w="19050">
              <a:solidFill>
                <a:srgbClr val="FA414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/>
            </a:p>
          </p:txBody>
        </p:sp>
        <p:sp>
          <p:nvSpPr>
            <p:cNvPr id="210" name="Line 208"/>
            <p:cNvSpPr>
              <a:spLocks noChangeShapeType="1"/>
            </p:cNvSpPr>
            <p:nvPr/>
          </p:nvSpPr>
          <p:spPr bwMode="auto">
            <a:xfrm>
              <a:off x="9301163" y="3111500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1" name="Line 210"/>
            <p:cNvSpPr>
              <a:spLocks noChangeShapeType="1"/>
            </p:cNvSpPr>
            <p:nvPr/>
          </p:nvSpPr>
          <p:spPr bwMode="auto">
            <a:xfrm>
              <a:off x="9301163" y="3111500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2" name="Freeform 211"/>
            <p:cNvSpPr>
              <a:spLocks noEditPoints="1"/>
            </p:cNvSpPr>
            <p:nvPr/>
          </p:nvSpPr>
          <p:spPr bwMode="auto">
            <a:xfrm>
              <a:off x="9645650" y="3141663"/>
              <a:ext cx="287338" cy="225425"/>
            </a:xfrm>
            <a:custGeom>
              <a:avLst/>
              <a:gdLst>
                <a:gd name="T0" fmla="*/ 249 w 361"/>
                <a:gd name="T1" fmla="*/ 41 h 284"/>
                <a:gd name="T2" fmla="*/ 234 w 361"/>
                <a:gd name="T3" fmla="*/ 37 h 284"/>
                <a:gd name="T4" fmla="*/ 228 w 361"/>
                <a:gd name="T5" fmla="*/ 30 h 284"/>
                <a:gd name="T6" fmla="*/ 228 w 361"/>
                <a:gd name="T7" fmla="*/ 21 h 284"/>
                <a:gd name="T8" fmla="*/ 232 w 361"/>
                <a:gd name="T9" fmla="*/ 13 h 284"/>
                <a:gd name="T10" fmla="*/ 249 w 361"/>
                <a:gd name="T11" fmla="*/ 3 h 284"/>
                <a:gd name="T12" fmla="*/ 263 w 361"/>
                <a:gd name="T13" fmla="*/ 0 h 284"/>
                <a:gd name="T14" fmla="*/ 281 w 361"/>
                <a:gd name="T15" fmla="*/ 1 h 284"/>
                <a:gd name="T16" fmla="*/ 291 w 361"/>
                <a:gd name="T17" fmla="*/ 3 h 284"/>
                <a:gd name="T18" fmla="*/ 342 w 361"/>
                <a:gd name="T19" fmla="*/ 46 h 284"/>
                <a:gd name="T20" fmla="*/ 356 w 361"/>
                <a:gd name="T21" fmla="*/ 80 h 284"/>
                <a:gd name="T22" fmla="*/ 359 w 361"/>
                <a:gd name="T23" fmla="*/ 99 h 284"/>
                <a:gd name="T24" fmla="*/ 355 w 361"/>
                <a:gd name="T25" fmla="*/ 118 h 284"/>
                <a:gd name="T26" fmla="*/ 357 w 361"/>
                <a:gd name="T27" fmla="*/ 128 h 284"/>
                <a:gd name="T28" fmla="*/ 361 w 361"/>
                <a:gd name="T29" fmla="*/ 147 h 284"/>
                <a:gd name="T30" fmla="*/ 359 w 361"/>
                <a:gd name="T31" fmla="*/ 167 h 284"/>
                <a:gd name="T32" fmla="*/ 353 w 361"/>
                <a:gd name="T33" fmla="*/ 187 h 284"/>
                <a:gd name="T34" fmla="*/ 348 w 361"/>
                <a:gd name="T35" fmla="*/ 197 h 284"/>
                <a:gd name="T36" fmla="*/ 336 w 361"/>
                <a:gd name="T37" fmla="*/ 211 h 284"/>
                <a:gd name="T38" fmla="*/ 304 w 361"/>
                <a:gd name="T39" fmla="*/ 239 h 284"/>
                <a:gd name="T40" fmla="*/ 262 w 361"/>
                <a:gd name="T41" fmla="*/ 265 h 284"/>
                <a:gd name="T42" fmla="*/ 229 w 361"/>
                <a:gd name="T43" fmla="*/ 279 h 284"/>
                <a:gd name="T44" fmla="*/ 209 w 361"/>
                <a:gd name="T45" fmla="*/ 283 h 284"/>
                <a:gd name="T46" fmla="*/ 198 w 361"/>
                <a:gd name="T47" fmla="*/ 284 h 284"/>
                <a:gd name="T48" fmla="*/ 161 w 361"/>
                <a:gd name="T49" fmla="*/ 268 h 284"/>
                <a:gd name="T50" fmla="*/ 147 w 361"/>
                <a:gd name="T51" fmla="*/ 259 h 284"/>
                <a:gd name="T52" fmla="*/ 134 w 361"/>
                <a:gd name="T53" fmla="*/ 244 h 284"/>
                <a:gd name="T54" fmla="*/ 119 w 361"/>
                <a:gd name="T55" fmla="*/ 241 h 284"/>
                <a:gd name="T56" fmla="*/ 88 w 361"/>
                <a:gd name="T57" fmla="*/ 230 h 284"/>
                <a:gd name="T58" fmla="*/ 38 w 361"/>
                <a:gd name="T59" fmla="*/ 203 h 284"/>
                <a:gd name="T60" fmla="*/ 4 w 361"/>
                <a:gd name="T61" fmla="*/ 186 h 284"/>
                <a:gd name="T62" fmla="*/ 3 w 361"/>
                <a:gd name="T63" fmla="*/ 178 h 284"/>
                <a:gd name="T64" fmla="*/ 3 w 361"/>
                <a:gd name="T65" fmla="*/ 166 h 284"/>
                <a:gd name="T66" fmla="*/ 8 w 361"/>
                <a:gd name="T67" fmla="*/ 158 h 284"/>
                <a:gd name="T68" fmla="*/ 12 w 361"/>
                <a:gd name="T69" fmla="*/ 154 h 284"/>
                <a:gd name="T70" fmla="*/ 2 w 361"/>
                <a:gd name="T71" fmla="*/ 138 h 284"/>
                <a:gd name="T72" fmla="*/ 1 w 361"/>
                <a:gd name="T73" fmla="*/ 128 h 284"/>
                <a:gd name="T74" fmla="*/ 8 w 361"/>
                <a:gd name="T75" fmla="*/ 120 h 284"/>
                <a:gd name="T76" fmla="*/ 24 w 361"/>
                <a:gd name="T77" fmla="*/ 116 h 284"/>
                <a:gd name="T78" fmla="*/ 54 w 361"/>
                <a:gd name="T79" fmla="*/ 120 h 284"/>
                <a:gd name="T80" fmla="*/ 89 w 361"/>
                <a:gd name="T81" fmla="*/ 125 h 284"/>
                <a:gd name="T82" fmla="*/ 82 w 361"/>
                <a:gd name="T83" fmla="*/ 116 h 284"/>
                <a:gd name="T84" fmla="*/ 73 w 361"/>
                <a:gd name="T85" fmla="*/ 99 h 284"/>
                <a:gd name="T86" fmla="*/ 72 w 361"/>
                <a:gd name="T87" fmla="*/ 88 h 284"/>
                <a:gd name="T88" fmla="*/ 75 w 361"/>
                <a:gd name="T89" fmla="*/ 82 h 284"/>
                <a:gd name="T90" fmla="*/ 82 w 361"/>
                <a:gd name="T91" fmla="*/ 78 h 284"/>
                <a:gd name="T92" fmla="*/ 101 w 361"/>
                <a:gd name="T93" fmla="*/ 73 h 284"/>
                <a:gd name="T94" fmla="*/ 119 w 361"/>
                <a:gd name="T95" fmla="*/ 71 h 284"/>
                <a:gd name="T96" fmla="*/ 154 w 361"/>
                <a:gd name="T97" fmla="*/ 73 h 284"/>
                <a:gd name="T98" fmla="*/ 187 w 361"/>
                <a:gd name="T99" fmla="*/ 82 h 284"/>
                <a:gd name="T100" fmla="*/ 217 w 361"/>
                <a:gd name="T101" fmla="*/ 96 h 284"/>
                <a:gd name="T102" fmla="*/ 232 w 361"/>
                <a:gd name="T103" fmla="*/ 104 h 284"/>
                <a:gd name="T104" fmla="*/ 271 w 361"/>
                <a:gd name="T105" fmla="*/ 50 h 284"/>
                <a:gd name="T106" fmla="*/ 249 w 361"/>
                <a:gd name="T107" fmla="*/ 41 h 284"/>
                <a:gd name="T108" fmla="*/ 249 w 361"/>
                <a:gd name="T109" fmla="*/ 41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1" h="284">
                  <a:moveTo>
                    <a:pt x="249" y="41"/>
                  </a:moveTo>
                  <a:lnTo>
                    <a:pt x="249" y="41"/>
                  </a:lnTo>
                  <a:lnTo>
                    <a:pt x="241" y="39"/>
                  </a:lnTo>
                  <a:lnTo>
                    <a:pt x="234" y="37"/>
                  </a:lnTo>
                  <a:lnTo>
                    <a:pt x="231" y="34"/>
                  </a:lnTo>
                  <a:lnTo>
                    <a:pt x="228" y="30"/>
                  </a:lnTo>
                  <a:lnTo>
                    <a:pt x="227" y="26"/>
                  </a:lnTo>
                  <a:lnTo>
                    <a:pt x="228" y="21"/>
                  </a:lnTo>
                  <a:lnTo>
                    <a:pt x="232" y="13"/>
                  </a:lnTo>
                  <a:lnTo>
                    <a:pt x="232" y="13"/>
                  </a:lnTo>
                  <a:lnTo>
                    <a:pt x="243" y="6"/>
                  </a:lnTo>
                  <a:lnTo>
                    <a:pt x="249" y="3"/>
                  </a:lnTo>
                  <a:lnTo>
                    <a:pt x="256" y="1"/>
                  </a:lnTo>
                  <a:lnTo>
                    <a:pt x="263" y="0"/>
                  </a:lnTo>
                  <a:lnTo>
                    <a:pt x="271" y="0"/>
                  </a:lnTo>
                  <a:lnTo>
                    <a:pt x="281" y="1"/>
                  </a:lnTo>
                  <a:lnTo>
                    <a:pt x="291" y="3"/>
                  </a:lnTo>
                  <a:lnTo>
                    <a:pt x="291" y="3"/>
                  </a:lnTo>
                  <a:lnTo>
                    <a:pt x="342" y="46"/>
                  </a:lnTo>
                  <a:lnTo>
                    <a:pt x="342" y="46"/>
                  </a:lnTo>
                  <a:lnTo>
                    <a:pt x="349" y="64"/>
                  </a:lnTo>
                  <a:lnTo>
                    <a:pt x="356" y="80"/>
                  </a:lnTo>
                  <a:lnTo>
                    <a:pt x="358" y="89"/>
                  </a:lnTo>
                  <a:lnTo>
                    <a:pt x="359" y="99"/>
                  </a:lnTo>
                  <a:lnTo>
                    <a:pt x="358" y="108"/>
                  </a:lnTo>
                  <a:lnTo>
                    <a:pt x="355" y="118"/>
                  </a:lnTo>
                  <a:lnTo>
                    <a:pt x="355" y="118"/>
                  </a:lnTo>
                  <a:lnTo>
                    <a:pt x="357" y="128"/>
                  </a:lnTo>
                  <a:lnTo>
                    <a:pt x="359" y="137"/>
                  </a:lnTo>
                  <a:lnTo>
                    <a:pt x="361" y="147"/>
                  </a:lnTo>
                  <a:lnTo>
                    <a:pt x="361" y="158"/>
                  </a:lnTo>
                  <a:lnTo>
                    <a:pt x="359" y="167"/>
                  </a:lnTo>
                  <a:lnTo>
                    <a:pt x="357" y="178"/>
                  </a:lnTo>
                  <a:lnTo>
                    <a:pt x="353" y="187"/>
                  </a:lnTo>
                  <a:lnTo>
                    <a:pt x="348" y="197"/>
                  </a:lnTo>
                  <a:lnTo>
                    <a:pt x="348" y="197"/>
                  </a:lnTo>
                  <a:lnTo>
                    <a:pt x="342" y="204"/>
                  </a:lnTo>
                  <a:lnTo>
                    <a:pt x="336" y="211"/>
                  </a:lnTo>
                  <a:lnTo>
                    <a:pt x="321" y="225"/>
                  </a:lnTo>
                  <a:lnTo>
                    <a:pt x="304" y="239"/>
                  </a:lnTo>
                  <a:lnTo>
                    <a:pt x="283" y="253"/>
                  </a:lnTo>
                  <a:lnTo>
                    <a:pt x="262" y="265"/>
                  </a:lnTo>
                  <a:lnTo>
                    <a:pt x="240" y="275"/>
                  </a:lnTo>
                  <a:lnTo>
                    <a:pt x="229" y="279"/>
                  </a:lnTo>
                  <a:lnTo>
                    <a:pt x="219" y="282"/>
                  </a:lnTo>
                  <a:lnTo>
                    <a:pt x="209" y="283"/>
                  </a:lnTo>
                  <a:lnTo>
                    <a:pt x="198" y="284"/>
                  </a:lnTo>
                  <a:lnTo>
                    <a:pt x="198" y="284"/>
                  </a:lnTo>
                  <a:lnTo>
                    <a:pt x="177" y="275"/>
                  </a:lnTo>
                  <a:lnTo>
                    <a:pt x="161" y="268"/>
                  </a:lnTo>
                  <a:lnTo>
                    <a:pt x="154" y="265"/>
                  </a:lnTo>
                  <a:lnTo>
                    <a:pt x="147" y="259"/>
                  </a:lnTo>
                  <a:lnTo>
                    <a:pt x="140" y="253"/>
                  </a:lnTo>
                  <a:lnTo>
                    <a:pt x="134" y="244"/>
                  </a:lnTo>
                  <a:lnTo>
                    <a:pt x="134" y="244"/>
                  </a:lnTo>
                  <a:lnTo>
                    <a:pt x="119" y="241"/>
                  </a:lnTo>
                  <a:lnTo>
                    <a:pt x="103" y="237"/>
                  </a:lnTo>
                  <a:lnTo>
                    <a:pt x="88" y="230"/>
                  </a:lnTo>
                  <a:lnTo>
                    <a:pt x="70" y="222"/>
                  </a:lnTo>
                  <a:lnTo>
                    <a:pt x="38" y="203"/>
                  </a:lnTo>
                  <a:lnTo>
                    <a:pt x="21" y="194"/>
                  </a:lnTo>
                  <a:lnTo>
                    <a:pt x="4" y="186"/>
                  </a:lnTo>
                  <a:lnTo>
                    <a:pt x="4" y="186"/>
                  </a:lnTo>
                  <a:lnTo>
                    <a:pt x="3" y="178"/>
                  </a:lnTo>
                  <a:lnTo>
                    <a:pt x="3" y="169"/>
                  </a:lnTo>
                  <a:lnTo>
                    <a:pt x="3" y="166"/>
                  </a:lnTo>
                  <a:lnTo>
                    <a:pt x="5" y="161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2" y="154"/>
                  </a:lnTo>
                  <a:lnTo>
                    <a:pt x="7" y="145"/>
                  </a:lnTo>
                  <a:lnTo>
                    <a:pt x="2" y="138"/>
                  </a:lnTo>
                  <a:lnTo>
                    <a:pt x="0" y="132"/>
                  </a:lnTo>
                  <a:lnTo>
                    <a:pt x="1" y="128"/>
                  </a:lnTo>
                  <a:lnTo>
                    <a:pt x="3" y="123"/>
                  </a:lnTo>
                  <a:lnTo>
                    <a:pt x="8" y="120"/>
                  </a:lnTo>
                  <a:lnTo>
                    <a:pt x="15" y="11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54" y="120"/>
                  </a:lnTo>
                  <a:lnTo>
                    <a:pt x="70" y="122"/>
                  </a:lnTo>
                  <a:lnTo>
                    <a:pt x="89" y="125"/>
                  </a:lnTo>
                  <a:lnTo>
                    <a:pt x="89" y="125"/>
                  </a:lnTo>
                  <a:lnTo>
                    <a:pt x="82" y="116"/>
                  </a:lnTo>
                  <a:lnTo>
                    <a:pt x="76" y="108"/>
                  </a:lnTo>
                  <a:lnTo>
                    <a:pt x="73" y="99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73" y="85"/>
                  </a:lnTo>
                  <a:lnTo>
                    <a:pt x="75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7" y="75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19" y="71"/>
                  </a:lnTo>
                  <a:lnTo>
                    <a:pt x="137" y="72"/>
                  </a:lnTo>
                  <a:lnTo>
                    <a:pt x="154" y="73"/>
                  </a:lnTo>
                  <a:lnTo>
                    <a:pt x="170" y="78"/>
                  </a:lnTo>
                  <a:lnTo>
                    <a:pt x="187" y="82"/>
                  </a:lnTo>
                  <a:lnTo>
                    <a:pt x="202" y="89"/>
                  </a:lnTo>
                  <a:lnTo>
                    <a:pt x="217" y="96"/>
                  </a:lnTo>
                  <a:lnTo>
                    <a:pt x="232" y="104"/>
                  </a:lnTo>
                  <a:lnTo>
                    <a:pt x="232" y="104"/>
                  </a:lnTo>
                  <a:lnTo>
                    <a:pt x="254" y="72"/>
                  </a:lnTo>
                  <a:lnTo>
                    <a:pt x="271" y="50"/>
                  </a:lnTo>
                  <a:lnTo>
                    <a:pt x="249" y="41"/>
                  </a:lnTo>
                  <a:lnTo>
                    <a:pt x="249" y="41"/>
                  </a:lnTo>
                  <a:close/>
                  <a:moveTo>
                    <a:pt x="249" y="41"/>
                  </a:moveTo>
                  <a:lnTo>
                    <a:pt x="249" y="41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9645650" y="3141663"/>
              <a:ext cx="287338" cy="225425"/>
            </a:xfrm>
            <a:custGeom>
              <a:avLst/>
              <a:gdLst>
                <a:gd name="T0" fmla="*/ 249 w 361"/>
                <a:gd name="T1" fmla="*/ 41 h 284"/>
                <a:gd name="T2" fmla="*/ 234 w 361"/>
                <a:gd name="T3" fmla="*/ 37 h 284"/>
                <a:gd name="T4" fmla="*/ 228 w 361"/>
                <a:gd name="T5" fmla="*/ 30 h 284"/>
                <a:gd name="T6" fmla="*/ 228 w 361"/>
                <a:gd name="T7" fmla="*/ 21 h 284"/>
                <a:gd name="T8" fmla="*/ 232 w 361"/>
                <a:gd name="T9" fmla="*/ 13 h 284"/>
                <a:gd name="T10" fmla="*/ 249 w 361"/>
                <a:gd name="T11" fmla="*/ 3 h 284"/>
                <a:gd name="T12" fmla="*/ 263 w 361"/>
                <a:gd name="T13" fmla="*/ 0 h 284"/>
                <a:gd name="T14" fmla="*/ 281 w 361"/>
                <a:gd name="T15" fmla="*/ 1 h 284"/>
                <a:gd name="T16" fmla="*/ 291 w 361"/>
                <a:gd name="T17" fmla="*/ 3 h 284"/>
                <a:gd name="T18" fmla="*/ 342 w 361"/>
                <a:gd name="T19" fmla="*/ 46 h 284"/>
                <a:gd name="T20" fmla="*/ 356 w 361"/>
                <a:gd name="T21" fmla="*/ 80 h 284"/>
                <a:gd name="T22" fmla="*/ 359 w 361"/>
                <a:gd name="T23" fmla="*/ 99 h 284"/>
                <a:gd name="T24" fmla="*/ 355 w 361"/>
                <a:gd name="T25" fmla="*/ 118 h 284"/>
                <a:gd name="T26" fmla="*/ 357 w 361"/>
                <a:gd name="T27" fmla="*/ 128 h 284"/>
                <a:gd name="T28" fmla="*/ 361 w 361"/>
                <a:gd name="T29" fmla="*/ 147 h 284"/>
                <a:gd name="T30" fmla="*/ 359 w 361"/>
                <a:gd name="T31" fmla="*/ 167 h 284"/>
                <a:gd name="T32" fmla="*/ 353 w 361"/>
                <a:gd name="T33" fmla="*/ 187 h 284"/>
                <a:gd name="T34" fmla="*/ 348 w 361"/>
                <a:gd name="T35" fmla="*/ 197 h 284"/>
                <a:gd name="T36" fmla="*/ 336 w 361"/>
                <a:gd name="T37" fmla="*/ 211 h 284"/>
                <a:gd name="T38" fmla="*/ 304 w 361"/>
                <a:gd name="T39" fmla="*/ 239 h 284"/>
                <a:gd name="T40" fmla="*/ 262 w 361"/>
                <a:gd name="T41" fmla="*/ 265 h 284"/>
                <a:gd name="T42" fmla="*/ 229 w 361"/>
                <a:gd name="T43" fmla="*/ 279 h 284"/>
                <a:gd name="T44" fmla="*/ 209 w 361"/>
                <a:gd name="T45" fmla="*/ 283 h 284"/>
                <a:gd name="T46" fmla="*/ 198 w 361"/>
                <a:gd name="T47" fmla="*/ 284 h 284"/>
                <a:gd name="T48" fmla="*/ 161 w 361"/>
                <a:gd name="T49" fmla="*/ 268 h 284"/>
                <a:gd name="T50" fmla="*/ 147 w 361"/>
                <a:gd name="T51" fmla="*/ 259 h 284"/>
                <a:gd name="T52" fmla="*/ 134 w 361"/>
                <a:gd name="T53" fmla="*/ 244 h 284"/>
                <a:gd name="T54" fmla="*/ 119 w 361"/>
                <a:gd name="T55" fmla="*/ 241 h 284"/>
                <a:gd name="T56" fmla="*/ 88 w 361"/>
                <a:gd name="T57" fmla="*/ 230 h 284"/>
                <a:gd name="T58" fmla="*/ 38 w 361"/>
                <a:gd name="T59" fmla="*/ 203 h 284"/>
                <a:gd name="T60" fmla="*/ 4 w 361"/>
                <a:gd name="T61" fmla="*/ 186 h 284"/>
                <a:gd name="T62" fmla="*/ 3 w 361"/>
                <a:gd name="T63" fmla="*/ 178 h 284"/>
                <a:gd name="T64" fmla="*/ 3 w 361"/>
                <a:gd name="T65" fmla="*/ 166 h 284"/>
                <a:gd name="T66" fmla="*/ 8 w 361"/>
                <a:gd name="T67" fmla="*/ 158 h 284"/>
                <a:gd name="T68" fmla="*/ 12 w 361"/>
                <a:gd name="T69" fmla="*/ 154 h 284"/>
                <a:gd name="T70" fmla="*/ 2 w 361"/>
                <a:gd name="T71" fmla="*/ 138 h 284"/>
                <a:gd name="T72" fmla="*/ 1 w 361"/>
                <a:gd name="T73" fmla="*/ 128 h 284"/>
                <a:gd name="T74" fmla="*/ 8 w 361"/>
                <a:gd name="T75" fmla="*/ 120 h 284"/>
                <a:gd name="T76" fmla="*/ 24 w 361"/>
                <a:gd name="T77" fmla="*/ 116 h 284"/>
                <a:gd name="T78" fmla="*/ 54 w 361"/>
                <a:gd name="T79" fmla="*/ 120 h 284"/>
                <a:gd name="T80" fmla="*/ 89 w 361"/>
                <a:gd name="T81" fmla="*/ 125 h 284"/>
                <a:gd name="T82" fmla="*/ 82 w 361"/>
                <a:gd name="T83" fmla="*/ 116 h 284"/>
                <a:gd name="T84" fmla="*/ 73 w 361"/>
                <a:gd name="T85" fmla="*/ 99 h 284"/>
                <a:gd name="T86" fmla="*/ 72 w 361"/>
                <a:gd name="T87" fmla="*/ 88 h 284"/>
                <a:gd name="T88" fmla="*/ 75 w 361"/>
                <a:gd name="T89" fmla="*/ 82 h 284"/>
                <a:gd name="T90" fmla="*/ 82 w 361"/>
                <a:gd name="T91" fmla="*/ 78 h 284"/>
                <a:gd name="T92" fmla="*/ 101 w 361"/>
                <a:gd name="T93" fmla="*/ 73 h 284"/>
                <a:gd name="T94" fmla="*/ 119 w 361"/>
                <a:gd name="T95" fmla="*/ 71 h 284"/>
                <a:gd name="T96" fmla="*/ 154 w 361"/>
                <a:gd name="T97" fmla="*/ 73 h 284"/>
                <a:gd name="T98" fmla="*/ 187 w 361"/>
                <a:gd name="T99" fmla="*/ 82 h 284"/>
                <a:gd name="T100" fmla="*/ 217 w 361"/>
                <a:gd name="T101" fmla="*/ 96 h 284"/>
                <a:gd name="T102" fmla="*/ 232 w 361"/>
                <a:gd name="T103" fmla="*/ 104 h 284"/>
                <a:gd name="T104" fmla="*/ 271 w 361"/>
                <a:gd name="T105" fmla="*/ 50 h 284"/>
                <a:gd name="T106" fmla="*/ 249 w 361"/>
                <a:gd name="T107" fmla="*/ 41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1" h="284">
                  <a:moveTo>
                    <a:pt x="249" y="41"/>
                  </a:moveTo>
                  <a:lnTo>
                    <a:pt x="249" y="41"/>
                  </a:lnTo>
                  <a:lnTo>
                    <a:pt x="241" y="39"/>
                  </a:lnTo>
                  <a:lnTo>
                    <a:pt x="234" y="37"/>
                  </a:lnTo>
                  <a:lnTo>
                    <a:pt x="231" y="34"/>
                  </a:lnTo>
                  <a:lnTo>
                    <a:pt x="228" y="30"/>
                  </a:lnTo>
                  <a:lnTo>
                    <a:pt x="227" y="26"/>
                  </a:lnTo>
                  <a:lnTo>
                    <a:pt x="228" y="21"/>
                  </a:lnTo>
                  <a:lnTo>
                    <a:pt x="232" y="13"/>
                  </a:lnTo>
                  <a:lnTo>
                    <a:pt x="232" y="13"/>
                  </a:lnTo>
                  <a:lnTo>
                    <a:pt x="243" y="6"/>
                  </a:lnTo>
                  <a:lnTo>
                    <a:pt x="249" y="3"/>
                  </a:lnTo>
                  <a:lnTo>
                    <a:pt x="256" y="1"/>
                  </a:lnTo>
                  <a:lnTo>
                    <a:pt x="263" y="0"/>
                  </a:lnTo>
                  <a:lnTo>
                    <a:pt x="271" y="0"/>
                  </a:lnTo>
                  <a:lnTo>
                    <a:pt x="281" y="1"/>
                  </a:lnTo>
                  <a:lnTo>
                    <a:pt x="291" y="3"/>
                  </a:lnTo>
                  <a:lnTo>
                    <a:pt x="291" y="3"/>
                  </a:lnTo>
                  <a:lnTo>
                    <a:pt x="342" y="46"/>
                  </a:lnTo>
                  <a:lnTo>
                    <a:pt x="342" y="46"/>
                  </a:lnTo>
                  <a:lnTo>
                    <a:pt x="349" y="64"/>
                  </a:lnTo>
                  <a:lnTo>
                    <a:pt x="356" y="80"/>
                  </a:lnTo>
                  <a:lnTo>
                    <a:pt x="358" y="89"/>
                  </a:lnTo>
                  <a:lnTo>
                    <a:pt x="359" y="99"/>
                  </a:lnTo>
                  <a:lnTo>
                    <a:pt x="358" y="108"/>
                  </a:lnTo>
                  <a:lnTo>
                    <a:pt x="355" y="118"/>
                  </a:lnTo>
                  <a:lnTo>
                    <a:pt x="355" y="118"/>
                  </a:lnTo>
                  <a:lnTo>
                    <a:pt x="357" y="128"/>
                  </a:lnTo>
                  <a:lnTo>
                    <a:pt x="359" y="137"/>
                  </a:lnTo>
                  <a:lnTo>
                    <a:pt x="361" y="147"/>
                  </a:lnTo>
                  <a:lnTo>
                    <a:pt x="361" y="158"/>
                  </a:lnTo>
                  <a:lnTo>
                    <a:pt x="359" y="167"/>
                  </a:lnTo>
                  <a:lnTo>
                    <a:pt x="357" y="178"/>
                  </a:lnTo>
                  <a:lnTo>
                    <a:pt x="353" y="187"/>
                  </a:lnTo>
                  <a:lnTo>
                    <a:pt x="348" y="197"/>
                  </a:lnTo>
                  <a:lnTo>
                    <a:pt x="348" y="197"/>
                  </a:lnTo>
                  <a:lnTo>
                    <a:pt x="342" y="204"/>
                  </a:lnTo>
                  <a:lnTo>
                    <a:pt x="336" y="211"/>
                  </a:lnTo>
                  <a:lnTo>
                    <a:pt x="321" y="225"/>
                  </a:lnTo>
                  <a:lnTo>
                    <a:pt x="304" y="239"/>
                  </a:lnTo>
                  <a:lnTo>
                    <a:pt x="283" y="253"/>
                  </a:lnTo>
                  <a:lnTo>
                    <a:pt x="262" y="265"/>
                  </a:lnTo>
                  <a:lnTo>
                    <a:pt x="240" y="275"/>
                  </a:lnTo>
                  <a:lnTo>
                    <a:pt x="229" y="279"/>
                  </a:lnTo>
                  <a:lnTo>
                    <a:pt x="219" y="282"/>
                  </a:lnTo>
                  <a:lnTo>
                    <a:pt x="209" y="283"/>
                  </a:lnTo>
                  <a:lnTo>
                    <a:pt x="198" y="284"/>
                  </a:lnTo>
                  <a:lnTo>
                    <a:pt x="198" y="284"/>
                  </a:lnTo>
                  <a:lnTo>
                    <a:pt x="177" y="275"/>
                  </a:lnTo>
                  <a:lnTo>
                    <a:pt x="161" y="268"/>
                  </a:lnTo>
                  <a:lnTo>
                    <a:pt x="154" y="265"/>
                  </a:lnTo>
                  <a:lnTo>
                    <a:pt x="147" y="259"/>
                  </a:lnTo>
                  <a:lnTo>
                    <a:pt x="140" y="253"/>
                  </a:lnTo>
                  <a:lnTo>
                    <a:pt x="134" y="244"/>
                  </a:lnTo>
                  <a:lnTo>
                    <a:pt x="134" y="244"/>
                  </a:lnTo>
                  <a:lnTo>
                    <a:pt x="119" y="241"/>
                  </a:lnTo>
                  <a:lnTo>
                    <a:pt x="103" y="237"/>
                  </a:lnTo>
                  <a:lnTo>
                    <a:pt x="88" y="230"/>
                  </a:lnTo>
                  <a:lnTo>
                    <a:pt x="70" y="222"/>
                  </a:lnTo>
                  <a:lnTo>
                    <a:pt x="38" y="203"/>
                  </a:lnTo>
                  <a:lnTo>
                    <a:pt x="21" y="194"/>
                  </a:lnTo>
                  <a:lnTo>
                    <a:pt x="4" y="186"/>
                  </a:lnTo>
                  <a:lnTo>
                    <a:pt x="4" y="186"/>
                  </a:lnTo>
                  <a:lnTo>
                    <a:pt x="3" y="178"/>
                  </a:lnTo>
                  <a:lnTo>
                    <a:pt x="3" y="169"/>
                  </a:lnTo>
                  <a:lnTo>
                    <a:pt x="3" y="166"/>
                  </a:lnTo>
                  <a:lnTo>
                    <a:pt x="5" y="161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2" y="154"/>
                  </a:lnTo>
                  <a:lnTo>
                    <a:pt x="7" y="145"/>
                  </a:lnTo>
                  <a:lnTo>
                    <a:pt x="2" y="138"/>
                  </a:lnTo>
                  <a:lnTo>
                    <a:pt x="0" y="132"/>
                  </a:lnTo>
                  <a:lnTo>
                    <a:pt x="1" y="128"/>
                  </a:lnTo>
                  <a:lnTo>
                    <a:pt x="3" y="123"/>
                  </a:lnTo>
                  <a:lnTo>
                    <a:pt x="8" y="120"/>
                  </a:lnTo>
                  <a:lnTo>
                    <a:pt x="15" y="11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54" y="120"/>
                  </a:lnTo>
                  <a:lnTo>
                    <a:pt x="70" y="122"/>
                  </a:lnTo>
                  <a:lnTo>
                    <a:pt x="89" y="125"/>
                  </a:lnTo>
                  <a:lnTo>
                    <a:pt x="89" y="125"/>
                  </a:lnTo>
                  <a:lnTo>
                    <a:pt x="82" y="116"/>
                  </a:lnTo>
                  <a:lnTo>
                    <a:pt x="76" y="108"/>
                  </a:lnTo>
                  <a:lnTo>
                    <a:pt x="73" y="99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73" y="85"/>
                  </a:lnTo>
                  <a:lnTo>
                    <a:pt x="75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7" y="75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19" y="71"/>
                  </a:lnTo>
                  <a:lnTo>
                    <a:pt x="137" y="72"/>
                  </a:lnTo>
                  <a:lnTo>
                    <a:pt x="154" y="73"/>
                  </a:lnTo>
                  <a:lnTo>
                    <a:pt x="170" y="78"/>
                  </a:lnTo>
                  <a:lnTo>
                    <a:pt x="187" y="82"/>
                  </a:lnTo>
                  <a:lnTo>
                    <a:pt x="202" y="89"/>
                  </a:lnTo>
                  <a:lnTo>
                    <a:pt x="217" y="96"/>
                  </a:lnTo>
                  <a:lnTo>
                    <a:pt x="232" y="104"/>
                  </a:lnTo>
                  <a:lnTo>
                    <a:pt x="232" y="104"/>
                  </a:lnTo>
                  <a:lnTo>
                    <a:pt x="254" y="72"/>
                  </a:lnTo>
                  <a:lnTo>
                    <a:pt x="271" y="50"/>
                  </a:lnTo>
                  <a:lnTo>
                    <a:pt x="249" y="41"/>
                  </a:lnTo>
                  <a:lnTo>
                    <a:pt x="249" y="4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4" name="Line 213"/>
            <p:cNvSpPr>
              <a:spLocks noChangeShapeType="1"/>
            </p:cNvSpPr>
            <p:nvPr/>
          </p:nvSpPr>
          <p:spPr bwMode="auto">
            <a:xfrm>
              <a:off x="9844088" y="3173413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9645650" y="3141663"/>
              <a:ext cx="287338" cy="225425"/>
            </a:xfrm>
            <a:custGeom>
              <a:avLst/>
              <a:gdLst>
                <a:gd name="T0" fmla="*/ 249 w 361"/>
                <a:gd name="T1" fmla="*/ 41 h 284"/>
                <a:gd name="T2" fmla="*/ 234 w 361"/>
                <a:gd name="T3" fmla="*/ 37 h 284"/>
                <a:gd name="T4" fmla="*/ 228 w 361"/>
                <a:gd name="T5" fmla="*/ 30 h 284"/>
                <a:gd name="T6" fmla="*/ 228 w 361"/>
                <a:gd name="T7" fmla="*/ 21 h 284"/>
                <a:gd name="T8" fmla="*/ 232 w 361"/>
                <a:gd name="T9" fmla="*/ 13 h 284"/>
                <a:gd name="T10" fmla="*/ 249 w 361"/>
                <a:gd name="T11" fmla="*/ 3 h 284"/>
                <a:gd name="T12" fmla="*/ 263 w 361"/>
                <a:gd name="T13" fmla="*/ 0 h 284"/>
                <a:gd name="T14" fmla="*/ 281 w 361"/>
                <a:gd name="T15" fmla="*/ 1 h 284"/>
                <a:gd name="T16" fmla="*/ 291 w 361"/>
                <a:gd name="T17" fmla="*/ 3 h 284"/>
                <a:gd name="T18" fmla="*/ 342 w 361"/>
                <a:gd name="T19" fmla="*/ 46 h 284"/>
                <a:gd name="T20" fmla="*/ 356 w 361"/>
                <a:gd name="T21" fmla="*/ 80 h 284"/>
                <a:gd name="T22" fmla="*/ 359 w 361"/>
                <a:gd name="T23" fmla="*/ 99 h 284"/>
                <a:gd name="T24" fmla="*/ 355 w 361"/>
                <a:gd name="T25" fmla="*/ 118 h 284"/>
                <a:gd name="T26" fmla="*/ 357 w 361"/>
                <a:gd name="T27" fmla="*/ 128 h 284"/>
                <a:gd name="T28" fmla="*/ 361 w 361"/>
                <a:gd name="T29" fmla="*/ 147 h 284"/>
                <a:gd name="T30" fmla="*/ 359 w 361"/>
                <a:gd name="T31" fmla="*/ 167 h 284"/>
                <a:gd name="T32" fmla="*/ 353 w 361"/>
                <a:gd name="T33" fmla="*/ 187 h 284"/>
                <a:gd name="T34" fmla="*/ 348 w 361"/>
                <a:gd name="T35" fmla="*/ 197 h 284"/>
                <a:gd name="T36" fmla="*/ 336 w 361"/>
                <a:gd name="T37" fmla="*/ 211 h 284"/>
                <a:gd name="T38" fmla="*/ 304 w 361"/>
                <a:gd name="T39" fmla="*/ 239 h 284"/>
                <a:gd name="T40" fmla="*/ 262 w 361"/>
                <a:gd name="T41" fmla="*/ 265 h 284"/>
                <a:gd name="T42" fmla="*/ 229 w 361"/>
                <a:gd name="T43" fmla="*/ 279 h 284"/>
                <a:gd name="T44" fmla="*/ 209 w 361"/>
                <a:gd name="T45" fmla="*/ 283 h 284"/>
                <a:gd name="T46" fmla="*/ 198 w 361"/>
                <a:gd name="T47" fmla="*/ 284 h 284"/>
                <a:gd name="T48" fmla="*/ 161 w 361"/>
                <a:gd name="T49" fmla="*/ 268 h 284"/>
                <a:gd name="T50" fmla="*/ 147 w 361"/>
                <a:gd name="T51" fmla="*/ 259 h 284"/>
                <a:gd name="T52" fmla="*/ 134 w 361"/>
                <a:gd name="T53" fmla="*/ 244 h 284"/>
                <a:gd name="T54" fmla="*/ 119 w 361"/>
                <a:gd name="T55" fmla="*/ 241 h 284"/>
                <a:gd name="T56" fmla="*/ 88 w 361"/>
                <a:gd name="T57" fmla="*/ 230 h 284"/>
                <a:gd name="T58" fmla="*/ 38 w 361"/>
                <a:gd name="T59" fmla="*/ 203 h 284"/>
                <a:gd name="T60" fmla="*/ 4 w 361"/>
                <a:gd name="T61" fmla="*/ 186 h 284"/>
                <a:gd name="T62" fmla="*/ 3 w 361"/>
                <a:gd name="T63" fmla="*/ 178 h 284"/>
                <a:gd name="T64" fmla="*/ 3 w 361"/>
                <a:gd name="T65" fmla="*/ 166 h 284"/>
                <a:gd name="T66" fmla="*/ 8 w 361"/>
                <a:gd name="T67" fmla="*/ 158 h 284"/>
                <a:gd name="T68" fmla="*/ 12 w 361"/>
                <a:gd name="T69" fmla="*/ 154 h 284"/>
                <a:gd name="T70" fmla="*/ 2 w 361"/>
                <a:gd name="T71" fmla="*/ 138 h 284"/>
                <a:gd name="T72" fmla="*/ 1 w 361"/>
                <a:gd name="T73" fmla="*/ 128 h 284"/>
                <a:gd name="T74" fmla="*/ 8 w 361"/>
                <a:gd name="T75" fmla="*/ 120 h 284"/>
                <a:gd name="T76" fmla="*/ 24 w 361"/>
                <a:gd name="T77" fmla="*/ 116 h 284"/>
                <a:gd name="T78" fmla="*/ 54 w 361"/>
                <a:gd name="T79" fmla="*/ 120 h 284"/>
                <a:gd name="T80" fmla="*/ 89 w 361"/>
                <a:gd name="T81" fmla="*/ 125 h 284"/>
                <a:gd name="T82" fmla="*/ 82 w 361"/>
                <a:gd name="T83" fmla="*/ 116 h 284"/>
                <a:gd name="T84" fmla="*/ 73 w 361"/>
                <a:gd name="T85" fmla="*/ 99 h 284"/>
                <a:gd name="T86" fmla="*/ 72 w 361"/>
                <a:gd name="T87" fmla="*/ 88 h 284"/>
                <a:gd name="T88" fmla="*/ 75 w 361"/>
                <a:gd name="T89" fmla="*/ 82 h 284"/>
                <a:gd name="T90" fmla="*/ 82 w 361"/>
                <a:gd name="T91" fmla="*/ 78 h 284"/>
                <a:gd name="T92" fmla="*/ 101 w 361"/>
                <a:gd name="T93" fmla="*/ 73 h 284"/>
                <a:gd name="T94" fmla="*/ 119 w 361"/>
                <a:gd name="T95" fmla="*/ 71 h 284"/>
                <a:gd name="T96" fmla="*/ 154 w 361"/>
                <a:gd name="T97" fmla="*/ 73 h 284"/>
                <a:gd name="T98" fmla="*/ 187 w 361"/>
                <a:gd name="T99" fmla="*/ 82 h 284"/>
                <a:gd name="T100" fmla="*/ 217 w 361"/>
                <a:gd name="T101" fmla="*/ 96 h 284"/>
                <a:gd name="T102" fmla="*/ 232 w 361"/>
                <a:gd name="T103" fmla="*/ 104 h 284"/>
                <a:gd name="T104" fmla="*/ 271 w 361"/>
                <a:gd name="T105" fmla="*/ 50 h 284"/>
                <a:gd name="T106" fmla="*/ 249 w 361"/>
                <a:gd name="T107" fmla="*/ 41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1" h="284">
                  <a:moveTo>
                    <a:pt x="249" y="41"/>
                  </a:moveTo>
                  <a:lnTo>
                    <a:pt x="249" y="41"/>
                  </a:lnTo>
                  <a:lnTo>
                    <a:pt x="241" y="39"/>
                  </a:lnTo>
                  <a:lnTo>
                    <a:pt x="234" y="37"/>
                  </a:lnTo>
                  <a:lnTo>
                    <a:pt x="231" y="34"/>
                  </a:lnTo>
                  <a:lnTo>
                    <a:pt x="228" y="30"/>
                  </a:lnTo>
                  <a:lnTo>
                    <a:pt x="227" y="26"/>
                  </a:lnTo>
                  <a:lnTo>
                    <a:pt x="228" y="21"/>
                  </a:lnTo>
                  <a:lnTo>
                    <a:pt x="232" y="13"/>
                  </a:lnTo>
                  <a:lnTo>
                    <a:pt x="232" y="13"/>
                  </a:lnTo>
                  <a:lnTo>
                    <a:pt x="243" y="6"/>
                  </a:lnTo>
                  <a:lnTo>
                    <a:pt x="249" y="3"/>
                  </a:lnTo>
                  <a:lnTo>
                    <a:pt x="256" y="1"/>
                  </a:lnTo>
                  <a:lnTo>
                    <a:pt x="263" y="0"/>
                  </a:lnTo>
                  <a:lnTo>
                    <a:pt x="271" y="0"/>
                  </a:lnTo>
                  <a:lnTo>
                    <a:pt x="281" y="1"/>
                  </a:lnTo>
                  <a:lnTo>
                    <a:pt x="291" y="3"/>
                  </a:lnTo>
                  <a:lnTo>
                    <a:pt x="291" y="3"/>
                  </a:lnTo>
                  <a:lnTo>
                    <a:pt x="342" y="46"/>
                  </a:lnTo>
                  <a:lnTo>
                    <a:pt x="342" y="46"/>
                  </a:lnTo>
                  <a:lnTo>
                    <a:pt x="349" y="64"/>
                  </a:lnTo>
                  <a:lnTo>
                    <a:pt x="356" y="80"/>
                  </a:lnTo>
                  <a:lnTo>
                    <a:pt x="358" y="89"/>
                  </a:lnTo>
                  <a:lnTo>
                    <a:pt x="359" y="99"/>
                  </a:lnTo>
                  <a:lnTo>
                    <a:pt x="358" y="108"/>
                  </a:lnTo>
                  <a:lnTo>
                    <a:pt x="355" y="118"/>
                  </a:lnTo>
                  <a:lnTo>
                    <a:pt x="355" y="118"/>
                  </a:lnTo>
                  <a:lnTo>
                    <a:pt x="357" y="128"/>
                  </a:lnTo>
                  <a:lnTo>
                    <a:pt x="359" y="138"/>
                  </a:lnTo>
                  <a:lnTo>
                    <a:pt x="361" y="147"/>
                  </a:lnTo>
                  <a:lnTo>
                    <a:pt x="361" y="158"/>
                  </a:lnTo>
                  <a:lnTo>
                    <a:pt x="359" y="167"/>
                  </a:lnTo>
                  <a:lnTo>
                    <a:pt x="357" y="178"/>
                  </a:lnTo>
                  <a:lnTo>
                    <a:pt x="353" y="187"/>
                  </a:lnTo>
                  <a:lnTo>
                    <a:pt x="348" y="197"/>
                  </a:lnTo>
                  <a:lnTo>
                    <a:pt x="348" y="197"/>
                  </a:lnTo>
                  <a:lnTo>
                    <a:pt x="342" y="204"/>
                  </a:lnTo>
                  <a:lnTo>
                    <a:pt x="336" y="211"/>
                  </a:lnTo>
                  <a:lnTo>
                    <a:pt x="321" y="225"/>
                  </a:lnTo>
                  <a:lnTo>
                    <a:pt x="304" y="239"/>
                  </a:lnTo>
                  <a:lnTo>
                    <a:pt x="283" y="253"/>
                  </a:lnTo>
                  <a:lnTo>
                    <a:pt x="262" y="265"/>
                  </a:lnTo>
                  <a:lnTo>
                    <a:pt x="240" y="275"/>
                  </a:lnTo>
                  <a:lnTo>
                    <a:pt x="229" y="279"/>
                  </a:lnTo>
                  <a:lnTo>
                    <a:pt x="219" y="282"/>
                  </a:lnTo>
                  <a:lnTo>
                    <a:pt x="209" y="283"/>
                  </a:lnTo>
                  <a:lnTo>
                    <a:pt x="198" y="284"/>
                  </a:lnTo>
                  <a:lnTo>
                    <a:pt x="198" y="284"/>
                  </a:lnTo>
                  <a:lnTo>
                    <a:pt x="177" y="275"/>
                  </a:lnTo>
                  <a:lnTo>
                    <a:pt x="161" y="268"/>
                  </a:lnTo>
                  <a:lnTo>
                    <a:pt x="154" y="265"/>
                  </a:lnTo>
                  <a:lnTo>
                    <a:pt x="147" y="259"/>
                  </a:lnTo>
                  <a:lnTo>
                    <a:pt x="140" y="253"/>
                  </a:lnTo>
                  <a:lnTo>
                    <a:pt x="134" y="244"/>
                  </a:lnTo>
                  <a:lnTo>
                    <a:pt x="134" y="244"/>
                  </a:lnTo>
                  <a:lnTo>
                    <a:pt x="119" y="241"/>
                  </a:lnTo>
                  <a:lnTo>
                    <a:pt x="103" y="237"/>
                  </a:lnTo>
                  <a:lnTo>
                    <a:pt x="88" y="230"/>
                  </a:lnTo>
                  <a:lnTo>
                    <a:pt x="70" y="222"/>
                  </a:lnTo>
                  <a:lnTo>
                    <a:pt x="38" y="203"/>
                  </a:lnTo>
                  <a:lnTo>
                    <a:pt x="21" y="194"/>
                  </a:lnTo>
                  <a:lnTo>
                    <a:pt x="4" y="186"/>
                  </a:lnTo>
                  <a:lnTo>
                    <a:pt x="4" y="186"/>
                  </a:lnTo>
                  <a:lnTo>
                    <a:pt x="3" y="178"/>
                  </a:lnTo>
                  <a:lnTo>
                    <a:pt x="3" y="169"/>
                  </a:lnTo>
                  <a:lnTo>
                    <a:pt x="3" y="166"/>
                  </a:lnTo>
                  <a:lnTo>
                    <a:pt x="5" y="161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2" y="154"/>
                  </a:lnTo>
                  <a:lnTo>
                    <a:pt x="7" y="145"/>
                  </a:lnTo>
                  <a:lnTo>
                    <a:pt x="2" y="138"/>
                  </a:lnTo>
                  <a:lnTo>
                    <a:pt x="0" y="132"/>
                  </a:lnTo>
                  <a:lnTo>
                    <a:pt x="1" y="128"/>
                  </a:lnTo>
                  <a:lnTo>
                    <a:pt x="3" y="123"/>
                  </a:lnTo>
                  <a:lnTo>
                    <a:pt x="8" y="120"/>
                  </a:lnTo>
                  <a:lnTo>
                    <a:pt x="15" y="11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54" y="120"/>
                  </a:lnTo>
                  <a:lnTo>
                    <a:pt x="70" y="122"/>
                  </a:lnTo>
                  <a:lnTo>
                    <a:pt x="89" y="125"/>
                  </a:lnTo>
                  <a:lnTo>
                    <a:pt x="89" y="125"/>
                  </a:lnTo>
                  <a:lnTo>
                    <a:pt x="82" y="116"/>
                  </a:lnTo>
                  <a:lnTo>
                    <a:pt x="76" y="108"/>
                  </a:lnTo>
                  <a:lnTo>
                    <a:pt x="73" y="99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73" y="85"/>
                  </a:lnTo>
                  <a:lnTo>
                    <a:pt x="75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7" y="75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19" y="71"/>
                  </a:lnTo>
                  <a:lnTo>
                    <a:pt x="137" y="72"/>
                  </a:lnTo>
                  <a:lnTo>
                    <a:pt x="154" y="73"/>
                  </a:lnTo>
                  <a:lnTo>
                    <a:pt x="170" y="78"/>
                  </a:lnTo>
                  <a:lnTo>
                    <a:pt x="187" y="82"/>
                  </a:lnTo>
                  <a:lnTo>
                    <a:pt x="202" y="89"/>
                  </a:lnTo>
                  <a:lnTo>
                    <a:pt x="217" y="96"/>
                  </a:lnTo>
                  <a:lnTo>
                    <a:pt x="232" y="104"/>
                  </a:lnTo>
                  <a:lnTo>
                    <a:pt x="232" y="104"/>
                  </a:lnTo>
                  <a:lnTo>
                    <a:pt x="254" y="72"/>
                  </a:lnTo>
                  <a:lnTo>
                    <a:pt x="271" y="50"/>
                  </a:lnTo>
                  <a:lnTo>
                    <a:pt x="249" y="41"/>
                  </a:lnTo>
                  <a:lnTo>
                    <a:pt x="249" y="41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6" name="Line 215"/>
            <p:cNvSpPr>
              <a:spLocks noChangeShapeType="1"/>
            </p:cNvSpPr>
            <p:nvPr/>
          </p:nvSpPr>
          <p:spPr bwMode="auto">
            <a:xfrm>
              <a:off x="9844088" y="3173413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7" name="Freeform 216"/>
            <p:cNvSpPr>
              <a:spLocks noEditPoints="1"/>
            </p:cNvSpPr>
            <p:nvPr/>
          </p:nvSpPr>
          <p:spPr bwMode="auto">
            <a:xfrm>
              <a:off x="9234488" y="3371850"/>
              <a:ext cx="249238" cy="111125"/>
            </a:xfrm>
            <a:custGeom>
              <a:avLst/>
              <a:gdLst>
                <a:gd name="T0" fmla="*/ 285 w 313"/>
                <a:gd name="T1" fmla="*/ 16 h 142"/>
                <a:gd name="T2" fmla="*/ 299 w 313"/>
                <a:gd name="T3" fmla="*/ 14 h 142"/>
                <a:gd name="T4" fmla="*/ 313 w 313"/>
                <a:gd name="T5" fmla="*/ 33 h 142"/>
                <a:gd name="T6" fmla="*/ 310 w 313"/>
                <a:gd name="T7" fmla="*/ 70 h 142"/>
                <a:gd name="T8" fmla="*/ 295 w 313"/>
                <a:gd name="T9" fmla="*/ 114 h 142"/>
                <a:gd name="T10" fmla="*/ 277 w 313"/>
                <a:gd name="T11" fmla="*/ 135 h 142"/>
                <a:gd name="T12" fmla="*/ 266 w 313"/>
                <a:gd name="T13" fmla="*/ 142 h 142"/>
                <a:gd name="T14" fmla="*/ 244 w 313"/>
                <a:gd name="T15" fmla="*/ 138 h 142"/>
                <a:gd name="T16" fmla="*/ 225 w 313"/>
                <a:gd name="T17" fmla="*/ 124 h 142"/>
                <a:gd name="T18" fmla="*/ 215 w 313"/>
                <a:gd name="T19" fmla="*/ 109 h 142"/>
                <a:gd name="T20" fmla="*/ 197 w 313"/>
                <a:gd name="T21" fmla="*/ 114 h 142"/>
                <a:gd name="T22" fmla="*/ 167 w 313"/>
                <a:gd name="T23" fmla="*/ 101 h 142"/>
                <a:gd name="T24" fmla="*/ 152 w 313"/>
                <a:gd name="T25" fmla="*/ 93 h 142"/>
                <a:gd name="T26" fmla="*/ 125 w 313"/>
                <a:gd name="T27" fmla="*/ 93 h 142"/>
                <a:gd name="T28" fmla="*/ 104 w 313"/>
                <a:gd name="T29" fmla="*/ 78 h 142"/>
                <a:gd name="T30" fmla="*/ 94 w 313"/>
                <a:gd name="T31" fmla="*/ 58 h 142"/>
                <a:gd name="T32" fmla="*/ 69 w 313"/>
                <a:gd name="T33" fmla="*/ 72 h 142"/>
                <a:gd name="T34" fmla="*/ 36 w 313"/>
                <a:gd name="T35" fmla="*/ 76 h 142"/>
                <a:gd name="T36" fmla="*/ 7 w 313"/>
                <a:gd name="T37" fmla="*/ 67 h 142"/>
                <a:gd name="T38" fmla="*/ 0 w 313"/>
                <a:gd name="T39" fmla="*/ 51 h 142"/>
                <a:gd name="T40" fmla="*/ 3 w 313"/>
                <a:gd name="T41" fmla="*/ 34 h 142"/>
                <a:gd name="T42" fmla="*/ 10 w 313"/>
                <a:gd name="T43" fmla="*/ 26 h 142"/>
                <a:gd name="T44" fmla="*/ 24 w 313"/>
                <a:gd name="T45" fmla="*/ 23 h 142"/>
                <a:gd name="T46" fmla="*/ 42 w 313"/>
                <a:gd name="T47" fmla="*/ 30 h 142"/>
                <a:gd name="T48" fmla="*/ 57 w 313"/>
                <a:gd name="T49" fmla="*/ 43 h 142"/>
                <a:gd name="T50" fmla="*/ 93 w 313"/>
                <a:gd name="T51" fmla="*/ 44 h 142"/>
                <a:gd name="T52" fmla="*/ 109 w 313"/>
                <a:gd name="T53" fmla="*/ 12 h 142"/>
                <a:gd name="T54" fmla="*/ 125 w 313"/>
                <a:gd name="T55" fmla="*/ 0 h 142"/>
                <a:gd name="T56" fmla="*/ 137 w 313"/>
                <a:gd name="T57" fmla="*/ 0 h 142"/>
                <a:gd name="T58" fmla="*/ 146 w 313"/>
                <a:gd name="T59" fmla="*/ 10 h 142"/>
                <a:gd name="T60" fmla="*/ 145 w 313"/>
                <a:gd name="T61" fmla="*/ 34 h 142"/>
                <a:gd name="T62" fmla="*/ 148 w 313"/>
                <a:gd name="T63" fmla="*/ 52 h 142"/>
                <a:gd name="T64" fmla="*/ 155 w 313"/>
                <a:gd name="T65" fmla="*/ 58 h 142"/>
                <a:gd name="T66" fmla="*/ 166 w 313"/>
                <a:gd name="T67" fmla="*/ 53 h 142"/>
                <a:gd name="T68" fmla="*/ 182 w 313"/>
                <a:gd name="T69" fmla="*/ 24 h 142"/>
                <a:gd name="T70" fmla="*/ 189 w 313"/>
                <a:gd name="T71" fmla="*/ 10 h 142"/>
                <a:gd name="T72" fmla="*/ 208 w 313"/>
                <a:gd name="T73" fmla="*/ 0 h 142"/>
                <a:gd name="T74" fmla="*/ 219 w 313"/>
                <a:gd name="T75" fmla="*/ 7 h 142"/>
                <a:gd name="T76" fmla="*/ 222 w 313"/>
                <a:gd name="T77" fmla="*/ 31 h 142"/>
                <a:gd name="T78" fmla="*/ 227 w 313"/>
                <a:gd name="T79" fmla="*/ 69 h 142"/>
                <a:gd name="T80" fmla="*/ 237 w 313"/>
                <a:gd name="T81" fmla="*/ 82 h 142"/>
                <a:gd name="T82" fmla="*/ 255 w 313"/>
                <a:gd name="T83" fmla="*/ 58 h 142"/>
                <a:gd name="T84" fmla="*/ 275 w 313"/>
                <a:gd name="T85" fmla="*/ 2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3" h="142">
                  <a:moveTo>
                    <a:pt x="275" y="22"/>
                  </a:moveTo>
                  <a:lnTo>
                    <a:pt x="275" y="22"/>
                  </a:lnTo>
                  <a:lnTo>
                    <a:pt x="285" y="16"/>
                  </a:lnTo>
                  <a:lnTo>
                    <a:pt x="290" y="14"/>
                  </a:lnTo>
                  <a:lnTo>
                    <a:pt x="295" y="13"/>
                  </a:lnTo>
                  <a:lnTo>
                    <a:pt x="299" y="14"/>
                  </a:lnTo>
                  <a:lnTo>
                    <a:pt x="304" y="16"/>
                  </a:lnTo>
                  <a:lnTo>
                    <a:pt x="309" y="23"/>
                  </a:lnTo>
                  <a:lnTo>
                    <a:pt x="313" y="33"/>
                  </a:lnTo>
                  <a:lnTo>
                    <a:pt x="313" y="33"/>
                  </a:lnTo>
                  <a:lnTo>
                    <a:pt x="312" y="52"/>
                  </a:lnTo>
                  <a:lnTo>
                    <a:pt x="310" y="70"/>
                  </a:lnTo>
                  <a:lnTo>
                    <a:pt x="306" y="86"/>
                  </a:lnTo>
                  <a:lnTo>
                    <a:pt x="302" y="101"/>
                  </a:lnTo>
                  <a:lnTo>
                    <a:pt x="295" y="114"/>
                  </a:lnTo>
                  <a:lnTo>
                    <a:pt x="287" y="125"/>
                  </a:lnTo>
                  <a:lnTo>
                    <a:pt x="282" y="130"/>
                  </a:lnTo>
                  <a:lnTo>
                    <a:pt x="277" y="135"/>
                  </a:lnTo>
                  <a:lnTo>
                    <a:pt x="271" y="138"/>
                  </a:lnTo>
                  <a:lnTo>
                    <a:pt x="266" y="142"/>
                  </a:lnTo>
                  <a:lnTo>
                    <a:pt x="266" y="142"/>
                  </a:lnTo>
                  <a:lnTo>
                    <a:pt x="258" y="142"/>
                  </a:lnTo>
                  <a:lnTo>
                    <a:pt x="251" y="141"/>
                  </a:lnTo>
                  <a:lnTo>
                    <a:pt x="244" y="138"/>
                  </a:lnTo>
                  <a:lnTo>
                    <a:pt x="237" y="135"/>
                  </a:lnTo>
                  <a:lnTo>
                    <a:pt x="231" y="130"/>
                  </a:lnTo>
                  <a:lnTo>
                    <a:pt x="225" y="124"/>
                  </a:lnTo>
                  <a:lnTo>
                    <a:pt x="219" y="117"/>
                  </a:lnTo>
                  <a:lnTo>
                    <a:pt x="215" y="109"/>
                  </a:lnTo>
                  <a:lnTo>
                    <a:pt x="215" y="109"/>
                  </a:lnTo>
                  <a:lnTo>
                    <a:pt x="210" y="111"/>
                  </a:lnTo>
                  <a:lnTo>
                    <a:pt x="205" y="113"/>
                  </a:lnTo>
                  <a:lnTo>
                    <a:pt x="197" y="114"/>
                  </a:lnTo>
                  <a:lnTo>
                    <a:pt x="189" y="113"/>
                  </a:lnTo>
                  <a:lnTo>
                    <a:pt x="182" y="110"/>
                  </a:lnTo>
                  <a:lnTo>
                    <a:pt x="167" y="101"/>
                  </a:lnTo>
                  <a:lnTo>
                    <a:pt x="160" y="96"/>
                  </a:lnTo>
                  <a:lnTo>
                    <a:pt x="152" y="93"/>
                  </a:lnTo>
                  <a:lnTo>
                    <a:pt x="152" y="93"/>
                  </a:lnTo>
                  <a:lnTo>
                    <a:pt x="143" y="94"/>
                  </a:lnTo>
                  <a:lnTo>
                    <a:pt x="133" y="94"/>
                  </a:lnTo>
                  <a:lnTo>
                    <a:pt x="125" y="93"/>
                  </a:lnTo>
                  <a:lnTo>
                    <a:pt x="118" y="89"/>
                  </a:lnTo>
                  <a:lnTo>
                    <a:pt x="111" y="85"/>
                  </a:lnTo>
                  <a:lnTo>
                    <a:pt x="104" y="78"/>
                  </a:lnTo>
                  <a:lnTo>
                    <a:pt x="100" y="69"/>
                  </a:lnTo>
                  <a:lnTo>
                    <a:pt x="94" y="58"/>
                  </a:lnTo>
                  <a:lnTo>
                    <a:pt x="94" y="58"/>
                  </a:lnTo>
                  <a:lnTo>
                    <a:pt x="87" y="64"/>
                  </a:lnTo>
                  <a:lnTo>
                    <a:pt x="79" y="69"/>
                  </a:lnTo>
                  <a:lnTo>
                    <a:pt x="69" y="72"/>
                  </a:lnTo>
                  <a:lnTo>
                    <a:pt x="58" y="74"/>
                  </a:lnTo>
                  <a:lnTo>
                    <a:pt x="47" y="76"/>
                  </a:lnTo>
                  <a:lnTo>
                    <a:pt x="36" y="76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7" y="67"/>
                  </a:lnTo>
                  <a:lnTo>
                    <a:pt x="2" y="62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1" y="45"/>
                  </a:lnTo>
                  <a:lnTo>
                    <a:pt x="2" y="40"/>
                  </a:lnTo>
                  <a:lnTo>
                    <a:pt x="3" y="34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10" y="26"/>
                  </a:lnTo>
                  <a:lnTo>
                    <a:pt x="15" y="23"/>
                  </a:lnTo>
                  <a:lnTo>
                    <a:pt x="20" y="23"/>
                  </a:lnTo>
                  <a:lnTo>
                    <a:pt x="24" y="23"/>
                  </a:lnTo>
                  <a:lnTo>
                    <a:pt x="29" y="24"/>
                  </a:lnTo>
                  <a:lnTo>
                    <a:pt x="34" y="26"/>
                  </a:lnTo>
                  <a:lnTo>
                    <a:pt x="42" y="30"/>
                  </a:lnTo>
                  <a:lnTo>
                    <a:pt x="44" y="42"/>
                  </a:lnTo>
                  <a:lnTo>
                    <a:pt x="44" y="42"/>
                  </a:lnTo>
                  <a:lnTo>
                    <a:pt x="57" y="43"/>
                  </a:lnTo>
                  <a:lnTo>
                    <a:pt x="68" y="44"/>
                  </a:lnTo>
                  <a:lnTo>
                    <a:pt x="93" y="44"/>
                  </a:lnTo>
                  <a:lnTo>
                    <a:pt x="93" y="44"/>
                  </a:lnTo>
                  <a:lnTo>
                    <a:pt x="97" y="31"/>
                  </a:lnTo>
                  <a:lnTo>
                    <a:pt x="102" y="20"/>
                  </a:lnTo>
                  <a:lnTo>
                    <a:pt x="109" y="12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5" y="0"/>
                  </a:lnTo>
                  <a:lnTo>
                    <a:pt x="129" y="0"/>
                  </a:lnTo>
                  <a:lnTo>
                    <a:pt x="133" y="0"/>
                  </a:lnTo>
                  <a:lnTo>
                    <a:pt x="137" y="0"/>
                  </a:lnTo>
                  <a:lnTo>
                    <a:pt x="140" y="2"/>
                  </a:lnTo>
                  <a:lnTo>
                    <a:pt x="143" y="6"/>
                  </a:lnTo>
                  <a:lnTo>
                    <a:pt x="146" y="10"/>
                  </a:lnTo>
                  <a:lnTo>
                    <a:pt x="146" y="10"/>
                  </a:lnTo>
                  <a:lnTo>
                    <a:pt x="145" y="22"/>
                  </a:lnTo>
                  <a:lnTo>
                    <a:pt x="145" y="34"/>
                  </a:lnTo>
                  <a:lnTo>
                    <a:pt x="145" y="41"/>
                  </a:lnTo>
                  <a:lnTo>
                    <a:pt x="146" y="46"/>
                  </a:lnTo>
                  <a:lnTo>
                    <a:pt x="148" y="52"/>
                  </a:lnTo>
                  <a:lnTo>
                    <a:pt x="151" y="59"/>
                  </a:lnTo>
                  <a:lnTo>
                    <a:pt x="151" y="59"/>
                  </a:lnTo>
                  <a:lnTo>
                    <a:pt x="155" y="58"/>
                  </a:lnTo>
                  <a:lnTo>
                    <a:pt x="160" y="58"/>
                  </a:lnTo>
                  <a:lnTo>
                    <a:pt x="164" y="56"/>
                  </a:lnTo>
                  <a:lnTo>
                    <a:pt x="166" y="53"/>
                  </a:lnTo>
                  <a:lnTo>
                    <a:pt x="172" y="48"/>
                  </a:lnTo>
                  <a:lnTo>
                    <a:pt x="175" y="41"/>
                  </a:lnTo>
                  <a:lnTo>
                    <a:pt x="182" y="24"/>
                  </a:lnTo>
                  <a:lnTo>
                    <a:pt x="184" y="17"/>
                  </a:lnTo>
                  <a:lnTo>
                    <a:pt x="189" y="10"/>
                  </a:lnTo>
                  <a:lnTo>
                    <a:pt x="189" y="10"/>
                  </a:lnTo>
                  <a:lnTo>
                    <a:pt x="198" y="4"/>
                  </a:lnTo>
                  <a:lnTo>
                    <a:pt x="203" y="1"/>
                  </a:lnTo>
                  <a:lnTo>
                    <a:pt x="208" y="0"/>
                  </a:lnTo>
                  <a:lnTo>
                    <a:pt x="211" y="1"/>
                  </a:lnTo>
                  <a:lnTo>
                    <a:pt x="216" y="4"/>
                  </a:lnTo>
                  <a:lnTo>
                    <a:pt x="219" y="7"/>
                  </a:lnTo>
                  <a:lnTo>
                    <a:pt x="222" y="14"/>
                  </a:lnTo>
                  <a:lnTo>
                    <a:pt x="222" y="14"/>
                  </a:lnTo>
                  <a:lnTo>
                    <a:pt x="222" y="31"/>
                  </a:lnTo>
                  <a:lnTo>
                    <a:pt x="223" y="50"/>
                  </a:lnTo>
                  <a:lnTo>
                    <a:pt x="225" y="59"/>
                  </a:lnTo>
                  <a:lnTo>
                    <a:pt x="227" y="69"/>
                  </a:lnTo>
                  <a:lnTo>
                    <a:pt x="231" y="77"/>
                  </a:lnTo>
                  <a:lnTo>
                    <a:pt x="237" y="82"/>
                  </a:lnTo>
                  <a:lnTo>
                    <a:pt x="237" y="82"/>
                  </a:lnTo>
                  <a:lnTo>
                    <a:pt x="241" y="79"/>
                  </a:lnTo>
                  <a:lnTo>
                    <a:pt x="246" y="73"/>
                  </a:lnTo>
                  <a:lnTo>
                    <a:pt x="255" y="58"/>
                  </a:lnTo>
                  <a:lnTo>
                    <a:pt x="275" y="22"/>
                  </a:lnTo>
                  <a:lnTo>
                    <a:pt x="275" y="22"/>
                  </a:lnTo>
                  <a:close/>
                  <a:moveTo>
                    <a:pt x="275" y="22"/>
                  </a:moveTo>
                  <a:lnTo>
                    <a:pt x="275" y="22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9234488" y="3371850"/>
              <a:ext cx="249238" cy="111125"/>
            </a:xfrm>
            <a:custGeom>
              <a:avLst/>
              <a:gdLst>
                <a:gd name="T0" fmla="*/ 285 w 313"/>
                <a:gd name="T1" fmla="*/ 16 h 142"/>
                <a:gd name="T2" fmla="*/ 299 w 313"/>
                <a:gd name="T3" fmla="*/ 14 h 142"/>
                <a:gd name="T4" fmla="*/ 313 w 313"/>
                <a:gd name="T5" fmla="*/ 33 h 142"/>
                <a:gd name="T6" fmla="*/ 310 w 313"/>
                <a:gd name="T7" fmla="*/ 70 h 142"/>
                <a:gd name="T8" fmla="*/ 295 w 313"/>
                <a:gd name="T9" fmla="*/ 114 h 142"/>
                <a:gd name="T10" fmla="*/ 277 w 313"/>
                <a:gd name="T11" fmla="*/ 135 h 142"/>
                <a:gd name="T12" fmla="*/ 266 w 313"/>
                <a:gd name="T13" fmla="*/ 142 h 142"/>
                <a:gd name="T14" fmla="*/ 244 w 313"/>
                <a:gd name="T15" fmla="*/ 138 h 142"/>
                <a:gd name="T16" fmla="*/ 225 w 313"/>
                <a:gd name="T17" fmla="*/ 124 h 142"/>
                <a:gd name="T18" fmla="*/ 215 w 313"/>
                <a:gd name="T19" fmla="*/ 109 h 142"/>
                <a:gd name="T20" fmla="*/ 197 w 313"/>
                <a:gd name="T21" fmla="*/ 114 h 142"/>
                <a:gd name="T22" fmla="*/ 167 w 313"/>
                <a:gd name="T23" fmla="*/ 101 h 142"/>
                <a:gd name="T24" fmla="*/ 152 w 313"/>
                <a:gd name="T25" fmla="*/ 93 h 142"/>
                <a:gd name="T26" fmla="*/ 125 w 313"/>
                <a:gd name="T27" fmla="*/ 93 h 142"/>
                <a:gd name="T28" fmla="*/ 104 w 313"/>
                <a:gd name="T29" fmla="*/ 78 h 142"/>
                <a:gd name="T30" fmla="*/ 94 w 313"/>
                <a:gd name="T31" fmla="*/ 58 h 142"/>
                <a:gd name="T32" fmla="*/ 69 w 313"/>
                <a:gd name="T33" fmla="*/ 72 h 142"/>
                <a:gd name="T34" fmla="*/ 36 w 313"/>
                <a:gd name="T35" fmla="*/ 76 h 142"/>
                <a:gd name="T36" fmla="*/ 7 w 313"/>
                <a:gd name="T37" fmla="*/ 67 h 142"/>
                <a:gd name="T38" fmla="*/ 0 w 313"/>
                <a:gd name="T39" fmla="*/ 51 h 142"/>
                <a:gd name="T40" fmla="*/ 3 w 313"/>
                <a:gd name="T41" fmla="*/ 34 h 142"/>
                <a:gd name="T42" fmla="*/ 10 w 313"/>
                <a:gd name="T43" fmla="*/ 26 h 142"/>
                <a:gd name="T44" fmla="*/ 24 w 313"/>
                <a:gd name="T45" fmla="*/ 23 h 142"/>
                <a:gd name="T46" fmla="*/ 42 w 313"/>
                <a:gd name="T47" fmla="*/ 30 h 142"/>
                <a:gd name="T48" fmla="*/ 57 w 313"/>
                <a:gd name="T49" fmla="*/ 43 h 142"/>
                <a:gd name="T50" fmla="*/ 93 w 313"/>
                <a:gd name="T51" fmla="*/ 44 h 142"/>
                <a:gd name="T52" fmla="*/ 109 w 313"/>
                <a:gd name="T53" fmla="*/ 12 h 142"/>
                <a:gd name="T54" fmla="*/ 125 w 313"/>
                <a:gd name="T55" fmla="*/ 0 h 142"/>
                <a:gd name="T56" fmla="*/ 137 w 313"/>
                <a:gd name="T57" fmla="*/ 0 h 142"/>
                <a:gd name="T58" fmla="*/ 146 w 313"/>
                <a:gd name="T59" fmla="*/ 10 h 142"/>
                <a:gd name="T60" fmla="*/ 145 w 313"/>
                <a:gd name="T61" fmla="*/ 34 h 142"/>
                <a:gd name="T62" fmla="*/ 148 w 313"/>
                <a:gd name="T63" fmla="*/ 52 h 142"/>
                <a:gd name="T64" fmla="*/ 155 w 313"/>
                <a:gd name="T65" fmla="*/ 58 h 142"/>
                <a:gd name="T66" fmla="*/ 166 w 313"/>
                <a:gd name="T67" fmla="*/ 53 h 142"/>
                <a:gd name="T68" fmla="*/ 182 w 313"/>
                <a:gd name="T69" fmla="*/ 24 h 142"/>
                <a:gd name="T70" fmla="*/ 189 w 313"/>
                <a:gd name="T71" fmla="*/ 10 h 142"/>
                <a:gd name="T72" fmla="*/ 208 w 313"/>
                <a:gd name="T73" fmla="*/ 0 h 142"/>
                <a:gd name="T74" fmla="*/ 219 w 313"/>
                <a:gd name="T75" fmla="*/ 7 h 142"/>
                <a:gd name="T76" fmla="*/ 222 w 313"/>
                <a:gd name="T77" fmla="*/ 31 h 142"/>
                <a:gd name="T78" fmla="*/ 227 w 313"/>
                <a:gd name="T79" fmla="*/ 69 h 142"/>
                <a:gd name="T80" fmla="*/ 237 w 313"/>
                <a:gd name="T81" fmla="*/ 82 h 142"/>
                <a:gd name="T82" fmla="*/ 255 w 313"/>
                <a:gd name="T83" fmla="*/ 5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3" h="142">
                  <a:moveTo>
                    <a:pt x="275" y="22"/>
                  </a:moveTo>
                  <a:lnTo>
                    <a:pt x="275" y="22"/>
                  </a:lnTo>
                  <a:lnTo>
                    <a:pt x="285" y="16"/>
                  </a:lnTo>
                  <a:lnTo>
                    <a:pt x="290" y="14"/>
                  </a:lnTo>
                  <a:lnTo>
                    <a:pt x="295" y="13"/>
                  </a:lnTo>
                  <a:lnTo>
                    <a:pt x="299" y="14"/>
                  </a:lnTo>
                  <a:lnTo>
                    <a:pt x="304" y="16"/>
                  </a:lnTo>
                  <a:lnTo>
                    <a:pt x="309" y="23"/>
                  </a:lnTo>
                  <a:lnTo>
                    <a:pt x="313" y="33"/>
                  </a:lnTo>
                  <a:lnTo>
                    <a:pt x="313" y="33"/>
                  </a:lnTo>
                  <a:lnTo>
                    <a:pt x="312" y="52"/>
                  </a:lnTo>
                  <a:lnTo>
                    <a:pt x="310" y="70"/>
                  </a:lnTo>
                  <a:lnTo>
                    <a:pt x="306" y="86"/>
                  </a:lnTo>
                  <a:lnTo>
                    <a:pt x="302" y="101"/>
                  </a:lnTo>
                  <a:lnTo>
                    <a:pt x="295" y="114"/>
                  </a:lnTo>
                  <a:lnTo>
                    <a:pt x="287" y="125"/>
                  </a:lnTo>
                  <a:lnTo>
                    <a:pt x="282" y="130"/>
                  </a:lnTo>
                  <a:lnTo>
                    <a:pt x="277" y="135"/>
                  </a:lnTo>
                  <a:lnTo>
                    <a:pt x="271" y="138"/>
                  </a:lnTo>
                  <a:lnTo>
                    <a:pt x="266" y="142"/>
                  </a:lnTo>
                  <a:lnTo>
                    <a:pt x="266" y="142"/>
                  </a:lnTo>
                  <a:lnTo>
                    <a:pt x="258" y="142"/>
                  </a:lnTo>
                  <a:lnTo>
                    <a:pt x="251" y="141"/>
                  </a:lnTo>
                  <a:lnTo>
                    <a:pt x="244" y="138"/>
                  </a:lnTo>
                  <a:lnTo>
                    <a:pt x="237" y="135"/>
                  </a:lnTo>
                  <a:lnTo>
                    <a:pt x="231" y="130"/>
                  </a:lnTo>
                  <a:lnTo>
                    <a:pt x="225" y="124"/>
                  </a:lnTo>
                  <a:lnTo>
                    <a:pt x="219" y="117"/>
                  </a:lnTo>
                  <a:lnTo>
                    <a:pt x="215" y="109"/>
                  </a:lnTo>
                  <a:lnTo>
                    <a:pt x="215" y="109"/>
                  </a:lnTo>
                  <a:lnTo>
                    <a:pt x="210" y="111"/>
                  </a:lnTo>
                  <a:lnTo>
                    <a:pt x="205" y="113"/>
                  </a:lnTo>
                  <a:lnTo>
                    <a:pt x="197" y="114"/>
                  </a:lnTo>
                  <a:lnTo>
                    <a:pt x="189" y="113"/>
                  </a:lnTo>
                  <a:lnTo>
                    <a:pt x="182" y="110"/>
                  </a:lnTo>
                  <a:lnTo>
                    <a:pt x="167" y="101"/>
                  </a:lnTo>
                  <a:lnTo>
                    <a:pt x="160" y="96"/>
                  </a:lnTo>
                  <a:lnTo>
                    <a:pt x="152" y="93"/>
                  </a:lnTo>
                  <a:lnTo>
                    <a:pt x="152" y="93"/>
                  </a:lnTo>
                  <a:lnTo>
                    <a:pt x="143" y="94"/>
                  </a:lnTo>
                  <a:lnTo>
                    <a:pt x="133" y="94"/>
                  </a:lnTo>
                  <a:lnTo>
                    <a:pt x="125" y="93"/>
                  </a:lnTo>
                  <a:lnTo>
                    <a:pt x="118" y="89"/>
                  </a:lnTo>
                  <a:lnTo>
                    <a:pt x="111" y="85"/>
                  </a:lnTo>
                  <a:lnTo>
                    <a:pt x="104" y="78"/>
                  </a:lnTo>
                  <a:lnTo>
                    <a:pt x="100" y="69"/>
                  </a:lnTo>
                  <a:lnTo>
                    <a:pt x="94" y="58"/>
                  </a:lnTo>
                  <a:lnTo>
                    <a:pt x="94" y="58"/>
                  </a:lnTo>
                  <a:lnTo>
                    <a:pt x="87" y="64"/>
                  </a:lnTo>
                  <a:lnTo>
                    <a:pt x="79" y="69"/>
                  </a:lnTo>
                  <a:lnTo>
                    <a:pt x="69" y="72"/>
                  </a:lnTo>
                  <a:lnTo>
                    <a:pt x="58" y="74"/>
                  </a:lnTo>
                  <a:lnTo>
                    <a:pt x="47" y="76"/>
                  </a:lnTo>
                  <a:lnTo>
                    <a:pt x="36" y="76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7" y="67"/>
                  </a:lnTo>
                  <a:lnTo>
                    <a:pt x="2" y="62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1" y="45"/>
                  </a:lnTo>
                  <a:lnTo>
                    <a:pt x="2" y="40"/>
                  </a:lnTo>
                  <a:lnTo>
                    <a:pt x="3" y="34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10" y="26"/>
                  </a:lnTo>
                  <a:lnTo>
                    <a:pt x="15" y="23"/>
                  </a:lnTo>
                  <a:lnTo>
                    <a:pt x="20" y="23"/>
                  </a:lnTo>
                  <a:lnTo>
                    <a:pt x="24" y="23"/>
                  </a:lnTo>
                  <a:lnTo>
                    <a:pt x="29" y="24"/>
                  </a:lnTo>
                  <a:lnTo>
                    <a:pt x="34" y="26"/>
                  </a:lnTo>
                  <a:lnTo>
                    <a:pt x="42" y="30"/>
                  </a:lnTo>
                  <a:lnTo>
                    <a:pt x="44" y="42"/>
                  </a:lnTo>
                  <a:lnTo>
                    <a:pt x="44" y="42"/>
                  </a:lnTo>
                  <a:lnTo>
                    <a:pt x="57" y="43"/>
                  </a:lnTo>
                  <a:lnTo>
                    <a:pt x="68" y="44"/>
                  </a:lnTo>
                  <a:lnTo>
                    <a:pt x="93" y="44"/>
                  </a:lnTo>
                  <a:lnTo>
                    <a:pt x="93" y="44"/>
                  </a:lnTo>
                  <a:lnTo>
                    <a:pt x="97" y="31"/>
                  </a:lnTo>
                  <a:lnTo>
                    <a:pt x="102" y="20"/>
                  </a:lnTo>
                  <a:lnTo>
                    <a:pt x="109" y="12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5" y="0"/>
                  </a:lnTo>
                  <a:lnTo>
                    <a:pt x="129" y="0"/>
                  </a:lnTo>
                  <a:lnTo>
                    <a:pt x="133" y="0"/>
                  </a:lnTo>
                  <a:lnTo>
                    <a:pt x="137" y="0"/>
                  </a:lnTo>
                  <a:lnTo>
                    <a:pt x="140" y="2"/>
                  </a:lnTo>
                  <a:lnTo>
                    <a:pt x="143" y="6"/>
                  </a:lnTo>
                  <a:lnTo>
                    <a:pt x="146" y="10"/>
                  </a:lnTo>
                  <a:lnTo>
                    <a:pt x="146" y="10"/>
                  </a:lnTo>
                  <a:lnTo>
                    <a:pt x="145" y="22"/>
                  </a:lnTo>
                  <a:lnTo>
                    <a:pt x="145" y="34"/>
                  </a:lnTo>
                  <a:lnTo>
                    <a:pt x="145" y="41"/>
                  </a:lnTo>
                  <a:lnTo>
                    <a:pt x="146" y="46"/>
                  </a:lnTo>
                  <a:lnTo>
                    <a:pt x="148" y="52"/>
                  </a:lnTo>
                  <a:lnTo>
                    <a:pt x="151" y="59"/>
                  </a:lnTo>
                  <a:lnTo>
                    <a:pt x="151" y="59"/>
                  </a:lnTo>
                  <a:lnTo>
                    <a:pt x="155" y="58"/>
                  </a:lnTo>
                  <a:lnTo>
                    <a:pt x="160" y="58"/>
                  </a:lnTo>
                  <a:lnTo>
                    <a:pt x="164" y="56"/>
                  </a:lnTo>
                  <a:lnTo>
                    <a:pt x="166" y="53"/>
                  </a:lnTo>
                  <a:lnTo>
                    <a:pt x="172" y="48"/>
                  </a:lnTo>
                  <a:lnTo>
                    <a:pt x="175" y="41"/>
                  </a:lnTo>
                  <a:lnTo>
                    <a:pt x="182" y="24"/>
                  </a:lnTo>
                  <a:lnTo>
                    <a:pt x="184" y="17"/>
                  </a:lnTo>
                  <a:lnTo>
                    <a:pt x="189" y="10"/>
                  </a:lnTo>
                  <a:lnTo>
                    <a:pt x="189" y="10"/>
                  </a:lnTo>
                  <a:lnTo>
                    <a:pt x="198" y="4"/>
                  </a:lnTo>
                  <a:lnTo>
                    <a:pt x="203" y="1"/>
                  </a:lnTo>
                  <a:lnTo>
                    <a:pt x="208" y="0"/>
                  </a:lnTo>
                  <a:lnTo>
                    <a:pt x="211" y="1"/>
                  </a:lnTo>
                  <a:lnTo>
                    <a:pt x="216" y="4"/>
                  </a:lnTo>
                  <a:lnTo>
                    <a:pt x="219" y="7"/>
                  </a:lnTo>
                  <a:lnTo>
                    <a:pt x="222" y="14"/>
                  </a:lnTo>
                  <a:lnTo>
                    <a:pt x="222" y="14"/>
                  </a:lnTo>
                  <a:lnTo>
                    <a:pt x="222" y="31"/>
                  </a:lnTo>
                  <a:lnTo>
                    <a:pt x="223" y="50"/>
                  </a:lnTo>
                  <a:lnTo>
                    <a:pt x="225" y="59"/>
                  </a:lnTo>
                  <a:lnTo>
                    <a:pt x="227" y="69"/>
                  </a:lnTo>
                  <a:lnTo>
                    <a:pt x="231" y="77"/>
                  </a:lnTo>
                  <a:lnTo>
                    <a:pt x="237" y="82"/>
                  </a:lnTo>
                  <a:lnTo>
                    <a:pt x="237" y="82"/>
                  </a:lnTo>
                  <a:lnTo>
                    <a:pt x="241" y="79"/>
                  </a:lnTo>
                  <a:lnTo>
                    <a:pt x="246" y="73"/>
                  </a:lnTo>
                  <a:lnTo>
                    <a:pt x="255" y="58"/>
                  </a:lnTo>
                  <a:lnTo>
                    <a:pt x="275" y="22"/>
                  </a:lnTo>
                  <a:lnTo>
                    <a:pt x="275" y="2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9" name="Line 218"/>
            <p:cNvSpPr>
              <a:spLocks noChangeShapeType="1"/>
            </p:cNvSpPr>
            <p:nvPr/>
          </p:nvSpPr>
          <p:spPr bwMode="auto">
            <a:xfrm>
              <a:off x="9451975" y="3389313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9234488" y="3371850"/>
              <a:ext cx="249238" cy="111125"/>
            </a:xfrm>
            <a:custGeom>
              <a:avLst/>
              <a:gdLst>
                <a:gd name="T0" fmla="*/ 285 w 313"/>
                <a:gd name="T1" fmla="*/ 16 h 142"/>
                <a:gd name="T2" fmla="*/ 299 w 313"/>
                <a:gd name="T3" fmla="*/ 14 h 142"/>
                <a:gd name="T4" fmla="*/ 313 w 313"/>
                <a:gd name="T5" fmla="*/ 33 h 142"/>
                <a:gd name="T6" fmla="*/ 310 w 313"/>
                <a:gd name="T7" fmla="*/ 70 h 142"/>
                <a:gd name="T8" fmla="*/ 295 w 313"/>
                <a:gd name="T9" fmla="*/ 114 h 142"/>
                <a:gd name="T10" fmla="*/ 277 w 313"/>
                <a:gd name="T11" fmla="*/ 135 h 142"/>
                <a:gd name="T12" fmla="*/ 266 w 313"/>
                <a:gd name="T13" fmla="*/ 142 h 142"/>
                <a:gd name="T14" fmla="*/ 244 w 313"/>
                <a:gd name="T15" fmla="*/ 138 h 142"/>
                <a:gd name="T16" fmla="*/ 225 w 313"/>
                <a:gd name="T17" fmla="*/ 124 h 142"/>
                <a:gd name="T18" fmla="*/ 215 w 313"/>
                <a:gd name="T19" fmla="*/ 109 h 142"/>
                <a:gd name="T20" fmla="*/ 197 w 313"/>
                <a:gd name="T21" fmla="*/ 114 h 142"/>
                <a:gd name="T22" fmla="*/ 167 w 313"/>
                <a:gd name="T23" fmla="*/ 101 h 142"/>
                <a:gd name="T24" fmla="*/ 152 w 313"/>
                <a:gd name="T25" fmla="*/ 93 h 142"/>
                <a:gd name="T26" fmla="*/ 125 w 313"/>
                <a:gd name="T27" fmla="*/ 93 h 142"/>
                <a:gd name="T28" fmla="*/ 104 w 313"/>
                <a:gd name="T29" fmla="*/ 78 h 142"/>
                <a:gd name="T30" fmla="*/ 94 w 313"/>
                <a:gd name="T31" fmla="*/ 58 h 142"/>
                <a:gd name="T32" fmla="*/ 69 w 313"/>
                <a:gd name="T33" fmla="*/ 72 h 142"/>
                <a:gd name="T34" fmla="*/ 36 w 313"/>
                <a:gd name="T35" fmla="*/ 76 h 142"/>
                <a:gd name="T36" fmla="*/ 7 w 313"/>
                <a:gd name="T37" fmla="*/ 67 h 142"/>
                <a:gd name="T38" fmla="*/ 0 w 313"/>
                <a:gd name="T39" fmla="*/ 51 h 142"/>
                <a:gd name="T40" fmla="*/ 3 w 313"/>
                <a:gd name="T41" fmla="*/ 34 h 142"/>
                <a:gd name="T42" fmla="*/ 10 w 313"/>
                <a:gd name="T43" fmla="*/ 26 h 142"/>
                <a:gd name="T44" fmla="*/ 24 w 313"/>
                <a:gd name="T45" fmla="*/ 23 h 142"/>
                <a:gd name="T46" fmla="*/ 42 w 313"/>
                <a:gd name="T47" fmla="*/ 30 h 142"/>
                <a:gd name="T48" fmla="*/ 57 w 313"/>
                <a:gd name="T49" fmla="*/ 43 h 142"/>
                <a:gd name="T50" fmla="*/ 93 w 313"/>
                <a:gd name="T51" fmla="*/ 44 h 142"/>
                <a:gd name="T52" fmla="*/ 109 w 313"/>
                <a:gd name="T53" fmla="*/ 12 h 142"/>
                <a:gd name="T54" fmla="*/ 125 w 313"/>
                <a:gd name="T55" fmla="*/ 0 h 142"/>
                <a:gd name="T56" fmla="*/ 137 w 313"/>
                <a:gd name="T57" fmla="*/ 0 h 142"/>
                <a:gd name="T58" fmla="*/ 146 w 313"/>
                <a:gd name="T59" fmla="*/ 10 h 142"/>
                <a:gd name="T60" fmla="*/ 145 w 313"/>
                <a:gd name="T61" fmla="*/ 34 h 142"/>
                <a:gd name="T62" fmla="*/ 148 w 313"/>
                <a:gd name="T63" fmla="*/ 52 h 142"/>
                <a:gd name="T64" fmla="*/ 155 w 313"/>
                <a:gd name="T65" fmla="*/ 58 h 142"/>
                <a:gd name="T66" fmla="*/ 166 w 313"/>
                <a:gd name="T67" fmla="*/ 53 h 142"/>
                <a:gd name="T68" fmla="*/ 182 w 313"/>
                <a:gd name="T69" fmla="*/ 24 h 142"/>
                <a:gd name="T70" fmla="*/ 189 w 313"/>
                <a:gd name="T71" fmla="*/ 10 h 142"/>
                <a:gd name="T72" fmla="*/ 208 w 313"/>
                <a:gd name="T73" fmla="*/ 0 h 142"/>
                <a:gd name="T74" fmla="*/ 219 w 313"/>
                <a:gd name="T75" fmla="*/ 7 h 142"/>
                <a:gd name="T76" fmla="*/ 222 w 313"/>
                <a:gd name="T77" fmla="*/ 31 h 142"/>
                <a:gd name="T78" fmla="*/ 227 w 313"/>
                <a:gd name="T79" fmla="*/ 69 h 142"/>
                <a:gd name="T80" fmla="*/ 237 w 313"/>
                <a:gd name="T81" fmla="*/ 82 h 142"/>
                <a:gd name="T82" fmla="*/ 255 w 313"/>
                <a:gd name="T83" fmla="*/ 5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3" h="142">
                  <a:moveTo>
                    <a:pt x="275" y="22"/>
                  </a:moveTo>
                  <a:lnTo>
                    <a:pt x="275" y="22"/>
                  </a:lnTo>
                  <a:lnTo>
                    <a:pt x="285" y="16"/>
                  </a:lnTo>
                  <a:lnTo>
                    <a:pt x="290" y="14"/>
                  </a:lnTo>
                  <a:lnTo>
                    <a:pt x="295" y="13"/>
                  </a:lnTo>
                  <a:lnTo>
                    <a:pt x="299" y="14"/>
                  </a:lnTo>
                  <a:lnTo>
                    <a:pt x="304" y="16"/>
                  </a:lnTo>
                  <a:lnTo>
                    <a:pt x="309" y="23"/>
                  </a:lnTo>
                  <a:lnTo>
                    <a:pt x="313" y="33"/>
                  </a:lnTo>
                  <a:lnTo>
                    <a:pt x="313" y="33"/>
                  </a:lnTo>
                  <a:lnTo>
                    <a:pt x="312" y="52"/>
                  </a:lnTo>
                  <a:lnTo>
                    <a:pt x="310" y="70"/>
                  </a:lnTo>
                  <a:lnTo>
                    <a:pt x="306" y="86"/>
                  </a:lnTo>
                  <a:lnTo>
                    <a:pt x="302" y="101"/>
                  </a:lnTo>
                  <a:lnTo>
                    <a:pt x="295" y="114"/>
                  </a:lnTo>
                  <a:lnTo>
                    <a:pt x="287" y="125"/>
                  </a:lnTo>
                  <a:lnTo>
                    <a:pt x="282" y="130"/>
                  </a:lnTo>
                  <a:lnTo>
                    <a:pt x="277" y="135"/>
                  </a:lnTo>
                  <a:lnTo>
                    <a:pt x="271" y="138"/>
                  </a:lnTo>
                  <a:lnTo>
                    <a:pt x="266" y="142"/>
                  </a:lnTo>
                  <a:lnTo>
                    <a:pt x="266" y="142"/>
                  </a:lnTo>
                  <a:lnTo>
                    <a:pt x="258" y="142"/>
                  </a:lnTo>
                  <a:lnTo>
                    <a:pt x="251" y="141"/>
                  </a:lnTo>
                  <a:lnTo>
                    <a:pt x="244" y="138"/>
                  </a:lnTo>
                  <a:lnTo>
                    <a:pt x="237" y="135"/>
                  </a:lnTo>
                  <a:lnTo>
                    <a:pt x="231" y="130"/>
                  </a:lnTo>
                  <a:lnTo>
                    <a:pt x="225" y="124"/>
                  </a:lnTo>
                  <a:lnTo>
                    <a:pt x="219" y="117"/>
                  </a:lnTo>
                  <a:lnTo>
                    <a:pt x="215" y="109"/>
                  </a:lnTo>
                  <a:lnTo>
                    <a:pt x="215" y="109"/>
                  </a:lnTo>
                  <a:lnTo>
                    <a:pt x="210" y="111"/>
                  </a:lnTo>
                  <a:lnTo>
                    <a:pt x="205" y="113"/>
                  </a:lnTo>
                  <a:lnTo>
                    <a:pt x="197" y="114"/>
                  </a:lnTo>
                  <a:lnTo>
                    <a:pt x="189" y="113"/>
                  </a:lnTo>
                  <a:lnTo>
                    <a:pt x="182" y="110"/>
                  </a:lnTo>
                  <a:lnTo>
                    <a:pt x="167" y="101"/>
                  </a:lnTo>
                  <a:lnTo>
                    <a:pt x="160" y="96"/>
                  </a:lnTo>
                  <a:lnTo>
                    <a:pt x="152" y="93"/>
                  </a:lnTo>
                  <a:lnTo>
                    <a:pt x="152" y="93"/>
                  </a:lnTo>
                  <a:lnTo>
                    <a:pt x="143" y="94"/>
                  </a:lnTo>
                  <a:lnTo>
                    <a:pt x="133" y="94"/>
                  </a:lnTo>
                  <a:lnTo>
                    <a:pt x="125" y="93"/>
                  </a:lnTo>
                  <a:lnTo>
                    <a:pt x="118" y="89"/>
                  </a:lnTo>
                  <a:lnTo>
                    <a:pt x="111" y="85"/>
                  </a:lnTo>
                  <a:lnTo>
                    <a:pt x="104" y="78"/>
                  </a:lnTo>
                  <a:lnTo>
                    <a:pt x="100" y="69"/>
                  </a:lnTo>
                  <a:lnTo>
                    <a:pt x="94" y="58"/>
                  </a:lnTo>
                  <a:lnTo>
                    <a:pt x="94" y="58"/>
                  </a:lnTo>
                  <a:lnTo>
                    <a:pt x="87" y="64"/>
                  </a:lnTo>
                  <a:lnTo>
                    <a:pt x="79" y="69"/>
                  </a:lnTo>
                  <a:lnTo>
                    <a:pt x="69" y="72"/>
                  </a:lnTo>
                  <a:lnTo>
                    <a:pt x="58" y="74"/>
                  </a:lnTo>
                  <a:lnTo>
                    <a:pt x="47" y="76"/>
                  </a:lnTo>
                  <a:lnTo>
                    <a:pt x="36" y="76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7" y="67"/>
                  </a:lnTo>
                  <a:lnTo>
                    <a:pt x="2" y="62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1" y="45"/>
                  </a:lnTo>
                  <a:lnTo>
                    <a:pt x="2" y="40"/>
                  </a:lnTo>
                  <a:lnTo>
                    <a:pt x="3" y="34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10" y="26"/>
                  </a:lnTo>
                  <a:lnTo>
                    <a:pt x="15" y="23"/>
                  </a:lnTo>
                  <a:lnTo>
                    <a:pt x="20" y="23"/>
                  </a:lnTo>
                  <a:lnTo>
                    <a:pt x="24" y="23"/>
                  </a:lnTo>
                  <a:lnTo>
                    <a:pt x="29" y="24"/>
                  </a:lnTo>
                  <a:lnTo>
                    <a:pt x="34" y="26"/>
                  </a:lnTo>
                  <a:lnTo>
                    <a:pt x="42" y="30"/>
                  </a:lnTo>
                  <a:lnTo>
                    <a:pt x="44" y="42"/>
                  </a:lnTo>
                  <a:lnTo>
                    <a:pt x="44" y="42"/>
                  </a:lnTo>
                  <a:lnTo>
                    <a:pt x="57" y="43"/>
                  </a:lnTo>
                  <a:lnTo>
                    <a:pt x="68" y="44"/>
                  </a:lnTo>
                  <a:lnTo>
                    <a:pt x="93" y="44"/>
                  </a:lnTo>
                  <a:lnTo>
                    <a:pt x="93" y="44"/>
                  </a:lnTo>
                  <a:lnTo>
                    <a:pt x="97" y="31"/>
                  </a:lnTo>
                  <a:lnTo>
                    <a:pt x="102" y="20"/>
                  </a:lnTo>
                  <a:lnTo>
                    <a:pt x="109" y="12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5" y="0"/>
                  </a:lnTo>
                  <a:lnTo>
                    <a:pt x="129" y="0"/>
                  </a:lnTo>
                  <a:lnTo>
                    <a:pt x="133" y="0"/>
                  </a:lnTo>
                  <a:lnTo>
                    <a:pt x="137" y="0"/>
                  </a:lnTo>
                  <a:lnTo>
                    <a:pt x="140" y="2"/>
                  </a:lnTo>
                  <a:lnTo>
                    <a:pt x="143" y="6"/>
                  </a:lnTo>
                  <a:lnTo>
                    <a:pt x="146" y="10"/>
                  </a:lnTo>
                  <a:lnTo>
                    <a:pt x="146" y="10"/>
                  </a:lnTo>
                  <a:lnTo>
                    <a:pt x="145" y="22"/>
                  </a:lnTo>
                  <a:lnTo>
                    <a:pt x="145" y="34"/>
                  </a:lnTo>
                  <a:lnTo>
                    <a:pt x="145" y="41"/>
                  </a:lnTo>
                  <a:lnTo>
                    <a:pt x="146" y="46"/>
                  </a:lnTo>
                  <a:lnTo>
                    <a:pt x="148" y="52"/>
                  </a:lnTo>
                  <a:lnTo>
                    <a:pt x="151" y="59"/>
                  </a:lnTo>
                  <a:lnTo>
                    <a:pt x="151" y="59"/>
                  </a:lnTo>
                  <a:lnTo>
                    <a:pt x="155" y="58"/>
                  </a:lnTo>
                  <a:lnTo>
                    <a:pt x="160" y="58"/>
                  </a:lnTo>
                  <a:lnTo>
                    <a:pt x="164" y="56"/>
                  </a:lnTo>
                  <a:lnTo>
                    <a:pt x="166" y="53"/>
                  </a:lnTo>
                  <a:lnTo>
                    <a:pt x="172" y="48"/>
                  </a:lnTo>
                  <a:lnTo>
                    <a:pt x="175" y="41"/>
                  </a:lnTo>
                  <a:lnTo>
                    <a:pt x="182" y="24"/>
                  </a:lnTo>
                  <a:lnTo>
                    <a:pt x="184" y="17"/>
                  </a:lnTo>
                  <a:lnTo>
                    <a:pt x="189" y="10"/>
                  </a:lnTo>
                  <a:lnTo>
                    <a:pt x="189" y="10"/>
                  </a:lnTo>
                  <a:lnTo>
                    <a:pt x="198" y="4"/>
                  </a:lnTo>
                  <a:lnTo>
                    <a:pt x="203" y="1"/>
                  </a:lnTo>
                  <a:lnTo>
                    <a:pt x="208" y="0"/>
                  </a:lnTo>
                  <a:lnTo>
                    <a:pt x="211" y="1"/>
                  </a:lnTo>
                  <a:lnTo>
                    <a:pt x="216" y="4"/>
                  </a:lnTo>
                  <a:lnTo>
                    <a:pt x="219" y="7"/>
                  </a:lnTo>
                  <a:lnTo>
                    <a:pt x="222" y="14"/>
                  </a:lnTo>
                  <a:lnTo>
                    <a:pt x="222" y="14"/>
                  </a:lnTo>
                  <a:lnTo>
                    <a:pt x="222" y="31"/>
                  </a:lnTo>
                  <a:lnTo>
                    <a:pt x="223" y="50"/>
                  </a:lnTo>
                  <a:lnTo>
                    <a:pt x="225" y="59"/>
                  </a:lnTo>
                  <a:lnTo>
                    <a:pt x="227" y="69"/>
                  </a:lnTo>
                  <a:lnTo>
                    <a:pt x="231" y="77"/>
                  </a:lnTo>
                  <a:lnTo>
                    <a:pt x="237" y="82"/>
                  </a:lnTo>
                  <a:lnTo>
                    <a:pt x="237" y="82"/>
                  </a:lnTo>
                  <a:lnTo>
                    <a:pt x="241" y="79"/>
                  </a:lnTo>
                  <a:lnTo>
                    <a:pt x="246" y="73"/>
                  </a:lnTo>
                  <a:lnTo>
                    <a:pt x="255" y="58"/>
                  </a:lnTo>
                  <a:lnTo>
                    <a:pt x="275" y="22"/>
                  </a:lnTo>
                  <a:lnTo>
                    <a:pt x="275" y="22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1" name="Line 220"/>
            <p:cNvSpPr>
              <a:spLocks noChangeShapeType="1"/>
            </p:cNvSpPr>
            <p:nvPr/>
          </p:nvSpPr>
          <p:spPr bwMode="auto">
            <a:xfrm>
              <a:off x="9451975" y="3389313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2" name="Freeform 221"/>
            <p:cNvSpPr>
              <a:spLocks noEditPoints="1"/>
            </p:cNvSpPr>
            <p:nvPr/>
          </p:nvSpPr>
          <p:spPr bwMode="auto">
            <a:xfrm>
              <a:off x="9540875" y="2333625"/>
              <a:ext cx="390525" cy="279400"/>
            </a:xfrm>
            <a:custGeom>
              <a:avLst/>
              <a:gdLst>
                <a:gd name="T0" fmla="*/ 41 w 491"/>
                <a:gd name="T1" fmla="*/ 290 h 352"/>
                <a:gd name="T2" fmla="*/ 15 w 491"/>
                <a:gd name="T3" fmla="*/ 272 h 352"/>
                <a:gd name="T4" fmla="*/ 3 w 491"/>
                <a:gd name="T5" fmla="*/ 245 h 352"/>
                <a:gd name="T6" fmla="*/ 0 w 491"/>
                <a:gd name="T7" fmla="*/ 210 h 352"/>
                <a:gd name="T8" fmla="*/ 5 w 491"/>
                <a:gd name="T9" fmla="*/ 171 h 352"/>
                <a:gd name="T10" fmla="*/ 20 w 491"/>
                <a:gd name="T11" fmla="*/ 144 h 352"/>
                <a:gd name="T12" fmla="*/ 36 w 491"/>
                <a:gd name="T13" fmla="*/ 123 h 352"/>
                <a:gd name="T14" fmla="*/ 75 w 491"/>
                <a:gd name="T15" fmla="*/ 78 h 352"/>
                <a:gd name="T16" fmla="*/ 116 w 491"/>
                <a:gd name="T17" fmla="*/ 39 h 352"/>
                <a:gd name="T18" fmla="*/ 147 w 491"/>
                <a:gd name="T19" fmla="*/ 19 h 352"/>
                <a:gd name="T20" fmla="*/ 195 w 491"/>
                <a:gd name="T21" fmla="*/ 1 h 352"/>
                <a:gd name="T22" fmla="*/ 250 w 491"/>
                <a:gd name="T23" fmla="*/ 1 h 352"/>
                <a:gd name="T24" fmla="*/ 287 w 491"/>
                <a:gd name="T25" fmla="*/ 8 h 352"/>
                <a:gd name="T26" fmla="*/ 340 w 491"/>
                <a:gd name="T27" fmla="*/ 16 h 352"/>
                <a:gd name="T28" fmla="*/ 371 w 491"/>
                <a:gd name="T29" fmla="*/ 29 h 352"/>
                <a:gd name="T30" fmla="*/ 390 w 491"/>
                <a:gd name="T31" fmla="*/ 45 h 352"/>
                <a:gd name="T32" fmla="*/ 408 w 491"/>
                <a:gd name="T33" fmla="*/ 67 h 352"/>
                <a:gd name="T34" fmla="*/ 437 w 491"/>
                <a:gd name="T35" fmla="*/ 108 h 352"/>
                <a:gd name="T36" fmla="*/ 462 w 491"/>
                <a:gd name="T37" fmla="*/ 163 h 352"/>
                <a:gd name="T38" fmla="*/ 476 w 491"/>
                <a:gd name="T39" fmla="*/ 185 h 352"/>
                <a:gd name="T40" fmla="*/ 488 w 491"/>
                <a:gd name="T41" fmla="*/ 218 h 352"/>
                <a:gd name="T42" fmla="*/ 490 w 491"/>
                <a:gd name="T43" fmla="*/ 274 h 352"/>
                <a:gd name="T44" fmla="*/ 490 w 491"/>
                <a:gd name="T45" fmla="*/ 329 h 352"/>
                <a:gd name="T46" fmla="*/ 488 w 491"/>
                <a:gd name="T47" fmla="*/ 347 h 352"/>
                <a:gd name="T48" fmla="*/ 481 w 491"/>
                <a:gd name="T49" fmla="*/ 352 h 352"/>
                <a:gd name="T50" fmla="*/ 469 w 491"/>
                <a:gd name="T51" fmla="*/ 346 h 352"/>
                <a:gd name="T52" fmla="*/ 468 w 491"/>
                <a:gd name="T53" fmla="*/ 330 h 352"/>
                <a:gd name="T54" fmla="*/ 468 w 491"/>
                <a:gd name="T55" fmla="*/ 296 h 352"/>
                <a:gd name="T56" fmla="*/ 479 w 491"/>
                <a:gd name="T57" fmla="*/ 279 h 352"/>
                <a:gd name="T58" fmla="*/ 483 w 491"/>
                <a:gd name="T59" fmla="*/ 251 h 352"/>
                <a:gd name="T60" fmla="*/ 481 w 491"/>
                <a:gd name="T61" fmla="*/ 223 h 352"/>
                <a:gd name="T62" fmla="*/ 476 w 491"/>
                <a:gd name="T63" fmla="*/ 205 h 352"/>
                <a:gd name="T64" fmla="*/ 451 w 491"/>
                <a:gd name="T65" fmla="*/ 180 h 352"/>
                <a:gd name="T66" fmla="*/ 432 w 491"/>
                <a:gd name="T67" fmla="*/ 172 h 352"/>
                <a:gd name="T68" fmla="*/ 416 w 491"/>
                <a:gd name="T69" fmla="*/ 172 h 352"/>
                <a:gd name="T70" fmla="*/ 398 w 491"/>
                <a:gd name="T71" fmla="*/ 175 h 352"/>
                <a:gd name="T72" fmla="*/ 395 w 491"/>
                <a:gd name="T73" fmla="*/ 232 h 352"/>
                <a:gd name="T74" fmla="*/ 389 w 491"/>
                <a:gd name="T75" fmla="*/ 259 h 352"/>
                <a:gd name="T76" fmla="*/ 382 w 491"/>
                <a:gd name="T77" fmla="*/ 272 h 352"/>
                <a:gd name="T78" fmla="*/ 378 w 491"/>
                <a:gd name="T79" fmla="*/ 272 h 352"/>
                <a:gd name="T80" fmla="*/ 328 w 491"/>
                <a:gd name="T81" fmla="*/ 212 h 352"/>
                <a:gd name="T82" fmla="*/ 287 w 491"/>
                <a:gd name="T83" fmla="*/ 182 h 352"/>
                <a:gd name="T84" fmla="*/ 266 w 491"/>
                <a:gd name="T85" fmla="*/ 168 h 352"/>
                <a:gd name="T86" fmla="*/ 231 w 491"/>
                <a:gd name="T87" fmla="*/ 158 h 352"/>
                <a:gd name="T88" fmla="*/ 191 w 491"/>
                <a:gd name="T89" fmla="*/ 168 h 352"/>
                <a:gd name="T90" fmla="*/ 172 w 491"/>
                <a:gd name="T91" fmla="*/ 187 h 352"/>
                <a:gd name="T92" fmla="*/ 147 w 491"/>
                <a:gd name="T93" fmla="*/ 207 h 352"/>
                <a:gd name="T94" fmla="*/ 107 w 491"/>
                <a:gd name="T95" fmla="*/ 221 h 352"/>
                <a:gd name="T96" fmla="*/ 63 w 491"/>
                <a:gd name="T97" fmla="*/ 222 h 352"/>
                <a:gd name="T98" fmla="*/ 58 w 491"/>
                <a:gd name="T99" fmla="*/ 229 h 352"/>
                <a:gd name="T100" fmla="*/ 53 w 491"/>
                <a:gd name="T101" fmla="*/ 259 h 352"/>
                <a:gd name="T102" fmla="*/ 57 w 491"/>
                <a:gd name="T103" fmla="*/ 3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1" h="352">
                  <a:moveTo>
                    <a:pt x="57" y="301"/>
                  </a:moveTo>
                  <a:lnTo>
                    <a:pt x="57" y="301"/>
                  </a:lnTo>
                  <a:lnTo>
                    <a:pt x="41" y="290"/>
                  </a:lnTo>
                  <a:lnTo>
                    <a:pt x="33" y="286"/>
                  </a:lnTo>
                  <a:lnTo>
                    <a:pt x="24" y="279"/>
                  </a:lnTo>
                  <a:lnTo>
                    <a:pt x="15" y="272"/>
                  </a:lnTo>
                  <a:lnTo>
                    <a:pt x="10" y="262"/>
                  </a:lnTo>
                  <a:lnTo>
                    <a:pt x="4" y="252"/>
                  </a:lnTo>
                  <a:lnTo>
                    <a:pt x="3" y="245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2" y="183"/>
                  </a:lnTo>
                  <a:lnTo>
                    <a:pt x="5" y="171"/>
                  </a:lnTo>
                  <a:lnTo>
                    <a:pt x="10" y="159"/>
                  </a:lnTo>
                  <a:lnTo>
                    <a:pt x="15" y="149"/>
                  </a:lnTo>
                  <a:lnTo>
                    <a:pt x="20" y="144"/>
                  </a:lnTo>
                  <a:lnTo>
                    <a:pt x="25" y="139"/>
                  </a:lnTo>
                  <a:lnTo>
                    <a:pt x="25" y="139"/>
                  </a:lnTo>
                  <a:lnTo>
                    <a:pt x="36" y="123"/>
                  </a:lnTo>
                  <a:lnTo>
                    <a:pt x="49" y="107"/>
                  </a:lnTo>
                  <a:lnTo>
                    <a:pt x="61" y="92"/>
                  </a:lnTo>
                  <a:lnTo>
                    <a:pt x="75" y="78"/>
                  </a:lnTo>
                  <a:lnTo>
                    <a:pt x="89" y="65"/>
                  </a:lnTo>
                  <a:lnTo>
                    <a:pt x="102" y="52"/>
                  </a:lnTo>
                  <a:lnTo>
                    <a:pt x="116" y="39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47" y="19"/>
                  </a:lnTo>
                  <a:lnTo>
                    <a:pt x="162" y="12"/>
                  </a:lnTo>
                  <a:lnTo>
                    <a:pt x="178" y="6"/>
                  </a:lnTo>
                  <a:lnTo>
                    <a:pt x="195" y="1"/>
                  </a:lnTo>
                  <a:lnTo>
                    <a:pt x="213" y="0"/>
                  </a:lnTo>
                  <a:lnTo>
                    <a:pt x="231" y="0"/>
                  </a:lnTo>
                  <a:lnTo>
                    <a:pt x="250" y="1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87" y="8"/>
                  </a:lnTo>
                  <a:lnTo>
                    <a:pt x="306" y="10"/>
                  </a:lnTo>
                  <a:lnTo>
                    <a:pt x="323" y="13"/>
                  </a:lnTo>
                  <a:lnTo>
                    <a:pt x="340" y="16"/>
                  </a:lnTo>
                  <a:lnTo>
                    <a:pt x="356" y="21"/>
                  </a:lnTo>
                  <a:lnTo>
                    <a:pt x="364" y="24"/>
                  </a:lnTo>
                  <a:lnTo>
                    <a:pt x="371" y="29"/>
                  </a:lnTo>
                  <a:lnTo>
                    <a:pt x="378" y="34"/>
                  </a:lnTo>
                  <a:lnTo>
                    <a:pt x="385" y="39"/>
                  </a:lnTo>
                  <a:lnTo>
                    <a:pt x="390" y="45"/>
                  </a:lnTo>
                  <a:lnTo>
                    <a:pt x="395" y="53"/>
                  </a:lnTo>
                  <a:lnTo>
                    <a:pt x="395" y="53"/>
                  </a:lnTo>
                  <a:lnTo>
                    <a:pt x="408" y="67"/>
                  </a:lnTo>
                  <a:lnTo>
                    <a:pt x="418" y="81"/>
                  </a:lnTo>
                  <a:lnTo>
                    <a:pt x="427" y="94"/>
                  </a:lnTo>
                  <a:lnTo>
                    <a:pt x="437" y="108"/>
                  </a:lnTo>
                  <a:lnTo>
                    <a:pt x="444" y="122"/>
                  </a:lnTo>
                  <a:lnTo>
                    <a:pt x="451" y="136"/>
                  </a:lnTo>
                  <a:lnTo>
                    <a:pt x="462" y="163"/>
                  </a:lnTo>
                  <a:lnTo>
                    <a:pt x="462" y="163"/>
                  </a:lnTo>
                  <a:lnTo>
                    <a:pt x="469" y="174"/>
                  </a:lnTo>
                  <a:lnTo>
                    <a:pt x="476" y="185"/>
                  </a:lnTo>
                  <a:lnTo>
                    <a:pt x="481" y="196"/>
                  </a:lnTo>
                  <a:lnTo>
                    <a:pt x="484" y="207"/>
                  </a:lnTo>
                  <a:lnTo>
                    <a:pt x="488" y="218"/>
                  </a:lnTo>
                  <a:lnTo>
                    <a:pt x="489" y="229"/>
                  </a:lnTo>
                  <a:lnTo>
                    <a:pt x="490" y="252"/>
                  </a:lnTo>
                  <a:lnTo>
                    <a:pt x="490" y="274"/>
                  </a:lnTo>
                  <a:lnTo>
                    <a:pt x="489" y="296"/>
                  </a:lnTo>
                  <a:lnTo>
                    <a:pt x="489" y="318"/>
                  </a:lnTo>
                  <a:lnTo>
                    <a:pt x="490" y="329"/>
                  </a:lnTo>
                  <a:lnTo>
                    <a:pt x="491" y="340"/>
                  </a:lnTo>
                  <a:lnTo>
                    <a:pt x="491" y="340"/>
                  </a:lnTo>
                  <a:lnTo>
                    <a:pt x="488" y="347"/>
                  </a:lnTo>
                  <a:lnTo>
                    <a:pt x="486" y="349"/>
                  </a:lnTo>
                  <a:lnTo>
                    <a:pt x="483" y="351"/>
                  </a:lnTo>
                  <a:lnTo>
                    <a:pt x="481" y="352"/>
                  </a:lnTo>
                  <a:lnTo>
                    <a:pt x="477" y="351"/>
                  </a:lnTo>
                  <a:lnTo>
                    <a:pt x="474" y="349"/>
                  </a:lnTo>
                  <a:lnTo>
                    <a:pt x="469" y="346"/>
                  </a:lnTo>
                  <a:lnTo>
                    <a:pt x="469" y="346"/>
                  </a:lnTo>
                  <a:lnTo>
                    <a:pt x="469" y="338"/>
                  </a:lnTo>
                  <a:lnTo>
                    <a:pt x="468" y="330"/>
                  </a:lnTo>
                  <a:lnTo>
                    <a:pt x="466" y="312"/>
                  </a:lnTo>
                  <a:lnTo>
                    <a:pt x="466" y="304"/>
                  </a:lnTo>
                  <a:lnTo>
                    <a:pt x="468" y="296"/>
                  </a:lnTo>
                  <a:lnTo>
                    <a:pt x="472" y="287"/>
                  </a:lnTo>
                  <a:lnTo>
                    <a:pt x="479" y="279"/>
                  </a:lnTo>
                  <a:lnTo>
                    <a:pt x="479" y="279"/>
                  </a:lnTo>
                  <a:lnTo>
                    <a:pt x="481" y="269"/>
                  </a:lnTo>
                  <a:lnTo>
                    <a:pt x="482" y="260"/>
                  </a:lnTo>
                  <a:lnTo>
                    <a:pt x="483" y="251"/>
                  </a:lnTo>
                  <a:lnTo>
                    <a:pt x="483" y="241"/>
                  </a:lnTo>
                  <a:lnTo>
                    <a:pt x="483" y="232"/>
                  </a:lnTo>
                  <a:lnTo>
                    <a:pt x="481" y="223"/>
                  </a:lnTo>
                  <a:lnTo>
                    <a:pt x="480" y="215"/>
                  </a:lnTo>
                  <a:lnTo>
                    <a:pt x="476" y="205"/>
                  </a:lnTo>
                  <a:lnTo>
                    <a:pt x="476" y="205"/>
                  </a:lnTo>
                  <a:lnTo>
                    <a:pt x="463" y="192"/>
                  </a:lnTo>
                  <a:lnTo>
                    <a:pt x="458" y="185"/>
                  </a:lnTo>
                  <a:lnTo>
                    <a:pt x="451" y="180"/>
                  </a:lnTo>
                  <a:lnTo>
                    <a:pt x="445" y="175"/>
                  </a:lnTo>
                  <a:lnTo>
                    <a:pt x="438" y="173"/>
                  </a:lnTo>
                  <a:lnTo>
                    <a:pt x="432" y="172"/>
                  </a:lnTo>
                  <a:lnTo>
                    <a:pt x="425" y="172"/>
                  </a:lnTo>
                  <a:lnTo>
                    <a:pt x="425" y="172"/>
                  </a:lnTo>
                  <a:lnTo>
                    <a:pt x="416" y="172"/>
                  </a:lnTo>
                  <a:lnTo>
                    <a:pt x="408" y="172"/>
                  </a:lnTo>
                  <a:lnTo>
                    <a:pt x="401" y="174"/>
                  </a:lnTo>
                  <a:lnTo>
                    <a:pt x="398" y="175"/>
                  </a:lnTo>
                  <a:lnTo>
                    <a:pt x="397" y="178"/>
                  </a:lnTo>
                  <a:lnTo>
                    <a:pt x="390" y="201"/>
                  </a:lnTo>
                  <a:lnTo>
                    <a:pt x="395" y="232"/>
                  </a:lnTo>
                  <a:lnTo>
                    <a:pt x="395" y="232"/>
                  </a:lnTo>
                  <a:lnTo>
                    <a:pt x="392" y="245"/>
                  </a:lnTo>
                  <a:lnTo>
                    <a:pt x="389" y="259"/>
                  </a:lnTo>
                  <a:lnTo>
                    <a:pt x="387" y="265"/>
                  </a:lnTo>
                  <a:lnTo>
                    <a:pt x="385" y="269"/>
                  </a:lnTo>
                  <a:lnTo>
                    <a:pt x="382" y="272"/>
                  </a:lnTo>
                  <a:lnTo>
                    <a:pt x="380" y="272"/>
                  </a:lnTo>
                  <a:lnTo>
                    <a:pt x="378" y="272"/>
                  </a:lnTo>
                  <a:lnTo>
                    <a:pt x="378" y="272"/>
                  </a:lnTo>
                  <a:lnTo>
                    <a:pt x="359" y="247"/>
                  </a:lnTo>
                  <a:lnTo>
                    <a:pt x="339" y="223"/>
                  </a:lnTo>
                  <a:lnTo>
                    <a:pt x="328" y="212"/>
                  </a:lnTo>
                  <a:lnTo>
                    <a:pt x="316" y="201"/>
                  </a:lnTo>
                  <a:lnTo>
                    <a:pt x="302" y="192"/>
                  </a:lnTo>
                  <a:lnTo>
                    <a:pt x="287" y="182"/>
                  </a:lnTo>
                  <a:lnTo>
                    <a:pt x="287" y="182"/>
                  </a:lnTo>
                  <a:lnTo>
                    <a:pt x="277" y="175"/>
                  </a:lnTo>
                  <a:lnTo>
                    <a:pt x="266" y="168"/>
                  </a:lnTo>
                  <a:lnTo>
                    <a:pt x="256" y="164"/>
                  </a:lnTo>
                  <a:lnTo>
                    <a:pt x="244" y="160"/>
                  </a:lnTo>
                  <a:lnTo>
                    <a:pt x="231" y="158"/>
                  </a:lnTo>
                  <a:lnTo>
                    <a:pt x="219" y="159"/>
                  </a:lnTo>
                  <a:lnTo>
                    <a:pt x="205" y="163"/>
                  </a:lnTo>
                  <a:lnTo>
                    <a:pt x="191" y="168"/>
                  </a:lnTo>
                  <a:lnTo>
                    <a:pt x="191" y="168"/>
                  </a:lnTo>
                  <a:lnTo>
                    <a:pt x="181" y="179"/>
                  </a:lnTo>
                  <a:lnTo>
                    <a:pt x="172" y="187"/>
                  </a:lnTo>
                  <a:lnTo>
                    <a:pt x="163" y="195"/>
                  </a:lnTo>
                  <a:lnTo>
                    <a:pt x="155" y="201"/>
                  </a:lnTo>
                  <a:lnTo>
                    <a:pt x="147" y="207"/>
                  </a:lnTo>
                  <a:lnTo>
                    <a:pt x="138" y="210"/>
                  </a:lnTo>
                  <a:lnTo>
                    <a:pt x="122" y="217"/>
                  </a:lnTo>
                  <a:lnTo>
                    <a:pt x="107" y="221"/>
                  </a:lnTo>
                  <a:lnTo>
                    <a:pt x="92" y="222"/>
                  </a:lnTo>
                  <a:lnTo>
                    <a:pt x="78" y="222"/>
                  </a:lnTo>
                  <a:lnTo>
                    <a:pt x="63" y="222"/>
                  </a:lnTo>
                  <a:lnTo>
                    <a:pt x="63" y="222"/>
                  </a:lnTo>
                  <a:lnTo>
                    <a:pt x="61" y="225"/>
                  </a:lnTo>
                  <a:lnTo>
                    <a:pt x="58" y="229"/>
                  </a:lnTo>
                  <a:lnTo>
                    <a:pt x="55" y="238"/>
                  </a:lnTo>
                  <a:lnTo>
                    <a:pt x="54" y="248"/>
                  </a:lnTo>
                  <a:lnTo>
                    <a:pt x="53" y="259"/>
                  </a:lnTo>
                  <a:lnTo>
                    <a:pt x="55" y="281"/>
                  </a:lnTo>
                  <a:lnTo>
                    <a:pt x="57" y="301"/>
                  </a:lnTo>
                  <a:lnTo>
                    <a:pt x="57" y="301"/>
                  </a:lnTo>
                  <a:close/>
                  <a:moveTo>
                    <a:pt x="57" y="301"/>
                  </a:moveTo>
                  <a:lnTo>
                    <a:pt x="57" y="301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9540875" y="2333625"/>
              <a:ext cx="390525" cy="279400"/>
            </a:xfrm>
            <a:custGeom>
              <a:avLst/>
              <a:gdLst>
                <a:gd name="T0" fmla="*/ 41 w 491"/>
                <a:gd name="T1" fmla="*/ 290 h 352"/>
                <a:gd name="T2" fmla="*/ 15 w 491"/>
                <a:gd name="T3" fmla="*/ 272 h 352"/>
                <a:gd name="T4" fmla="*/ 3 w 491"/>
                <a:gd name="T5" fmla="*/ 245 h 352"/>
                <a:gd name="T6" fmla="*/ 0 w 491"/>
                <a:gd name="T7" fmla="*/ 210 h 352"/>
                <a:gd name="T8" fmla="*/ 5 w 491"/>
                <a:gd name="T9" fmla="*/ 171 h 352"/>
                <a:gd name="T10" fmla="*/ 20 w 491"/>
                <a:gd name="T11" fmla="*/ 144 h 352"/>
                <a:gd name="T12" fmla="*/ 36 w 491"/>
                <a:gd name="T13" fmla="*/ 123 h 352"/>
                <a:gd name="T14" fmla="*/ 75 w 491"/>
                <a:gd name="T15" fmla="*/ 78 h 352"/>
                <a:gd name="T16" fmla="*/ 116 w 491"/>
                <a:gd name="T17" fmla="*/ 39 h 352"/>
                <a:gd name="T18" fmla="*/ 147 w 491"/>
                <a:gd name="T19" fmla="*/ 19 h 352"/>
                <a:gd name="T20" fmla="*/ 195 w 491"/>
                <a:gd name="T21" fmla="*/ 1 h 352"/>
                <a:gd name="T22" fmla="*/ 250 w 491"/>
                <a:gd name="T23" fmla="*/ 1 h 352"/>
                <a:gd name="T24" fmla="*/ 287 w 491"/>
                <a:gd name="T25" fmla="*/ 8 h 352"/>
                <a:gd name="T26" fmla="*/ 340 w 491"/>
                <a:gd name="T27" fmla="*/ 16 h 352"/>
                <a:gd name="T28" fmla="*/ 371 w 491"/>
                <a:gd name="T29" fmla="*/ 29 h 352"/>
                <a:gd name="T30" fmla="*/ 390 w 491"/>
                <a:gd name="T31" fmla="*/ 45 h 352"/>
                <a:gd name="T32" fmla="*/ 408 w 491"/>
                <a:gd name="T33" fmla="*/ 67 h 352"/>
                <a:gd name="T34" fmla="*/ 437 w 491"/>
                <a:gd name="T35" fmla="*/ 108 h 352"/>
                <a:gd name="T36" fmla="*/ 462 w 491"/>
                <a:gd name="T37" fmla="*/ 163 h 352"/>
                <a:gd name="T38" fmla="*/ 476 w 491"/>
                <a:gd name="T39" fmla="*/ 185 h 352"/>
                <a:gd name="T40" fmla="*/ 488 w 491"/>
                <a:gd name="T41" fmla="*/ 218 h 352"/>
                <a:gd name="T42" fmla="*/ 490 w 491"/>
                <a:gd name="T43" fmla="*/ 274 h 352"/>
                <a:gd name="T44" fmla="*/ 490 w 491"/>
                <a:gd name="T45" fmla="*/ 329 h 352"/>
                <a:gd name="T46" fmla="*/ 488 w 491"/>
                <a:gd name="T47" fmla="*/ 347 h 352"/>
                <a:gd name="T48" fmla="*/ 481 w 491"/>
                <a:gd name="T49" fmla="*/ 352 h 352"/>
                <a:gd name="T50" fmla="*/ 469 w 491"/>
                <a:gd name="T51" fmla="*/ 346 h 352"/>
                <a:gd name="T52" fmla="*/ 468 w 491"/>
                <a:gd name="T53" fmla="*/ 330 h 352"/>
                <a:gd name="T54" fmla="*/ 468 w 491"/>
                <a:gd name="T55" fmla="*/ 296 h 352"/>
                <a:gd name="T56" fmla="*/ 479 w 491"/>
                <a:gd name="T57" fmla="*/ 279 h 352"/>
                <a:gd name="T58" fmla="*/ 483 w 491"/>
                <a:gd name="T59" fmla="*/ 251 h 352"/>
                <a:gd name="T60" fmla="*/ 481 w 491"/>
                <a:gd name="T61" fmla="*/ 223 h 352"/>
                <a:gd name="T62" fmla="*/ 476 w 491"/>
                <a:gd name="T63" fmla="*/ 205 h 352"/>
                <a:gd name="T64" fmla="*/ 451 w 491"/>
                <a:gd name="T65" fmla="*/ 180 h 352"/>
                <a:gd name="T66" fmla="*/ 432 w 491"/>
                <a:gd name="T67" fmla="*/ 172 h 352"/>
                <a:gd name="T68" fmla="*/ 416 w 491"/>
                <a:gd name="T69" fmla="*/ 172 h 352"/>
                <a:gd name="T70" fmla="*/ 398 w 491"/>
                <a:gd name="T71" fmla="*/ 175 h 352"/>
                <a:gd name="T72" fmla="*/ 395 w 491"/>
                <a:gd name="T73" fmla="*/ 232 h 352"/>
                <a:gd name="T74" fmla="*/ 389 w 491"/>
                <a:gd name="T75" fmla="*/ 259 h 352"/>
                <a:gd name="T76" fmla="*/ 382 w 491"/>
                <a:gd name="T77" fmla="*/ 272 h 352"/>
                <a:gd name="T78" fmla="*/ 378 w 491"/>
                <a:gd name="T79" fmla="*/ 272 h 352"/>
                <a:gd name="T80" fmla="*/ 328 w 491"/>
                <a:gd name="T81" fmla="*/ 212 h 352"/>
                <a:gd name="T82" fmla="*/ 287 w 491"/>
                <a:gd name="T83" fmla="*/ 182 h 352"/>
                <a:gd name="T84" fmla="*/ 266 w 491"/>
                <a:gd name="T85" fmla="*/ 168 h 352"/>
                <a:gd name="T86" fmla="*/ 231 w 491"/>
                <a:gd name="T87" fmla="*/ 158 h 352"/>
                <a:gd name="T88" fmla="*/ 191 w 491"/>
                <a:gd name="T89" fmla="*/ 168 h 352"/>
                <a:gd name="T90" fmla="*/ 172 w 491"/>
                <a:gd name="T91" fmla="*/ 187 h 352"/>
                <a:gd name="T92" fmla="*/ 147 w 491"/>
                <a:gd name="T93" fmla="*/ 207 h 352"/>
                <a:gd name="T94" fmla="*/ 107 w 491"/>
                <a:gd name="T95" fmla="*/ 221 h 352"/>
                <a:gd name="T96" fmla="*/ 63 w 491"/>
                <a:gd name="T97" fmla="*/ 222 h 352"/>
                <a:gd name="T98" fmla="*/ 58 w 491"/>
                <a:gd name="T99" fmla="*/ 229 h 352"/>
                <a:gd name="T100" fmla="*/ 53 w 491"/>
                <a:gd name="T101" fmla="*/ 259 h 352"/>
                <a:gd name="T102" fmla="*/ 57 w 491"/>
                <a:gd name="T103" fmla="*/ 3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1" h="352">
                  <a:moveTo>
                    <a:pt x="57" y="301"/>
                  </a:moveTo>
                  <a:lnTo>
                    <a:pt x="57" y="301"/>
                  </a:lnTo>
                  <a:lnTo>
                    <a:pt x="41" y="290"/>
                  </a:lnTo>
                  <a:lnTo>
                    <a:pt x="33" y="286"/>
                  </a:lnTo>
                  <a:lnTo>
                    <a:pt x="24" y="279"/>
                  </a:lnTo>
                  <a:lnTo>
                    <a:pt x="15" y="272"/>
                  </a:lnTo>
                  <a:lnTo>
                    <a:pt x="10" y="262"/>
                  </a:lnTo>
                  <a:lnTo>
                    <a:pt x="4" y="252"/>
                  </a:lnTo>
                  <a:lnTo>
                    <a:pt x="3" y="245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2" y="183"/>
                  </a:lnTo>
                  <a:lnTo>
                    <a:pt x="5" y="171"/>
                  </a:lnTo>
                  <a:lnTo>
                    <a:pt x="10" y="159"/>
                  </a:lnTo>
                  <a:lnTo>
                    <a:pt x="15" y="149"/>
                  </a:lnTo>
                  <a:lnTo>
                    <a:pt x="20" y="144"/>
                  </a:lnTo>
                  <a:lnTo>
                    <a:pt x="25" y="139"/>
                  </a:lnTo>
                  <a:lnTo>
                    <a:pt x="25" y="139"/>
                  </a:lnTo>
                  <a:lnTo>
                    <a:pt x="36" y="123"/>
                  </a:lnTo>
                  <a:lnTo>
                    <a:pt x="49" y="107"/>
                  </a:lnTo>
                  <a:lnTo>
                    <a:pt x="61" y="92"/>
                  </a:lnTo>
                  <a:lnTo>
                    <a:pt x="75" y="78"/>
                  </a:lnTo>
                  <a:lnTo>
                    <a:pt x="89" y="65"/>
                  </a:lnTo>
                  <a:lnTo>
                    <a:pt x="102" y="52"/>
                  </a:lnTo>
                  <a:lnTo>
                    <a:pt x="116" y="39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47" y="19"/>
                  </a:lnTo>
                  <a:lnTo>
                    <a:pt x="162" y="12"/>
                  </a:lnTo>
                  <a:lnTo>
                    <a:pt x="178" y="6"/>
                  </a:lnTo>
                  <a:lnTo>
                    <a:pt x="195" y="1"/>
                  </a:lnTo>
                  <a:lnTo>
                    <a:pt x="213" y="0"/>
                  </a:lnTo>
                  <a:lnTo>
                    <a:pt x="231" y="0"/>
                  </a:lnTo>
                  <a:lnTo>
                    <a:pt x="250" y="1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87" y="8"/>
                  </a:lnTo>
                  <a:lnTo>
                    <a:pt x="306" y="10"/>
                  </a:lnTo>
                  <a:lnTo>
                    <a:pt x="323" y="13"/>
                  </a:lnTo>
                  <a:lnTo>
                    <a:pt x="340" y="16"/>
                  </a:lnTo>
                  <a:lnTo>
                    <a:pt x="356" y="21"/>
                  </a:lnTo>
                  <a:lnTo>
                    <a:pt x="364" y="24"/>
                  </a:lnTo>
                  <a:lnTo>
                    <a:pt x="371" y="29"/>
                  </a:lnTo>
                  <a:lnTo>
                    <a:pt x="378" y="34"/>
                  </a:lnTo>
                  <a:lnTo>
                    <a:pt x="385" y="39"/>
                  </a:lnTo>
                  <a:lnTo>
                    <a:pt x="390" y="45"/>
                  </a:lnTo>
                  <a:lnTo>
                    <a:pt x="395" y="53"/>
                  </a:lnTo>
                  <a:lnTo>
                    <a:pt x="395" y="53"/>
                  </a:lnTo>
                  <a:lnTo>
                    <a:pt x="408" y="67"/>
                  </a:lnTo>
                  <a:lnTo>
                    <a:pt x="418" y="81"/>
                  </a:lnTo>
                  <a:lnTo>
                    <a:pt x="427" y="94"/>
                  </a:lnTo>
                  <a:lnTo>
                    <a:pt x="437" y="108"/>
                  </a:lnTo>
                  <a:lnTo>
                    <a:pt x="444" y="122"/>
                  </a:lnTo>
                  <a:lnTo>
                    <a:pt x="451" y="136"/>
                  </a:lnTo>
                  <a:lnTo>
                    <a:pt x="462" y="163"/>
                  </a:lnTo>
                  <a:lnTo>
                    <a:pt x="462" y="163"/>
                  </a:lnTo>
                  <a:lnTo>
                    <a:pt x="469" y="174"/>
                  </a:lnTo>
                  <a:lnTo>
                    <a:pt x="476" y="185"/>
                  </a:lnTo>
                  <a:lnTo>
                    <a:pt x="481" y="196"/>
                  </a:lnTo>
                  <a:lnTo>
                    <a:pt x="484" y="207"/>
                  </a:lnTo>
                  <a:lnTo>
                    <a:pt x="488" y="218"/>
                  </a:lnTo>
                  <a:lnTo>
                    <a:pt x="489" y="229"/>
                  </a:lnTo>
                  <a:lnTo>
                    <a:pt x="490" y="252"/>
                  </a:lnTo>
                  <a:lnTo>
                    <a:pt x="490" y="274"/>
                  </a:lnTo>
                  <a:lnTo>
                    <a:pt x="489" y="296"/>
                  </a:lnTo>
                  <a:lnTo>
                    <a:pt x="489" y="318"/>
                  </a:lnTo>
                  <a:lnTo>
                    <a:pt x="490" y="329"/>
                  </a:lnTo>
                  <a:lnTo>
                    <a:pt x="491" y="340"/>
                  </a:lnTo>
                  <a:lnTo>
                    <a:pt x="491" y="340"/>
                  </a:lnTo>
                  <a:lnTo>
                    <a:pt x="488" y="347"/>
                  </a:lnTo>
                  <a:lnTo>
                    <a:pt x="486" y="349"/>
                  </a:lnTo>
                  <a:lnTo>
                    <a:pt x="483" y="351"/>
                  </a:lnTo>
                  <a:lnTo>
                    <a:pt x="481" y="352"/>
                  </a:lnTo>
                  <a:lnTo>
                    <a:pt x="477" y="351"/>
                  </a:lnTo>
                  <a:lnTo>
                    <a:pt x="474" y="349"/>
                  </a:lnTo>
                  <a:lnTo>
                    <a:pt x="469" y="346"/>
                  </a:lnTo>
                  <a:lnTo>
                    <a:pt x="469" y="346"/>
                  </a:lnTo>
                  <a:lnTo>
                    <a:pt x="469" y="338"/>
                  </a:lnTo>
                  <a:lnTo>
                    <a:pt x="468" y="330"/>
                  </a:lnTo>
                  <a:lnTo>
                    <a:pt x="466" y="312"/>
                  </a:lnTo>
                  <a:lnTo>
                    <a:pt x="466" y="304"/>
                  </a:lnTo>
                  <a:lnTo>
                    <a:pt x="468" y="296"/>
                  </a:lnTo>
                  <a:lnTo>
                    <a:pt x="472" y="287"/>
                  </a:lnTo>
                  <a:lnTo>
                    <a:pt x="479" y="279"/>
                  </a:lnTo>
                  <a:lnTo>
                    <a:pt x="479" y="279"/>
                  </a:lnTo>
                  <a:lnTo>
                    <a:pt x="481" y="269"/>
                  </a:lnTo>
                  <a:lnTo>
                    <a:pt x="482" y="260"/>
                  </a:lnTo>
                  <a:lnTo>
                    <a:pt x="483" y="251"/>
                  </a:lnTo>
                  <a:lnTo>
                    <a:pt x="483" y="241"/>
                  </a:lnTo>
                  <a:lnTo>
                    <a:pt x="483" y="232"/>
                  </a:lnTo>
                  <a:lnTo>
                    <a:pt x="481" y="223"/>
                  </a:lnTo>
                  <a:lnTo>
                    <a:pt x="480" y="215"/>
                  </a:lnTo>
                  <a:lnTo>
                    <a:pt x="476" y="205"/>
                  </a:lnTo>
                  <a:lnTo>
                    <a:pt x="476" y="205"/>
                  </a:lnTo>
                  <a:lnTo>
                    <a:pt x="463" y="192"/>
                  </a:lnTo>
                  <a:lnTo>
                    <a:pt x="458" y="185"/>
                  </a:lnTo>
                  <a:lnTo>
                    <a:pt x="451" y="180"/>
                  </a:lnTo>
                  <a:lnTo>
                    <a:pt x="445" y="175"/>
                  </a:lnTo>
                  <a:lnTo>
                    <a:pt x="438" y="173"/>
                  </a:lnTo>
                  <a:lnTo>
                    <a:pt x="432" y="172"/>
                  </a:lnTo>
                  <a:lnTo>
                    <a:pt x="425" y="172"/>
                  </a:lnTo>
                  <a:lnTo>
                    <a:pt x="425" y="172"/>
                  </a:lnTo>
                  <a:lnTo>
                    <a:pt x="416" y="172"/>
                  </a:lnTo>
                  <a:lnTo>
                    <a:pt x="408" y="172"/>
                  </a:lnTo>
                  <a:lnTo>
                    <a:pt x="401" y="174"/>
                  </a:lnTo>
                  <a:lnTo>
                    <a:pt x="398" y="175"/>
                  </a:lnTo>
                  <a:lnTo>
                    <a:pt x="397" y="178"/>
                  </a:lnTo>
                  <a:lnTo>
                    <a:pt x="390" y="201"/>
                  </a:lnTo>
                  <a:lnTo>
                    <a:pt x="395" y="232"/>
                  </a:lnTo>
                  <a:lnTo>
                    <a:pt x="395" y="232"/>
                  </a:lnTo>
                  <a:lnTo>
                    <a:pt x="392" y="245"/>
                  </a:lnTo>
                  <a:lnTo>
                    <a:pt x="389" y="259"/>
                  </a:lnTo>
                  <a:lnTo>
                    <a:pt x="387" y="265"/>
                  </a:lnTo>
                  <a:lnTo>
                    <a:pt x="385" y="269"/>
                  </a:lnTo>
                  <a:lnTo>
                    <a:pt x="382" y="272"/>
                  </a:lnTo>
                  <a:lnTo>
                    <a:pt x="380" y="272"/>
                  </a:lnTo>
                  <a:lnTo>
                    <a:pt x="378" y="272"/>
                  </a:lnTo>
                  <a:lnTo>
                    <a:pt x="378" y="272"/>
                  </a:lnTo>
                  <a:lnTo>
                    <a:pt x="359" y="247"/>
                  </a:lnTo>
                  <a:lnTo>
                    <a:pt x="339" y="223"/>
                  </a:lnTo>
                  <a:lnTo>
                    <a:pt x="328" y="212"/>
                  </a:lnTo>
                  <a:lnTo>
                    <a:pt x="316" y="201"/>
                  </a:lnTo>
                  <a:lnTo>
                    <a:pt x="302" y="192"/>
                  </a:lnTo>
                  <a:lnTo>
                    <a:pt x="287" y="182"/>
                  </a:lnTo>
                  <a:lnTo>
                    <a:pt x="287" y="182"/>
                  </a:lnTo>
                  <a:lnTo>
                    <a:pt x="277" y="175"/>
                  </a:lnTo>
                  <a:lnTo>
                    <a:pt x="266" y="168"/>
                  </a:lnTo>
                  <a:lnTo>
                    <a:pt x="256" y="164"/>
                  </a:lnTo>
                  <a:lnTo>
                    <a:pt x="244" y="160"/>
                  </a:lnTo>
                  <a:lnTo>
                    <a:pt x="231" y="158"/>
                  </a:lnTo>
                  <a:lnTo>
                    <a:pt x="219" y="159"/>
                  </a:lnTo>
                  <a:lnTo>
                    <a:pt x="205" y="163"/>
                  </a:lnTo>
                  <a:lnTo>
                    <a:pt x="191" y="168"/>
                  </a:lnTo>
                  <a:lnTo>
                    <a:pt x="191" y="168"/>
                  </a:lnTo>
                  <a:lnTo>
                    <a:pt x="181" y="179"/>
                  </a:lnTo>
                  <a:lnTo>
                    <a:pt x="172" y="187"/>
                  </a:lnTo>
                  <a:lnTo>
                    <a:pt x="163" y="195"/>
                  </a:lnTo>
                  <a:lnTo>
                    <a:pt x="155" y="201"/>
                  </a:lnTo>
                  <a:lnTo>
                    <a:pt x="147" y="207"/>
                  </a:lnTo>
                  <a:lnTo>
                    <a:pt x="138" y="210"/>
                  </a:lnTo>
                  <a:lnTo>
                    <a:pt x="122" y="217"/>
                  </a:lnTo>
                  <a:lnTo>
                    <a:pt x="107" y="221"/>
                  </a:lnTo>
                  <a:lnTo>
                    <a:pt x="92" y="222"/>
                  </a:lnTo>
                  <a:lnTo>
                    <a:pt x="78" y="222"/>
                  </a:lnTo>
                  <a:lnTo>
                    <a:pt x="63" y="222"/>
                  </a:lnTo>
                  <a:lnTo>
                    <a:pt x="63" y="222"/>
                  </a:lnTo>
                  <a:lnTo>
                    <a:pt x="61" y="225"/>
                  </a:lnTo>
                  <a:lnTo>
                    <a:pt x="58" y="229"/>
                  </a:lnTo>
                  <a:lnTo>
                    <a:pt x="55" y="238"/>
                  </a:lnTo>
                  <a:lnTo>
                    <a:pt x="54" y="248"/>
                  </a:lnTo>
                  <a:lnTo>
                    <a:pt x="53" y="259"/>
                  </a:lnTo>
                  <a:lnTo>
                    <a:pt x="55" y="281"/>
                  </a:lnTo>
                  <a:lnTo>
                    <a:pt x="57" y="301"/>
                  </a:lnTo>
                  <a:lnTo>
                    <a:pt x="57" y="30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4" name="Line 223"/>
            <p:cNvSpPr>
              <a:spLocks noChangeShapeType="1"/>
            </p:cNvSpPr>
            <p:nvPr/>
          </p:nvSpPr>
          <p:spPr bwMode="auto">
            <a:xfrm>
              <a:off x="9586913" y="2573338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9540875" y="2333625"/>
              <a:ext cx="390525" cy="279400"/>
            </a:xfrm>
            <a:custGeom>
              <a:avLst/>
              <a:gdLst>
                <a:gd name="T0" fmla="*/ 41 w 491"/>
                <a:gd name="T1" fmla="*/ 290 h 352"/>
                <a:gd name="T2" fmla="*/ 15 w 491"/>
                <a:gd name="T3" fmla="*/ 272 h 352"/>
                <a:gd name="T4" fmla="*/ 3 w 491"/>
                <a:gd name="T5" fmla="*/ 245 h 352"/>
                <a:gd name="T6" fmla="*/ 0 w 491"/>
                <a:gd name="T7" fmla="*/ 210 h 352"/>
                <a:gd name="T8" fmla="*/ 5 w 491"/>
                <a:gd name="T9" fmla="*/ 171 h 352"/>
                <a:gd name="T10" fmla="*/ 20 w 491"/>
                <a:gd name="T11" fmla="*/ 144 h 352"/>
                <a:gd name="T12" fmla="*/ 36 w 491"/>
                <a:gd name="T13" fmla="*/ 123 h 352"/>
                <a:gd name="T14" fmla="*/ 75 w 491"/>
                <a:gd name="T15" fmla="*/ 78 h 352"/>
                <a:gd name="T16" fmla="*/ 116 w 491"/>
                <a:gd name="T17" fmla="*/ 39 h 352"/>
                <a:gd name="T18" fmla="*/ 147 w 491"/>
                <a:gd name="T19" fmla="*/ 19 h 352"/>
                <a:gd name="T20" fmla="*/ 195 w 491"/>
                <a:gd name="T21" fmla="*/ 1 h 352"/>
                <a:gd name="T22" fmla="*/ 250 w 491"/>
                <a:gd name="T23" fmla="*/ 1 h 352"/>
                <a:gd name="T24" fmla="*/ 287 w 491"/>
                <a:gd name="T25" fmla="*/ 8 h 352"/>
                <a:gd name="T26" fmla="*/ 340 w 491"/>
                <a:gd name="T27" fmla="*/ 16 h 352"/>
                <a:gd name="T28" fmla="*/ 371 w 491"/>
                <a:gd name="T29" fmla="*/ 29 h 352"/>
                <a:gd name="T30" fmla="*/ 390 w 491"/>
                <a:gd name="T31" fmla="*/ 45 h 352"/>
                <a:gd name="T32" fmla="*/ 408 w 491"/>
                <a:gd name="T33" fmla="*/ 67 h 352"/>
                <a:gd name="T34" fmla="*/ 437 w 491"/>
                <a:gd name="T35" fmla="*/ 108 h 352"/>
                <a:gd name="T36" fmla="*/ 462 w 491"/>
                <a:gd name="T37" fmla="*/ 163 h 352"/>
                <a:gd name="T38" fmla="*/ 476 w 491"/>
                <a:gd name="T39" fmla="*/ 185 h 352"/>
                <a:gd name="T40" fmla="*/ 488 w 491"/>
                <a:gd name="T41" fmla="*/ 218 h 352"/>
                <a:gd name="T42" fmla="*/ 490 w 491"/>
                <a:gd name="T43" fmla="*/ 274 h 352"/>
                <a:gd name="T44" fmla="*/ 490 w 491"/>
                <a:gd name="T45" fmla="*/ 329 h 352"/>
                <a:gd name="T46" fmla="*/ 488 w 491"/>
                <a:gd name="T47" fmla="*/ 347 h 352"/>
                <a:gd name="T48" fmla="*/ 481 w 491"/>
                <a:gd name="T49" fmla="*/ 352 h 352"/>
                <a:gd name="T50" fmla="*/ 469 w 491"/>
                <a:gd name="T51" fmla="*/ 346 h 352"/>
                <a:gd name="T52" fmla="*/ 468 w 491"/>
                <a:gd name="T53" fmla="*/ 330 h 352"/>
                <a:gd name="T54" fmla="*/ 468 w 491"/>
                <a:gd name="T55" fmla="*/ 296 h 352"/>
                <a:gd name="T56" fmla="*/ 479 w 491"/>
                <a:gd name="T57" fmla="*/ 279 h 352"/>
                <a:gd name="T58" fmla="*/ 483 w 491"/>
                <a:gd name="T59" fmla="*/ 251 h 352"/>
                <a:gd name="T60" fmla="*/ 481 w 491"/>
                <a:gd name="T61" fmla="*/ 223 h 352"/>
                <a:gd name="T62" fmla="*/ 476 w 491"/>
                <a:gd name="T63" fmla="*/ 205 h 352"/>
                <a:gd name="T64" fmla="*/ 451 w 491"/>
                <a:gd name="T65" fmla="*/ 180 h 352"/>
                <a:gd name="T66" fmla="*/ 432 w 491"/>
                <a:gd name="T67" fmla="*/ 172 h 352"/>
                <a:gd name="T68" fmla="*/ 416 w 491"/>
                <a:gd name="T69" fmla="*/ 172 h 352"/>
                <a:gd name="T70" fmla="*/ 398 w 491"/>
                <a:gd name="T71" fmla="*/ 175 h 352"/>
                <a:gd name="T72" fmla="*/ 395 w 491"/>
                <a:gd name="T73" fmla="*/ 232 h 352"/>
                <a:gd name="T74" fmla="*/ 389 w 491"/>
                <a:gd name="T75" fmla="*/ 259 h 352"/>
                <a:gd name="T76" fmla="*/ 382 w 491"/>
                <a:gd name="T77" fmla="*/ 272 h 352"/>
                <a:gd name="T78" fmla="*/ 378 w 491"/>
                <a:gd name="T79" fmla="*/ 272 h 352"/>
                <a:gd name="T80" fmla="*/ 328 w 491"/>
                <a:gd name="T81" fmla="*/ 212 h 352"/>
                <a:gd name="T82" fmla="*/ 287 w 491"/>
                <a:gd name="T83" fmla="*/ 182 h 352"/>
                <a:gd name="T84" fmla="*/ 266 w 491"/>
                <a:gd name="T85" fmla="*/ 168 h 352"/>
                <a:gd name="T86" fmla="*/ 231 w 491"/>
                <a:gd name="T87" fmla="*/ 158 h 352"/>
                <a:gd name="T88" fmla="*/ 191 w 491"/>
                <a:gd name="T89" fmla="*/ 168 h 352"/>
                <a:gd name="T90" fmla="*/ 172 w 491"/>
                <a:gd name="T91" fmla="*/ 187 h 352"/>
                <a:gd name="T92" fmla="*/ 147 w 491"/>
                <a:gd name="T93" fmla="*/ 207 h 352"/>
                <a:gd name="T94" fmla="*/ 107 w 491"/>
                <a:gd name="T95" fmla="*/ 221 h 352"/>
                <a:gd name="T96" fmla="*/ 63 w 491"/>
                <a:gd name="T97" fmla="*/ 222 h 352"/>
                <a:gd name="T98" fmla="*/ 58 w 491"/>
                <a:gd name="T99" fmla="*/ 229 h 352"/>
                <a:gd name="T100" fmla="*/ 53 w 491"/>
                <a:gd name="T101" fmla="*/ 259 h 352"/>
                <a:gd name="T102" fmla="*/ 57 w 491"/>
                <a:gd name="T103" fmla="*/ 3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1" h="352">
                  <a:moveTo>
                    <a:pt x="57" y="301"/>
                  </a:moveTo>
                  <a:lnTo>
                    <a:pt x="57" y="301"/>
                  </a:lnTo>
                  <a:lnTo>
                    <a:pt x="41" y="290"/>
                  </a:lnTo>
                  <a:lnTo>
                    <a:pt x="33" y="286"/>
                  </a:lnTo>
                  <a:lnTo>
                    <a:pt x="24" y="279"/>
                  </a:lnTo>
                  <a:lnTo>
                    <a:pt x="15" y="272"/>
                  </a:lnTo>
                  <a:lnTo>
                    <a:pt x="10" y="262"/>
                  </a:lnTo>
                  <a:lnTo>
                    <a:pt x="4" y="252"/>
                  </a:lnTo>
                  <a:lnTo>
                    <a:pt x="3" y="245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2" y="183"/>
                  </a:lnTo>
                  <a:lnTo>
                    <a:pt x="5" y="171"/>
                  </a:lnTo>
                  <a:lnTo>
                    <a:pt x="10" y="159"/>
                  </a:lnTo>
                  <a:lnTo>
                    <a:pt x="15" y="149"/>
                  </a:lnTo>
                  <a:lnTo>
                    <a:pt x="20" y="144"/>
                  </a:lnTo>
                  <a:lnTo>
                    <a:pt x="25" y="139"/>
                  </a:lnTo>
                  <a:lnTo>
                    <a:pt x="25" y="139"/>
                  </a:lnTo>
                  <a:lnTo>
                    <a:pt x="36" y="123"/>
                  </a:lnTo>
                  <a:lnTo>
                    <a:pt x="49" y="107"/>
                  </a:lnTo>
                  <a:lnTo>
                    <a:pt x="61" y="92"/>
                  </a:lnTo>
                  <a:lnTo>
                    <a:pt x="75" y="78"/>
                  </a:lnTo>
                  <a:lnTo>
                    <a:pt x="89" y="65"/>
                  </a:lnTo>
                  <a:lnTo>
                    <a:pt x="102" y="52"/>
                  </a:lnTo>
                  <a:lnTo>
                    <a:pt x="116" y="39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47" y="19"/>
                  </a:lnTo>
                  <a:lnTo>
                    <a:pt x="162" y="12"/>
                  </a:lnTo>
                  <a:lnTo>
                    <a:pt x="178" y="6"/>
                  </a:lnTo>
                  <a:lnTo>
                    <a:pt x="195" y="1"/>
                  </a:lnTo>
                  <a:lnTo>
                    <a:pt x="213" y="0"/>
                  </a:lnTo>
                  <a:lnTo>
                    <a:pt x="231" y="0"/>
                  </a:lnTo>
                  <a:lnTo>
                    <a:pt x="250" y="1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87" y="8"/>
                  </a:lnTo>
                  <a:lnTo>
                    <a:pt x="306" y="10"/>
                  </a:lnTo>
                  <a:lnTo>
                    <a:pt x="323" y="13"/>
                  </a:lnTo>
                  <a:lnTo>
                    <a:pt x="340" y="16"/>
                  </a:lnTo>
                  <a:lnTo>
                    <a:pt x="356" y="21"/>
                  </a:lnTo>
                  <a:lnTo>
                    <a:pt x="364" y="24"/>
                  </a:lnTo>
                  <a:lnTo>
                    <a:pt x="371" y="29"/>
                  </a:lnTo>
                  <a:lnTo>
                    <a:pt x="378" y="34"/>
                  </a:lnTo>
                  <a:lnTo>
                    <a:pt x="385" y="39"/>
                  </a:lnTo>
                  <a:lnTo>
                    <a:pt x="390" y="45"/>
                  </a:lnTo>
                  <a:lnTo>
                    <a:pt x="395" y="53"/>
                  </a:lnTo>
                  <a:lnTo>
                    <a:pt x="395" y="53"/>
                  </a:lnTo>
                  <a:lnTo>
                    <a:pt x="408" y="67"/>
                  </a:lnTo>
                  <a:lnTo>
                    <a:pt x="418" y="81"/>
                  </a:lnTo>
                  <a:lnTo>
                    <a:pt x="427" y="94"/>
                  </a:lnTo>
                  <a:lnTo>
                    <a:pt x="437" y="108"/>
                  </a:lnTo>
                  <a:lnTo>
                    <a:pt x="444" y="122"/>
                  </a:lnTo>
                  <a:lnTo>
                    <a:pt x="451" y="136"/>
                  </a:lnTo>
                  <a:lnTo>
                    <a:pt x="462" y="163"/>
                  </a:lnTo>
                  <a:lnTo>
                    <a:pt x="462" y="163"/>
                  </a:lnTo>
                  <a:lnTo>
                    <a:pt x="469" y="174"/>
                  </a:lnTo>
                  <a:lnTo>
                    <a:pt x="476" y="185"/>
                  </a:lnTo>
                  <a:lnTo>
                    <a:pt x="481" y="196"/>
                  </a:lnTo>
                  <a:lnTo>
                    <a:pt x="484" y="207"/>
                  </a:lnTo>
                  <a:lnTo>
                    <a:pt x="488" y="218"/>
                  </a:lnTo>
                  <a:lnTo>
                    <a:pt x="489" y="229"/>
                  </a:lnTo>
                  <a:lnTo>
                    <a:pt x="490" y="251"/>
                  </a:lnTo>
                  <a:lnTo>
                    <a:pt x="490" y="274"/>
                  </a:lnTo>
                  <a:lnTo>
                    <a:pt x="489" y="296"/>
                  </a:lnTo>
                  <a:lnTo>
                    <a:pt x="489" y="318"/>
                  </a:lnTo>
                  <a:lnTo>
                    <a:pt x="490" y="329"/>
                  </a:lnTo>
                  <a:lnTo>
                    <a:pt x="491" y="340"/>
                  </a:lnTo>
                  <a:lnTo>
                    <a:pt x="491" y="340"/>
                  </a:lnTo>
                  <a:lnTo>
                    <a:pt x="488" y="347"/>
                  </a:lnTo>
                  <a:lnTo>
                    <a:pt x="486" y="349"/>
                  </a:lnTo>
                  <a:lnTo>
                    <a:pt x="483" y="351"/>
                  </a:lnTo>
                  <a:lnTo>
                    <a:pt x="481" y="352"/>
                  </a:lnTo>
                  <a:lnTo>
                    <a:pt x="477" y="351"/>
                  </a:lnTo>
                  <a:lnTo>
                    <a:pt x="474" y="349"/>
                  </a:lnTo>
                  <a:lnTo>
                    <a:pt x="469" y="346"/>
                  </a:lnTo>
                  <a:lnTo>
                    <a:pt x="469" y="346"/>
                  </a:lnTo>
                  <a:lnTo>
                    <a:pt x="469" y="338"/>
                  </a:lnTo>
                  <a:lnTo>
                    <a:pt x="468" y="330"/>
                  </a:lnTo>
                  <a:lnTo>
                    <a:pt x="466" y="312"/>
                  </a:lnTo>
                  <a:lnTo>
                    <a:pt x="466" y="304"/>
                  </a:lnTo>
                  <a:lnTo>
                    <a:pt x="468" y="296"/>
                  </a:lnTo>
                  <a:lnTo>
                    <a:pt x="472" y="287"/>
                  </a:lnTo>
                  <a:lnTo>
                    <a:pt x="479" y="279"/>
                  </a:lnTo>
                  <a:lnTo>
                    <a:pt x="479" y="279"/>
                  </a:lnTo>
                  <a:lnTo>
                    <a:pt x="481" y="269"/>
                  </a:lnTo>
                  <a:lnTo>
                    <a:pt x="482" y="260"/>
                  </a:lnTo>
                  <a:lnTo>
                    <a:pt x="483" y="251"/>
                  </a:lnTo>
                  <a:lnTo>
                    <a:pt x="483" y="241"/>
                  </a:lnTo>
                  <a:lnTo>
                    <a:pt x="483" y="232"/>
                  </a:lnTo>
                  <a:lnTo>
                    <a:pt x="481" y="223"/>
                  </a:lnTo>
                  <a:lnTo>
                    <a:pt x="480" y="215"/>
                  </a:lnTo>
                  <a:lnTo>
                    <a:pt x="476" y="205"/>
                  </a:lnTo>
                  <a:lnTo>
                    <a:pt x="476" y="205"/>
                  </a:lnTo>
                  <a:lnTo>
                    <a:pt x="463" y="192"/>
                  </a:lnTo>
                  <a:lnTo>
                    <a:pt x="458" y="185"/>
                  </a:lnTo>
                  <a:lnTo>
                    <a:pt x="451" y="180"/>
                  </a:lnTo>
                  <a:lnTo>
                    <a:pt x="445" y="175"/>
                  </a:lnTo>
                  <a:lnTo>
                    <a:pt x="438" y="173"/>
                  </a:lnTo>
                  <a:lnTo>
                    <a:pt x="432" y="172"/>
                  </a:lnTo>
                  <a:lnTo>
                    <a:pt x="425" y="172"/>
                  </a:lnTo>
                  <a:lnTo>
                    <a:pt x="425" y="172"/>
                  </a:lnTo>
                  <a:lnTo>
                    <a:pt x="416" y="172"/>
                  </a:lnTo>
                  <a:lnTo>
                    <a:pt x="408" y="172"/>
                  </a:lnTo>
                  <a:lnTo>
                    <a:pt x="401" y="174"/>
                  </a:lnTo>
                  <a:lnTo>
                    <a:pt x="398" y="175"/>
                  </a:lnTo>
                  <a:lnTo>
                    <a:pt x="397" y="178"/>
                  </a:lnTo>
                  <a:lnTo>
                    <a:pt x="390" y="201"/>
                  </a:lnTo>
                  <a:lnTo>
                    <a:pt x="395" y="232"/>
                  </a:lnTo>
                  <a:lnTo>
                    <a:pt x="395" y="232"/>
                  </a:lnTo>
                  <a:lnTo>
                    <a:pt x="392" y="245"/>
                  </a:lnTo>
                  <a:lnTo>
                    <a:pt x="389" y="259"/>
                  </a:lnTo>
                  <a:lnTo>
                    <a:pt x="387" y="265"/>
                  </a:lnTo>
                  <a:lnTo>
                    <a:pt x="385" y="269"/>
                  </a:lnTo>
                  <a:lnTo>
                    <a:pt x="382" y="272"/>
                  </a:lnTo>
                  <a:lnTo>
                    <a:pt x="380" y="272"/>
                  </a:lnTo>
                  <a:lnTo>
                    <a:pt x="378" y="272"/>
                  </a:lnTo>
                  <a:lnTo>
                    <a:pt x="378" y="272"/>
                  </a:lnTo>
                  <a:lnTo>
                    <a:pt x="359" y="247"/>
                  </a:lnTo>
                  <a:lnTo>
                    <a:pt x="339" y="223"/>
                  </a:lnTo>
                  <a:lnTo>
                    <a:pt x="328" y="212"/>
                  </a:lnTo>
                  <a:lnTo>
                    <a:pt x="316" y="201"/>
                  </a:lnTo>
                  <a:lnTo>
                    <a:pt x="302" y="192"/>
                  </a:lnTo>
                  <a:lnTo>
                    <a:pt x="287" y="182"/>
                  </a:lnTo>
                  <a:lnTo>
                    <a:pt x="287" y="182"/>
                  </a:lnTo>
                  <a:lnTo>
                    <a:pt x="277" y="175"/>
                  </a:lnTo>
                  <a:lnTo>
                    <a:pt x="266" y="168"/>
                  </a:lnTo>
                  <a:lnTo>
                    <a:pt x="256" y="164"/>
                  </a:lnTo>
                  <a:lnTo>
                    <a:pt x="244" y="160"/>
                  </a:lnTo>
                  <a:lnTo>
                    <a:pt x="231" y="158"/>
                  </a:lnTo>
                  <a:lnTo>
                    <a:pt x="219" y="159"/>
                  </a:lnTo>
                  <a:lnTo>
                    <a:pt x="205" y="163"/>
                  </a:lnTo>
                  <a:lnTo>
                    <a:pt x="191" y="168"/>
                  </a:lnTo>
                  <a:lnTo>
                    <a:pt x="191" y="168"/>
                  </a:lnTo>
                  <a:lnTo>
                    <a:pt x="181" y="179"/>
                  </a:lnTo>
                  <a:lnTo>
                    <a:pt x="172" y="187"/>
                  </a:lnTo>
                  <a:lnTo>
                    <a:pt x="163" y="195"/>
                  </a:lnTo>
                  <a:lnTo>
                    <a:pt x="155" y="201"/>
                  </a:lnTo>
                  <a:lnTo>
                    <a:pt x="147" y="207"/>
                  </a:lnTo>
                  <a:lnTo>
                    <a:pt x="138" y="210"/>
                  </a:lnTo>
                  <a:lnTo>
                    <a:pt x="122" y="217"/>
                  </a:lnTo>
                  <a:lnTo>
                    <a:pt x="107" y="221"/>
                  </a:lnTo>
                  <a:lnTo>
                    <a:pt x="92" y="222"/>
                  </a:lnTo>
                  <a:lnTo>
                    <a:pt x="78" y="222"/>
                  </a:lnTo>
                  <a:lnTo>
                    <a:pt x="63" y="222"/>
                  </a:lnTo>
                  <a:lnTo>
                    <a:pt x="63" y="222"/>
                  </a:lnTo>
                  <a:lnTo>
                    <a:pt x="61" y="225"/>
                  </a:lnTo>
                  <a:lnTo>
                    <a:pt x="58" y="229"/>
                  </a:lnTo>
                  <a:lnTo>
                    <a:pt x="55" y="238"/>
                  </a:lnTo>
                  <a:lnTo>
                    <a:pt x="54" y="248"/>
                  </a:lnTo>
                  <a:lnTo>
                    <a:pt x="53" y="259"/>
                  </a:lnTo>
                  <a:lnTo>
                    <a:pt x="55" y="281"/>
                  </a:lnTo>
                  <a:lnTo>
                    <a:pt x="57" y="301"/>
                  </a:lnTo>
                  <a:lnTo>
                    <a:pt x="57" y="301"/>
                  </a:lnTo>
                </a:path>
              </a:pathLst>
            </a:cu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6" name="Line 225"/>
            <p:cNvSpPr>
              <a:spLocks noChangeShapeType="1"/>
            </p:cNvSpPr>
            <p:nvPr/>
          </p:nvSpPr>
          <p:spPr bwMode="auto">
            <a:xfrm>
              <a:off x="9586913" y="2573338"/>
              <a:ext cx="0" cy="0"/>
            </a:xfrm>
            <a:prstGeom prst="line">
              <a:avLst/>
            </a:prstGeom>
            <a:noFill/>
            <a:ln w="19050">
              <a:solidFill>
                <a:srgbClr val="222D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305835" y="2355549"/>
            <a:ext cx="1803181" cy="583522"/>
            <a:chOff x="789301" y="2990941"/>
            <a:chExt cx="2119834" cy="685993"/>
          </a:xfrm>
        </p:grpSpPr>
        <p:sp>
          <p:nvSpPr>
            <p:cNvPr id="228" name="Rectangle 3"/>
            <p:cNvSpPr txBox="1">
              <a:spLocks noChangeArrowheads="1"/>
            </p:cNvSpPr>
            <p:nvPr/>
          </p:nvSpPr>
          <p:spPr bwMode="auto">
            <a:xfrm>
              <a:off x="825812" y="3208487"/>
              <a:ext cx="2046813" cy="2170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algn="r" fontAlgn="auto"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rgbClr val="222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BORROWER</a:t>
              </a:r>
            </a:p>
          </p:txBody>
        </p:sp>
        <p:cxnSp>
          <p:nvCxnSpPr>
            <p:cNvPr id="230" name="직선 연결선 229"/>
            <p:cNvCxnSpPr/>
            <p:nvPr/>
          </p:nvCxnSpPr>
          <p:spPr>
            <a:xfrm>
              <a:off x="789302" y="2990941"/>
              <a:ext cx="2119833" cy="0"/>
            </a:xfrm>
            <a:prstGeom prst="line">
              <a:avLst/>
            </a:prstGeom>
            <a:ln w="57150">
              <a:solidFill>
                <a:srgbClr val="222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>
              <a:off x="789301" y="3676934"/>
              <a:ext cx="2119833" cy="0"/>
            </a:xfrm>
            <a:prstGeom prst="line">
              <a:avLst/>
            </a:prstGeom>
            <a:ln w="12700">
              <a:solidFill>
                <a:srgbClr val="222D4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reeform 11"/>
            <p:cNvSpPr>
              <a:spLocks noEditPoints="1"/>
            </p:cNvSpPr>
            <p:nvPr/>
          </p:nvSpPr>
          <p:spPr bwMode="auto">
            <a:xfrm>
              <a:off x="789302" y="3122565"/>
              <a:ext cx="345019" cy="344135"/>
            </a:xfrm>
            <a:custGeom>
              <a:avLst/>
              <a:gdLst>
                <a:gd name="T0" fmla="*/ 526 w 1168"/>
                <a:gd name="T1" fmla="*/ 19 h 1168"/>
                <a:gd name="T2" fmla="*/ 485 w 1168"/>
                <a:gd name="T3" fmla="*/ 87 h 1168"/>
                <a:gd name="T4" fmla="*/ 496 w 1168"/>
                <a:gd name="T5" fmla="*/ 164 h 1168"/>
                <a:gd name="T6" fmla="*/ 557 w 1168"/>
                <a:gd name="T7" fmla="*/ 229 h 1168"/>
                <a:gd name="T8" fmla="*/ 626 w 1168"/>
                <a:gd name="T9" fmla="*/ 224 h 1168"/>
                <a:gd name="T10" fmla="*/ 679 w 1168"/>
                <a:gd name="T11" fmla="*/ 149 h 1168"/>
                <a:gd name="T12" fmla="*/ 680 w 1168"/>
                <a:gd name="T13" fmla="*/ 73 h 1168"/>
                <a:gd name="T14" fmla="*/ 631 w 1168"/>
                <a:gd name="T15" fmla="*/ 11 h 1168"/>
                <a:gd name="T16" fmla="*/ 651 w 1168"/>
                <a:gd name="T17" fmla="*/ 280 h 1168"/>
                <a:gd name="T18" fmla="*/ 750 w 1168"/>
                <a:gd name="T19" fmla="*/ 287 h 1168"/>
                <a:gd name="T20" fmla="*/ 784 w 1168"/>
                <a:gd name="T21" fmla="*/ 322 h 1168"/>
                <a:gd name="T22" fmla="*/ 793 w 1168"/>
                <a:gd name="T23" fmla="*/ 496 h 1168"/>
                <a:gd name="T24" fmla="*/ 392 w 1168"/>
                <a:gd name="T25" fmla="*/ 505 h 1168"/>
                <a:gd name="T26" fmla="*/ 367 w 1168"/>
                <a:gd name="T27" fmla="*/ 472 h 1168"/>
                <a:gd name="T28" fmla="*/ 393 w 1168"/>
                <a:gd name="T29" fmla="*/ 306 h 1168"/>
                <a:gd name="T30" fmla="*/ 505 w 1168"/>
                <a:gd name="T31" fmla="*/ 272 h 1168"/>
                <a:gd name="T32" fmla="*/ 206 w 1168"/>
                <a:gd name="T33" fmla="*/ 589 h 1168"/>
                <a:gd name="T34" fmla="*/ 139 w 1168"/>
                <a:gd name="T35" fmla="*/ 629 h 1168"/>
                <a:gd name="T36" fmla="*/ 117 w 1168"/>
                <a:gd name="T37" fmla="*/ 696 h 1168"/>
                <a:gd name="T38" fmla="*/ 148 w 1168"/>
                <a:gd name="T39" fmla="*/ 783 h 1168"/>
                <a:gd name="T40" fmla="*/ 220 w 1168"/>
                <a:gd name="T41" fmla="*/ 824 h 1168"/>
                <a:gd name="T42" fmla="*/ 284 w 1168"/>
                <a:gd name="T43" fmla="*/ 789 h 1168"/>
                <a:gd name="T44" fmla="*/ 319 w 1168"/>
                <a:gd name="T45" fmla="*/ 704 h 1168"/>
                <a:gd name="T46" fmla="*/ 301 w 1168"/>
                <a:gd name="T47" fmla="*/ 633 h 1168"/>
                <a:gd name="T48" fmla="*/ 237 w 1168"/>
                <a:gd name="T49" fmla="*/ 590 h 1168"/>
                <a:gd name="T50" fmla="*/ 293 w 1168"/>
                <a:gd name="T51" fmla="*/ 861 h 1168"/>
                <a:gd name="T52" fmla="*/ 405 w 1168"/>
                <a:gd name="T53" fmla="*/ 889 h 1168"/>
                <a:gd name="T54" fmla="*/ 436 w 1168"/>
                <a:gd name="T55" fmla="*/ 1068 h 1168"/>
                <a:gd name="T56" fmla="*/ 423 w 1168"/>
                <a:gd name="T57" fmla="*/ 1160 h 1168"/>
                <a:gd name="T58" fmla="*/ 23 w 1168"/>
                <a:gd name="T59" fmla="*/ 1166 h 1168"/>
                <a:gd name="T60" fmla="*/ 1 w 1168"/>
                <a:gd name="T61" fmla="*/ 1115 h 1168"/>
                <a:gd name="T62" fmla="*/ 24 w 1168"/>
                <a:gd name="T63" fmla="*/ 900 h 1168"/>
                <a:gd name="T64" fmla="*/ 133 w 1168"/>
                <a:gd name="T65" fmla="*/ 860 h 1168"/>
                <a:gd name="T66" fmla="*/ 557 w 1168"/>
                <a:gd name="T67" fmla="*/ 589 h 1168"/>
                <a:gd name="T68" fmla="*/ 584 w 1168"/>
                <a:gd name="T69" fmla="*/ 561 h 1168"/>
                <a:gd name="T70" fmla="*/ 611 w 1168"/>
                <a:gd name="T71" fmla="*/ 583 h 1168"/>
                <a:gd name="T72" fmla="*/ 729 w 1168"/>
                <a:gd name="T73" fmla="*/ 780 h 1168"/>
                <a:gd name="T74" fmla="*/ 715 w 1168"/>
                <a:gd name="T75" fmla="*/ 812 h 1168"/>
                <a:gd name="T76" fmla="*/ 479 w 1168"/>
                <a:gd name="T77" fmla="*/ 811 h 1168"/>
                <a:gd name="T78" fmla="*/ 441 w 1168"/>
                <a:gd name="T79" fmla="*/ 801 h 1168"/>
                <a:gd name="T80" fmla="*/ 447 w 1168"/>
                <a:gd name="T81" fmla="*/ 767 h 1168"/>
                <a:gd name="T82" fmla="*/ 929 w 1168"/>
                <a:gd name="T83" fmla="*/ 591 h 1168"/>
                <a:gd name="T84" fmla="*/ 866 w 1168"/>
                <a:gd name="T85" fmla="*/ 637 h 1168"/>
                <a:gd name="T86" fmla="*/ 850 w 1168"/>
                <a:gd name="T87" fmla="*/ 707 h 1168"/>
                <a:gd name="T88" fmla="*/ 888 w 1168"/>
                <a:gd name="T89" fmla="*/ 792 h 1168"/>
                <a:gd name="T90" fmla="*/ 953 w 1168"/>
                <a:gd name="T91" fmla="*/ 824 h 1168"/>
                <a:gd name="T92" fmla="*/ 1023 w 1168"/>
                <a:gd name="T93" fmla="*/ 780 h 1168"/>
                <a:gd name="T94" fmla="*/ 1052 w 1168"/>
                <a:gd name="T95" fmla="*/ 693 h 1168"/>
                <a:gd name="T96" fmla="*/ 1028 w 1168"/>
                <a:gd name="T97" fmla="*/ 625 h 1168"/>
                <a:gd name="T98" fmla="*/ 960 w 1168"/>
                <a:gd name="T99" fmla="*/ 589 h 1168"/>
                <a:gd name="T100" fmla="*/ 1030 w 1168"/>
                <a:gd name="T101" fmla="*/ 860 h 1168"/>
                <a:gd name="T102" fmla="*/ 1142 w 1168"/>
                <a:gd name="T103" fmla="*/ 894 h 1168"/>
                <a:gd name="T104" fmla="*/ 1168 w 1168"/>
                <a:gd name="T105" fmla="*/ 1092 h 1168"/>
                <a:gd name="T106" fmla="*/ 1151 w 1168"/>
                <a:gd name="T107" fmla="*/ 1164 h 1168"/>
                <a:gd name="T108" fmla="*/ 751 w 1168"/>
                <a:gd name="T109" fmla="*/ 1164 h 1168"/>
                <a:gd name="T110" fmla="*/ 732 w 1168"/>
                <a:gd name="T111" fmla="*/ 1092 h 1168"/>
                <a:gd name="T112" fmla="*/ 760 w 1168"/>
                <a:gd name="T113" fmla="*/ 894 h 1168"/>
                <a:gd name="T114" fmla="*/ 872 w 1168"/>
                <a:gd name="T115" fmla="*/ 86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68" h="1168">
                  <a:moveTo>
                    <a:pt x="583" y="0"/>
                  </a:moveTo>
                  <a:lnTo>
                    <a:pt x="583" y="0"/>
                  </a:lnTo>
                  <a:lnTo>
                    <a:pt x="573" y="1"/>
                  </a:lnTo>
                  <a:lnTo>
                    <a:pt x="562" y="2"/>
                  </a:lnTo>
                  <a:lnTo>
                    <a:pt x="552" y="6"/>
                  </a:lnTo>
                  <a:lnTo>
                    <a:pt x="543" y="9"/>
                  </a:lnTo>
                  <a:lnTo>
                    <a:pt x="535" y="14"/>
                  </a:lnTo>
                  <a:lnTo>
                    <a:pt x="526" y="19"/>
                  </a:lnTo>
                  <a:lnTo>
                    <a:pt x="519" y="25"/>
                  </a:lnTo>
                  <a:lnTo>
                    <a:pt x="511" y="33"/>
                  </a:lnTo>
                  <a:lnTo>
                    <a:pt x="505" y="40"/>
                  </a:lnTo>
                  <a:lnTo>
                    <a:pt x="500" y="49"/>
                  </a:lnTo>
                  <a:lnTo>
                    <a:pt x="494" y="57"/>
                  </a:lnTo>
                  <a:lnTo>
                    <a:pt x="490" y="67"/>
                  </a:lnTo>
                  <a:lnTo>
                    <a:pt x="487" y="76"/>
                  </a:lnTo>
                  <a:lnTo>
                    <a:pt x="485" y="87"/>
                  </a:lnTo>
                  <a:lnTo>
                    <a:pt x="484" y="97"/>
                  </a:lnTo>
                  <a:lnTo>
                    <a:pt x="484" y="108"/>
                  </a:lnTo>
                  <a:lnTo>
                    <a:pt x="484" y="108"/>
                  </a:lnTo>
                  <a:lnTo>
                    <a:pt x="484" y="120"/>
                  </a:lnTo>
                  <a:lnTo>
                    <a:pt x="486" y="131"/>
                  </a:lnTo>
                  <a:lnTo>
                    <a:pt x="488" y="141"/>
                  </a:lnTo>
                  <a:lnTo>
                    <a:pt x="492" y="153"/>
                  </a:lnTo>
                  <a:lnTo>
                    <a:pt x="496" y="164"/>
                  </a:lnTo>
                  <a:lnTo>
                    <a:pt x="502" y="175"/>
                  </a:lnTo>
                  <a:lnTo>
                    <a:pt x="508" y="185"/>
                  </a:lnTo>
                  <a:lnTo>
                    <a:pt x="514" y="195"/>
                  </a:lnTo>
                  <a:lnTo>
                    <a:pt x="521" y="203"/>
                  </a:lnTo>
                  <a:lnTo>
                    <a:pt x="529" y="211"/>
                  </a:lnTo>
                  <a:lnTo>
                    <a:pt x="538" y="219"/>
                  </a:lnTo>
                  <a:lnTo>
                    <a:pt x="548" y="225"/>
                  </a:lnTo>
                  <a:lnTo>
                    <a:pt x="557" y="229"/>
                  </a:lnTo>
                  <a:lnTo>
                    <a:pt x="566" y="233"/>
                  </a:lnTo>
                  <a:lnTo>
                    <a:pt x="576" y="235"/>
                  </a:lnTo>
                  <a:lnTo>
                    <a:pt x="586" y="236"/>
                  </a:lnTo>
                  <a:lnTo>
                    <a:pt x="586" y="236"/>
                  </a:lnTo>
                  <a:lnTo>
                    <a:pt x="597" y="235"/>
                  </a:lnTo>
                  <a:lnTo>
                    <a:pt x="607" y="233"/>
                  </a:lnTo>
                  <a:lnTo>
                    <a:pt x="617" y="228"/>
                  </a:lnTo>
                  <a:lnTo>
                    <a:pt x="626" y="224"/>
                  </a:lnTo>
                  <a:lnTo>
                    <a:pt x="634" y="217"/>
                  </a:lnTo>
                  <a:lnTo>
                    <a:pt x="642" y="209"/>
                  </a:lnTo>
                  <a:lnTo>
                    <a:pt x="650" y="201"/>
                  </a:lnTo>
                  <a:lnTo>
                    <a:pt x="657" y="192"/>
                  </a:lnTo>
                  <a:lnTo>
                    <a:pt x="664" y="181"/>
                  </a:lnTo>
                  <a:lnTo>
                    <a:pt x="670" y="171"/>
                  </a:lnTo>
                  <a:lnTo>
                    <a:pt x="674" y="161"/>
                  </a:lnTo>
                  <a:lnTo>
                    <a:pt x="679" y="149"/>
                  </a:lnTo>
                  <a:lnTo>
                    <a:pt x="681" y="138"/>
                  </a:lnTo>
                  <a:lnTo>
                    <a:pt x="683" y="127"/>
                  </a:lnTo>
                  <a:lnTo>
                    <a:pt x="686" y="115"/>
                  </a:lnTo>
                  <a:lnTo>
                    <a:pt x="686" y="104"/>
                  </a:lnTo>
                  <a:lnTo>
                    <a:pt x="686" y="104"/>
                  </a:lnTo>
                  <a:lnTo>
                    <a:pt x="684" y="94"/>
                  </a:lnTo>
                  <a:lnTo>
                    <a:pt x="683" y="83"/>
                  </a:lnTo>
                  <a:lnTo>
                    <a:pt x="680" y="73"/>
                  </a:lnTo>
                  <a:lnTo>
                    <a:pt x="676" y="63"/>
                  </a:lnTo>
                  <a:lnTo>
                    <a:pt x="672" y="54"/>
                  </a:lnTo>
                  <a:lnTo>
                    <a:pt x="667" y="46"/>
                  </a:lnTo>
                  <a:lnTo>
                    <a:pt x="662" y="38"/>
                  </a:lnTo>
                  <a:lnTo>
                    <a:pt x="655" y="30"/>
                  </a:lnTo>
                  <a:lnTo>
                    <a:pt x="647" y="23"/>
                  </a:lnTo>
                  <a:lnTo>
                    <a:pt x="639" y="17"/>
                  </a:lnTo>
                  <a:lnTo>
                    <a:pt x="631" y="11"/>
                  </a:lnTo>
                  <a:lnTo>
                    <a:pt x="622" y="8"/>
                  </a:lnTo>
                  <a:lnTo>
                    <a:pt x="613" y="5"/>
                  </a:lnTo>
                  <a:lnTo>
                    <a:pt x="602" y="2"/>
                  </a:lnTo>
                  <a:lnTo>
                    <a:pt x="593" y="0"/>
                  </a:lnTo>
                  <a:lnTo>
                    <a:pt x="583" y="0"/>
                  </a:lnTo>
                  <a:lnTo>
                    <a:pt x="583" y="0"/>
                  </a:lnTo>
                  <a:close/>
                  <a:moveTo>
                    <a:pt x="584" y="374"/>
                  </a:moveTo>
                  <a:lnTo>
                    <a:pt x="651" y="280"/>
                  </a:lnTo>
                  <a:lnTo>
                    <a:pt x="651" y="280"/>
                  </a:lnTo>
                  <a:lnTo>
                    <a:pt x="655" y="276"/>
                  </a:lnTo>
                  <a:lnTo>
                    <a:pt x="659" y="273"/>
                  </a:lnTo>
                  <a:lnTo>
                    <a:pt x="664" y="272"/>
                  </a:lnTo>
                  <a:lnTo>
                    <a:pt x="669" y="272"/>
                  </a:lnTo>
                  <a:lnTo>
                    <a:pt x="740" y="285"/>
                  </a:lnTo>
                  <a:lnTo>
                    <a:pt x="740" y="285"/>
                  </a:lnTo>
                  <a:lnTo>
                    <a:pt x="750" y="287"/>
                  </a:lnTo>
                  <a:lnTo>
                    <a:pt x="758" y="291"/>
                  </a:lnTo>
                  <a:lnTo>
                    <a:pt x="764" y="295"/>
                  </a:lnTo>
                  <a:lnTo>
                    <a:pt x="770" y="300"/>
                  </a:lnTo>
                  <a:lnTo>
                    <a:pt x="776" y="306"/>
                  </a:lnTo>
                  <a:lnTo>
                    <a:pt x="779" y="311"/>
                  </a:lnTo>
                  <a:lnTo>
                    <a:pt x="781" y="317"/>
                  </a:lnTo>
                  <a:lnTo>
                    <a:pt x="784" y="322"/>
                  </a:lnTo>
                  <a:lnTo>
                    <a:pt x="784" y="322"/>
                  </a:lnTo>
                  <a:lnTo>
                    <a:pt x="795" y="410"/>
                  </a:lnTo>
                  <a:lnTo>
                    <a:pt x="799" y="443"/>
                  </a:lnTo>
                  <a:lnTo>
                    <a:pt x="802" y="472"/>
                  </a:lnTo>
                  <a:lnTo>
                    <a:pt x="802" y="472"/>
                  </a:lnTo>
                  <a:lnTo>
                    <a:pt x="801" y="479"/>
                  </a:lnTo>
                  <a:lnTo>
                    <a:pt x="800" y="485"/>
                  </a:lnTo>
                  <a:lnTo>
                    <a:pt x="797" y="492"/>
                  </a:lnTo>
                  <a:lnTo>
                    <a:pt x="793" y="496"/>
                  </a:lnTo>
                  <a:lnTo>
                    <a:pt x="793" y="496"/>
                  </a:lnTo>
                  <a:lnTo>
                    <a:pt x="788" y="501"/>
                  </a:lnTo>
                  <a:lnTo>
                    <a:pt x="783" y="504"/>
                  </a:lnTo>
                  <a:lnTo>
                    <a:pt x="776" y="505"/>
                  </a:lnTo>
                  <a:lnTo>
                    <a:pt x="770" y="507"/>
                  </a:lnTo>
                  <a:lnTo>
                    <a:pt x="399" y="507"/>
                  </a:lnTo>
                  <a:lnTo>
                    <a:pt x="399" y="507"/>
                  </a:lnTo>
                  <a:lnTo>
                    <a:pt x="392" y="505"/>
                  </a:lnTo>
                  <a:lnTo>
                    <a:pt x="387" y="504"/>
                  </a:lnTo>
                  <a:lnTo>
                    <a:pt x="381" y="501"/>
                  </a:lnTo>
                  <a:lnTo>
                    <a:pt x="376" y="496"/>
                  </a:lnTo>
                  <a:lnTo>
                    <a:pt x="376" y="496"/>
                  </a:lnTo>
                  <a:lnTo>
                    <a:pt x="372" y="492"/>
                  </a:lnTo>
                  <a:lnTo>
                    <a:pt x="369" y="485"/>
                  </a:lnTo>
                  <a:lnTo>
                    <a:pt x="367" y="479"/>
                  </a:lnTo>
                  <a:lnTo>
                    <a:pt x="367" y="472"/>
                  </a:lnTo>
                  <a:lnTo>
                    <a:pt x="367" y="472"/>
                  </a:lnTo>
                  <a:lnTo>
                    <a:pt x="369" y="443"/>
                  </a:lnTo>
                  <a:lnTo>
                    <a:pt x="374" y="410"/>
                  </a:lnTo>
                  <a:lnTo>
                    <a:pt x="385" y="322"/>
                  </a:lnTo>
                  <a:lnTo>
                    <a:pt x="385" y="322"/>
                  </a:lnTo>
                  <a:lnTo>
                    <a:pt x="387" y="317"/>
                  </a:lnTo>
                  <a:lnTo>
                    <a:pt x="389" y="311"/>
                  </a:lnTo>
                  <a:lnTo>
                    <a:pt x="393" y="306"/>
                  </a:lnTo>
                  <a:lnTo>
                    <a:pt x="398" y="300"/>
                  </a:lnTo>
                  <a:lnTo>
                    <a:pt x="404" y="295"/>
                  </a:lnTo>
                  <a:lnTo>
                    <a:pt x="411" y="291"/>
                  </a:lnTo>
                  <a:lnTo>
                    <a:pt x="419" y="287"/>
                  </a:lnTo>
                  <a:lnTo>
                    <a:pt x="428" y="285"/>
                  </a:lnTo>
                  <a:lnTo>
                    <a:pt x="500" y="272"/>
                  </a:lnTo>
                  <a:lnTo>
                    <a:pt x="500" y="272"/>
                  </a:lnTo>
                  <a:lnTo>
                    <a:pt x="505" y="272"/>
                  </a:lnTo>
                  <a:lnTo>
                    <a:pt x="510" y="273"/>
                  </a:lnTo>
                  <a:lnTo>
                    <a:pt x="513" y="276"/>
                  </a:lnTo>
                  <a:lnTo>
                    <a:pt x="517" y="280"/>
                  </a:lnTo>
                  <a:lnTo>
                    <a:pt x="584" y="374"/>
                  </a:lnTo>
                  <a:lnTo>
                    <a:pt x="584" y="374"/>
                  </a:lnTo>
                  <a:close/>
                  <a:moveTo>
                    <a:pt x="217" y="589"/>
                  </a:moveTo>
                  <a:lnTo>
                    <a:pt x="217" y="589"/>
                  </a:lnTo>
                  <a:lnTo>
                    <a:pt x="206" y="589"/>
                  </a:lnTo>
                  <a:lnTo>
                    <a:pt x="196" y="591"/>
                  </a:lnTo>
                  <a:lnTo>
                    <a:pt x="186" y="593"/>
                  </a:lnTo>
                  <a:lnTo>
                    <a:pt x="177" y="598"/>
                  </a:lnTo>
                  <a:lnTo>
                    <a:pt x="169" y="602"/>
                  </a:lnTo>
                  <a:lnTo>
                    <a:pt x="159" y="607"/>
                  </a:lnTo>
                  <a:lnTo>
                    <a:pt x="153" y="614"/>
                  </a:lnTo>
                  <a:lnTo>
                    <a:pt x="145" y="621"/>
                  </a:lnTo>
                  <a:lnTo>
                    <a:pt x="139" y="629"/>
                  </a:lnTo>
                  <a:lnTo>
                    <a:pt x="133" y="637"/>
                  </a:lnTo>
                  <a:lnTo>
                    <a:pt x="129" y="646"/>
                  </a:lnTo>
                  <a:lnTo>
                    <a:pt x="124" y="655"/>
                  </a:lnTo>
                  <a:lnTo>
                    <a:pt x="121" y="665"/>
                  </a:lnTo>
                  <a:lnTo>
                    <a:pt x="118" y="675"/>
                  </a:lnTo>
                  <a:lnTo>
                    <a:pt x="117" y="686"/>
                  </a:lnTo>
                  <a:lnTo>
                    <a:pt x="117" y="696"/>
                  </a:lnTo>
                  <a:lnTo>
                    <a:pt x="117" y="696"/>
                  </a:lnTo>
                  <a:lnTo>
                    <a:pt x="117" y="707"/>
                  </a:lnTo>
                  <a:lnTo>
                    <a:pt x="120" y="719"/>
                  </a:lnTo>
                  <a:lnTo>
                    <a:pt x="122" y="730"/>
                  </a:lnTo>
                  <a:lnTo>
                    <a:pt x="125" y="742"/>
                  </a:lnTo>
                  <a:lnTo>
                    <a:pt x="130" y="752"/>
                  </a:lnTo>
                  <a:lnTo>
                    <a:pt x="136" y="763"/>
                  </a:lnTo>
                  <a:lnTo>
                    <a:pt x="141" y="774"/>
                  </a:lnTo>
                  <a:lnTo>
                    <a:pt x="148" y="783"/>
                  </a:lnTo>
                  <a:lnTo>
                    <a:pt x="155" y="792"/>
                  </a:lnTo>
                  <a:lnTo>
                    <a:pt x="163" y="800"/>
                  </a:lnTo>
                  <a:lnTo>
                    <a:pt x="172" y="807"/>
                  </a:lnTo>
                  <a:lnTo>
                    <a:pt x="181" y="813"/>
                  </a:lnTo>
                  <a:lnTo>
                    <a:pt x="190" y="818"/>
                  </a:lnTo>
                  <a:lnTo>
                    <a:pt x="199" y="821"/>
                  </a:lnTo>
                  <a:lnTo>
                    <a:pt x="210" y="824"/>
                  </a:lnTo>
                  <a:lnTo>
                    <a:pt x="220" y="824"/>
                  </a:lnTo>
                  <a:lnTo>
                    <a:pt x="220" y="824"/>
                  </a:lnTo>
                  <a:lnTo>
                    <a:pt x="230" y="824"/>
                  </a:lnTo>
                  <a:lnTo>
                    <a:pt x="241" y="820"/>
                  </a:lnTo>
                  <a:lnTo>
                    <a:pt x="251" y="817"/>
                  </a:lnTo>
                  <a:lnTo>
                    <a:pt x="260" y="811"/>
                  </a:lnTo>
                  <a:lnTo>
                    <a:pt x="268" y="805"/>
                  </a:lnTo>
                  <a:lnTo>
                    <a:pt x="277" y="797"/>
                  </a:lnTo>
                  <a:lnTo>
                    <a:pt x="284" y="789"/>
                  </a:lnTo>
                  <a:lnTo>
                    <a:pt x="291" y="780"/>
                  </a:lnTo>
                  <a:lnTo>
                    <a:pt x="298" y="770"/>
                  </a:lnTo>
                  <a:lnTo>
                    <a:pt x="303" y="760"/>
                  </a:lnTo>
                  <a:lnTo>
                    <a:pt x="308" y="748"/>
                  </a:lnTo>
                  <a:lnTo>
                    <a:pt x="312" y="738"/>
                  </a:lnTo>
                  <a:lnTo>
                    <a:pt x="316" y="727"/>
                  </a:lnTo>
                  <a:lnTo>
                    <a:pt x="318" y="715"/>
                  </a:lnTo>
                  <a:lnTo>
                    <a:pt x="319" y="704"/>
                  </a:lnTo>
                  <a:lnTo>
                    <a:pt x="319" y="693"/>
                  </a:lnTo>
                  <a:lnTo>
                    <a:pt x="319" y="693"/>
                  </a:lnTo>
                  <a:lnTo>
                    <a:pt x="318" y="681"/>
                  </a:lnTo>
                  <a:lnTo>
                    <a:pt x="317" y="671"/>
                  </a:lnTo>
                  <a:lnTo>
                    <a:pt x="315" y="661"/>
                  </a:lnTo>
                  <a:lnTo>
                    <a:pt x="310" y="651"/>
                  </a:lnTo>
                  <a:lnTo>
                    <a:pt x="306" y="642"/>
                  </a:lnTo>
                  <a:lnTo>
                    <a:pt x="301" y="633"/>
                  </a:lnTo>
                  <a:lnTo>
                    <a:pt x="295" y="625"/>
                  </a:lnTo>
                  <a:lnTo>
                    <a:pt x="288" y="618"/>
                  </a:lnTo>
                  <a:lnTo>
                    <a:pt x="280" y="612"/>
                  </a:lnTo>
                  <a:lnTo>
                    <a:pt x="274" y="605"/>
                  </a:lnTo>
                  <a:lnTo>
                    <a:pt x="264" y="600"/>
                  </a:lnTo>
                  <a:lnTo>
                    <a:pt x="255" y="596"/>
                  </a:lnTo>
                  <a:lnTo>
                    <a:pt x="246" y="592"/>
                  </a:lnTo>
                  <a:lnTo>
                    <a:pt x="237" y="590"/>
                  </a:lnTo>
                  <a:lnTo>
                    <a:pt x="227" y="589"/>
                  </a:lnTo>
                  <a:lnTo>
                    <a:pt x="217" y="589"/>
                  </a:lnTo>
                  <a:lnTo>
                    <a:pt x="217" y="589"/>
                  </a:lnTo>
                  <a:close/>
                  <a:moveTo>
                    <a:pt x="218" y="962"/>
                  </a:moveTo>
                  <a:lnTo>
                    <a:pt x="285" y="868"/>
                  </a:lnTo>
                  <a:lnTo>
                    <a:pt x="285" y="868"/>
                  </a:lnTo>
                  <a:lnTo>
                    <a:pt x="288" y="864"/>
                  </a:lnTo>
                  <a:lnTo>
                    <a:pt x="293" y="861"/>
                  </a:lnTo>
                  <a:lnTo>
                    <a:pt x="298" y="860"/>
                  </a:lnTo>
                  <a:lnTo>
                    <a:pt x="302" y="860"/>
                  </a:lnTo>
                  <a:lnTo>
                    <a:pt x="374" y="873"/>
                  </a:lnTo>
                  <a:lnTo>
                    <a:pt x="374" y="873"/>
                  </a:lnTo>
                  <a:lnTo>
                    <a:pt x="383" y="875"/>
                  </a:lnTo>
                  <a:lnTo>
                    <a:pt x="391" y="878"/>
                  </a:lnTo>
                  <a:lnTo>
                    <a:pt x="398" y="883"/>
                  </a:lnTo>
                  <a:lnTo>
                    <a:pt x="405" y="889"/>
                  </a:lnTo>
                  <a:lnTo>
                    <a:pt x="409" y="894"/>
                  </a:lnTo>
                  <a:lnTo>
                    <a:pt x="413" y="900"/>
                  </a:lnTo>
                  <a:lnTo>
                    <a:pt x="415" y="905"/>
                  </a:lnTo>
                  <a:lnTo>
                    <a:pt x="417" y="910"/>
                  </a:lnTo>
                  <a:lnTo>
                    <a:pt x="417" y="910"/>
                  </a:lnTo>
                  <a:lnTo>
                    <a:pt x="428" y="987"/>
                  </a:lnTo>
                  <a:lnTo>
                    <a:pt x="433" y="1044"/>
                  </a:lnTo>
                  <a:lnTo>
                    <a:pt x="436" y="1068"/>
                  </a:lnTo>
                  <a:lnTo>
                    <a:pt x="436" y="1092"/>
                  </a:lnTo>
                  <a:lnTo>
                    <a:pt x="436" y="1115"/>
                  </a:lnTo>
                  <a:lnTo>
                    <a:pt x="433" y="1140"/>
                  </a:lnTo>
                  <a:lnTo>
                    <a:pt x="433" y="1140"/>
                  </a:lnTo>
                  <a:lnTo>
                    <a:pt x="432" y="1145"/>
                  </a:lnTo>
                  <a:lnTo>
                    <a:pt x="430" y="1151"/>
                  </a:lnTo>
                  <a:lnTo>
                    <a:pt x="427" y="1156"/>
                  </a:lnTo>
                  <a:lnTo>
                    <a:pt x="423" y="1160"/>
                  </a:lnTo>
                  <a:lnTo>
                    <a:pt x="419" y="1164"/>
                  </a:lnTo>
                  <a:lnTo>
                    <a:pt x="413" y="1166"/>
                  </a:lnTo>
                  <a:lnTo>
                    <a:pt x="407" y="1168"/>
                  </a:lnTo>
                  <a:lnTo>
                    <a:pt x="401" y="1168"/>
                  </a:lnTo>
                  <a:lnTo>
                    <a:pt x="35" y="1168"/>
                  </a:lnTo>
                  <a:lnTo>
                    <a:pt x="35" y="1168"/>
                  </a:lnTo>
                  <a:lnTo>
                    <a:pt x="28" y="1168"/>
                  </a:lnTo>
                  <a:lnTo>
                    <a:pt x="23" y="1166"/>
                  </a:lnTo>
                  <a:lnTo>
                    <a:pt x="18" y="1164"/>
                  </a:lnTo>
                  <a:lnTo>
                    <a:pt x="13" y="1160"/>
                  </a:lnTo>
                  <a:lnTo>
                    <a:pt x="9" y="1156"/>
                  </a:lnTo>
                  <a:lnTo>
                    <a:pt x="7" y="1151"/>
                  </a:lnTo>
                  <a:lnTo>
                    <a:pt x="4" y="1145"/>
                  </a:lnTo>
                  <a:lnTo>
                    <a:pt x="3" y="1140"/>
                  </a:lnTo>
                  <a:lnTo>
                    <a:pt x="3" y="1140"/>
                  </a:lnTo>
                  <a:lnTo>
                    <a:pt x="1" y="1115"/>
                  </a:lnTo>
                  <a:lnTo>
                    <a:pt x="0" y="1092"/>
                  </a:lnTo>
                  <a:lnTo>
                    <a:pt x="1" y="1068"/>
                  </a:lnTo>
                  <a:lnTo>
                    <a:pt x="2" y="1044"/>
                  </a:lnTo>
                  <a:lnTo>
                    <a:pt x="9" y="987"/>
                  </a:lnTo>
                  <a:lnTo>
                    <a:pt x="19" y="910"/>
                  </a:lnTo>
                  <a:lnTo>
                    <a:pt x="19" y="910"/>
                  </a:lnTo>
                  <a:lnTo>
                    <a:pt x="20" y="905"/>
                  </a:lnTo>
                  <a:lnTo>
                    <a:pt x="24" y="900"/>
                  </a:lnTo>
                  <a:lnTo>
                    <a:pt x="27" y="894"/>
                  </a:lnTo>
                  <a:lnTo>
                    <a:pt x="32" y="889"/>
                  </a:lnTo>
                  <a:lnTo>
                    <a:pt x="37" y="883"/>
                  </a:lnTo>
                  <a:lnTo>
                    <a:pt x="44" y="878"/>
                  </a:lnTo>
                  <a:lnTo>
                    <a:pt x="52" y="875"/>
                  </a:lnTo>
                  <a:lnTo>
                    <a:pt x="61" y="873"/>
                  </a:lnTo>
                  <a:lnTo>
                    <a:pt x="133" y="860"/>
                  </a:lnTo>
                  <a:lnTo>
                    <a:pt x="133" y="860"/>
                  </a:lnTo>
                  <a:lnTo>
                    <a:pt x="139" y="860"/>
                  </a:lnTo>
                  <a:lnTo>
                    <a:pt x="144" y="861"/>
                  </a:lnTo>
                  <a:lnTo>
                    <a:pt x="147" y="864"/>
                  </a:lnTo>
                  <a:lnTo>
                    <a:pt x="150" y="868"/>
                  </a:lnTo>
                  <a:lnTo>
                    <a:pt x="218" y="962"/>
                  </a:lnTo>
                  <a:lnTo>
                    <a:pt x="218" y="962"/>
                  </a:lnTo>
                  <a:close/>
                  <a:moveTo>
                    <a:pt x="557" y="589"/>
                  </a:moveTo>
                  <a:lnTo>
                    <a:pt x="557" y="589"/>
                  </a:lnTo>
                  <a:lnTo>
                    <a:pt x="558" y="583"/>
                  </a:lnTo>
                  <a:lnTo>
                    <a:pt x="559" y="577"/>
                  </a:lnTo>
                  <a:lnTo>
                    <a:pt x="561" y="573"/>
                  </a:lnTo>
                  <a:lnTo>
                    <a:pt x="565" y="569"/>
                  </a:lnTo>
                  <a:lnTo>
                    <a:pt x="569" y="566"/>
                  </a:lnTo>
                  <a:lnTo>
                    <a:pt x="574" y="562"/>
                  </a:lnTo>
                  <a:lnTo>
                    <a:pt x="578" y="561"/>
                  </a:lnTo>
                  <a:lnTo>
                    <a:pt x="584" y="561"/>
                  </a:lnTo>
                  <a:lnTo>
                    <a:pt x="584" y="561"/>
                  </a:lnTo>
                  <a:lnTo>
                    <a:pt x="590" y="561"/>
                  </a:lnTo>
                  <a:lnTo>
                    <a:pt x="595" y="562"/>
                  </a:lnTo>
                  <a:lnTo>
                    <a:pt x="600" y="566"/>
                  </a:lnTo>
                  <a:lnTo>
                    <a:pt x="603" y="569"/>
                  </a:lnTo>
                  <a:lnTo>
                    <a:pt x="607" y="573"/>
                  </a:lnTo>
                  <a:lnTo>
                    <a:pt x="609" y="577"/>
                  </a:lnTo>
                  <a:lnTo>
                    <a:pt x="611" y="583"/>
                  </a:lnTo>
                  <a:lnTo>
                    <a:pt x="611" y="589"/>
                  </a:lnTo>
                  <a:lnTo>
                    <a:pt x="611" y="703"/>
                  </a:lnTo>
                  <a:lnTo>
                    <a:pt x="716" y="763"/>
                  </a:lnTo>
                  <a:lnTo>
                    <a:pt x="716" y="763"/>
                  </a:lnTo>
                  <a:lnTo>
                    <a:pt x="721" y="767"/>
                  </a:lnTo>
                  <a:lnTo>
                    <a:pt x="724" y="771"/>
                  </a:lnTo>
                  <a:lnTo>
                    <a:pt x="728" y="776"/>
                  </a:lnTo>
                  <a:lnTo>
                    <a:pt x="729" y="780"/>
                  </a:lnTo>
                  <a:lnTo>
                    <a:pt x="730" y="785"/>
                  </a:lnTo>
                  <a:lnTo>
                    <a:pt x="730" y="791"/>
                  </a:lnTo>
                  <a:lnTo>
                    <a:pt x="729" y="796"/>
                  </a:lnTo>
                  <a:lnTo>
                    <a:pt x="727" y="801"/>
                  </a:lnTo>
                  <a:lnTo>
                    <a:pt x="727" y="801"/>
                  </a:lnTo>
                  <a:lnTo>
                    <a:pt x="723" y="805"/>
                  </a:lnTo>
                  <a:lnTo>
                    <a:pt x="720" y="809"/>
                  </a:lnTo>
                  <a:lnTo>
                    <a:pt x="715" y="812"/>
                  </a:lnTo>
                  <a:lnTo>
                    <a:pt x="711" y="813"/>
                  </a:lnTo>
                  <a:lnTo>
                    <a:pt x="705" y="815"/>
                  </a:lnTo>
                  <a:lnTo>
                    <a:pt x="699" y="815"/>
                  </a:lnTo>
                  <a:lnTo>
                    <a:pt x="695" y="813"/>
                  </a:lnTo>
                  <a:lnTo>
                    <a:pt x="689" y="811"/>
                  </a:lnTo>
                  <a:lnTo>
                    <a:pt x="584" y="751"/>
                  </a:lnTo>
                  <a:lnTo>
                    <a:pt x="479" y="811"/>
                  </a:lnTo>
                  <a:lnTo>
                    <a:pt x="479" y="811"/>
                  </a:lnTo>
                  <a:lnTo>
                    <a:pt x="474" y="813"/>
                  </a:lnTo>
                  <a:lnTo>
                    <a:pt x="469" y="815"/>
                  </a:lnTo>
                  <a:lnTo>
                    <a:pt x="464" y="815"/>
                  </a:lnTo>
                  <a:lnTo>
                    <a:pt x="459" y="813"/>
                  </a:lnTo>
                  <a:lnTo>
                    <a:pt x="454" y="812"/>
                  </a:lnTo>
                  <a:lnTo>
                    <a:pt x="449" y="809"/>
                  </a:lnTo>
                  <a:lnTo>
                    <a:pt x="445" y="805"/>
                  </a:lnTo>
                  <a:lnTo>
                    <a:pt x="441" y="801"/>
                  </a:lnTo>
                  <a:lnTo>
                    <a:pt x="441" y="801"/>
                  </a:lnTo>
                  <a:lnTo>
                    <a:pt x="439" y="796"/>
                  </a:lnTo>
                  <a:lnTo>
                    <a:pt x="438" y="791"/>
                  </a:lnTo>
                  <a:lnTo>
                    <a:pt x="438" y="785"/>
                  </a:lnTo>
                  <a:lnTo>
                    <a:pt x="439" y="780"/>
                  </a:lnTo>
                  <a:lnTo>
                    <a:pt x="441" y="776"/>
                  </a:lnTo>
                  <a:lnTo>
                    <a:pt x="444" y="771"/>
                  </a:lnTo>
                  <a:lnTo>
                    <a:pt x="447" y="767"/>
                  </a:lnTo>
                  <a:lnTo>
                    <a:pt x="452" y="763"/>
                  </a:lnTo>
                  <a:lnTo>
                    <a:pt x="557" y="703"/>
                  </a:lnTo>
                  <a:lnTo>
                    <a:pt x="557" y="589"/>
                  </a:lnTo>
                  <a:lnTo>
                    <a:pt x="557" y="589"/>
                  </a:lnTo>
                  <a:close/>
                  <a:moveTo>
                    <a:pt x="949" y="589"/>
                  </a:moveTo>
                  <a:lnTo>
                    <a:pt x="949" y="589"/>
                  </a:lnTo>
                  <a:lnTo>
                    <a:pt x="938" y="589"/>
                  </a:lnTo>
                  <a:lnTo>
                    <a:pt x="929" y="591"/>
                  </a:lnTo>
                  <a:lnTo>
                    <a:pt x="918" y="593"/>
                  </a:lnTo>
                  <a:lnTo>
                    <a:pt x="909" y="598"/>
                  </a:lnTo>
                  <a:lnTo>
                    <a:pt x="900" y="602"/>
                  </a:lnTo>
                  <a:lnTo>
                    <a:pt x="892" y="607"/>
                  </a:lnTo>
                  <a:lnTo>
                    <a:pt x="884" y="614"/>
                  </a:lnTo>
                  <a:lnTo>
                    <a:pt x="877" y="621"/>
                  </a:lnTo>
                  <a:lnTo>
                    <a:pt x="872" y="629"/>
                  </a:lnTo>
                  <a:lnTo>
                    <a:pt x="866" y="637"/>
                  </a:lnTo>
                  <a:lnTo>
                    <a:pt x="860" y="646"/>
                  </a:lnTo>
                  <a:lnTo>
                    <a:pt x="857" y="655"/>
                  </a:lnTo>
                  <a:lnTo>
                    <a:pt x="853" y="665"/>
                  </a:lnTo>
                  <a:lnTo>
                    <a:pt x="851" y="675"/>
                  </a:lnTo>
                  <a:lnTo>
                    <a:pt x="850" y="686"/>
                  </a:lnTo>
                  <a:lnTo>
                    <a:pt x="850" y="696"/>
                  </a:lnTo>
                  <a:lnTo>
                    <a:pt x="850" y="696"/>
                  </a:lnTo>
                  <a:lnTo>
                    <a:pt x="850" y="707"/>
                  </a:lnTo>
                  <a:lnTo>
                    <a:pt x="852" y="719"/>
                  </a:lnTo>
                  <a:lnTo>
                    <a:pt x="855" y="730"/>
                  </a:lnTo>
                  <a:lnTo>
                    <a:pt x="858" y="742"/>
                  </a:lnTo>
                  <a:lnTo>
                    <a:pt x="863" y="752"/>
                  </a:lnTo>
                  <a:lnTo>
                    <a:pt x="868" y="763"/>
                  </a:lnTo>
                  <a:lnTo>
                    <a:pt x="874" y="774"/>
                  </a:lnTo>
                  <a:lnTo>
                    <a:pt x="881" y="783"/>
                  </a:lnTo>
                  <a:lnTo>
                    <a:pt x="888" y="792"/>
                  </a:lnTo>
                  <a:lnTo>
                    <a:pt x="896" y="800"/>
                  </a:lnTo>
                  <a:lnTo>
                    <a:pt x="905" y="807"/>
                  </a:lnTo>
                  <a:lnTo>
                    <a:pt x="914" y="813"/>
                  </a:lnTo>
                  <a:lnTo>
                    <a:pt x="923" y="818"/>
                  </a:lnTo>
                  <a:lnTo>
                    <a:pt x="932" y="821"/>
                  </a:lnTo>
                  <a:lnTo>
                    <a:pt x="942" y="824"/>
                  </a:lnTo>
                  <a:lnTo>
                    <a:pt x="953" y="824"/>
                  </a:lnTo>
                  <a:lnTo>
                    <a:pt x="953" y="824"/>
                  </a:lnTo>
                  <a:lnTo>
                    <a:pt x="963" y="824"/>
                  </a:lnTo>
                  <a:lnTo>
                    <a:pt x="973" y="820"/>
                  </a:lnTo>
                  <a:lnTo>
                    <a:pt x="982" y="817"/>
                  </a:lnTo>
                  <a:lnTo>
                    <a:pt x="993" y="811"/>
                  </a:lnTo>
                  <a:lnTo>
                    <a:pt x="1001" y="805"/>
                  </a:lnTo>
                  <a:lnTo>
                    <a:pt x="1009" y="797"/>
                  </a:lnTo>
                  <a:lnTo>
                    <a:pt x="1017" y="789"/>
                  </a:lnTo>
                  <a:lnTo>
                    <a:pt x="1023" y="780"/>
                  </a:lnTo>
                  <a:lnTo>
                    <a:pt x="1030" y="770"/>
                  </a:lnTo>
                  <a:lnTo>
                    <a:pt x="1036" y="760"/>
                  </a:lnTo>
                  <a:lnTo>
                    <a:pt x="1041" y="748"/>
                  </a:lnTo>
                  <a:lnTo>
                    <a:pt x="1045" y="738"/>
                  </a:lnTo>
                  <a:lnTo>
                    <a:pt x="1047" y="727"/>
                  </a:lnTo>
                  <a:lnTo>
                    <a:pt x="1050" y="715"/>
                  </a:lnTo>
                  <a:lnTo>
                    <a:pt x="1052" y="704"/>
                  </a:lnTo>
                  <a:lnTo>
                    <a:pt x="1052" y="693"/>
                  </a:lnTo>
                  <a:lnTo>
                    <a:pt x="1052" y="693"/>
                  </a:lnTo>
                  <a:lnTo>
                    <a:pt x="1051" y="681"/>
                  </a:lnTo>
                  <a:lnTo>
                    <a:pt x="1050" y="671"/>
                  </a:lnTo>
                  <a:lnTo>
                    <a:pt x="1046" y="661"/>
                  </a:lnTo>
                  <a:lnTo>
                    <a:pt x="1043" y="651"/>
                  </a:lnTo>
                  <a:lnTo>
                    <a:pt x="1038" y="642"/>
                  </a:lnTo>
                  <a:lnTo>
                    <a:pt x="1034" y="633"/>
                  </a:lnTo>
                  <a:lnTo>
                    <a:pt x="1028" y="625"/>
                  </a:lnTo>
                  <a:lnTo>
                    <a:pt x="1021" y="618"/>
                  </a:lnTo>
                  <a:lnTo>
                    <a:pt x="1013" y="612"/>
                  </a:lnTo>
                  <a:lnTo>
                    <a:pt x="1005" y="605"/>
                  </a:lnTo>
                  <a:lnTo>
                    <a:pt x="997" y="600"/>
                  </a:lnTo>
                  <a:lnTo>
                    <a:pt x="988" y="596"/>
                  </a:lnTo>
                  <a:lnTo>
                    <a:pt x="979" y="592"/>
                  </a:lnTo>
                  <a:lnTo>
                    <a:pt x="969" y="590"/>
                  </a:lnTo>
                  <a:lnTo>
                    <a:pt x="960" y="589"/>
                  </a:lnTo>
                  <a:lnTo>
                    <a:pt x="949" y="589"/>
                  </a:lnTo>
                  <a:lnTo>
                    <a:pt x="949" y="589"/>
                  </a:lnTo>
                  <a:close/>
                  <a:moveTo>
                    <a:pt x="950" y="962"/>
                  </a:moveTo>
                  <a:lnTo>
                    <a:pt x="1018" y="868"/>
                  </a:lnTo>
                  <a:lnTo>
                    <a:pt x="1018" y="868"/>
                  </a:lnTo>
                  <a:lnTo>
                    <a:pt x="1021" y="864"/>
                  </a:lnTo>
                  <a:lnTo>
                    <a:pt x="1026" y="861"/>
                  </a:lnTo>
                  <a:lnTo>
                    <a:pt x="1030" y="860"/>
                  </a:lnTo>
                  <a:lnTo>
                    <a:pt x="1035" y="860"/>
                  </a:lnTo>
                  <a:lnTo>
                    <a:pt x="1107" y="873"/>
                  </a:lnTo>
                  <a:lnTo>
                    <a:pt x="1107" y="873"/>
                  </a:lnTo>
                  <a:lnTo>
                    <a:pt x="1116" y="875"/>
                  </a:lnTo>
                  <a:lnTo>
                    <a:pt x="1124" y="878"/>
                  </a:lnTo>
                  <a:lnTo>
                    <a:pt x="1131" y="883"/>
                  </a:lnTo>
                  <a:lnTo>
                    <a:pt x="1136" y="889"/>
                  </a:lnTo>
                  <a:lnTo>
                    <a:pt x="1142" y="894"/>
                  </a:lnTo>
                  <a:lnTo>
                    <a:pt x="1146" y="900"/>
                  </a:lnTo>
                  <a:lnTo>
                    <a:pt x="1148" y="905"/>
                  </a:lnTo>
                  <a:lnTo>
                    <a:pt x="1150" y="910"/>
                  </a:lnTo>
                  <a:lnTo>
                    <a:pt x="1150" y="910"/>
                  </a:lnTo>
                  <a:lnTo>
                    <a:pt x="1160" y="987"/>
                  </a:lnTo>
                  <a:lnTo>
                    <a:pt x="1166" y="1044"/>
                  </a:lnTo>
                  <a:lnTo>
                    <a:pt x="1168" y="1068"/>
                  </a:lnTo>
                  <a:lnTo>
                    <a:pt x="1168" y="1092"/>
                  </a:lnTo>
                  <a:lnTo>
                    <a:pt x="1168" y="1115"/>
                  </a:lnTo>
                  <a:lnTo>
                    <a:pt x="1166" y="1140"/>
                  </a:lnTo>
                  <a:lnTo>
                    <a:pt x="1166" y="1140"/>
                  </a:lnTo>
                  <a:lnTo>
                    <a:pt x="1165" y="1145"/>
                  </a:lnTo>
                  <a:lnTo>
                    <a:pt x="1163" y="1151"/>
                  </a:lnTo>
                  <a:lnTo>
                    <a:pt x="1159" y="1156"/>
                  </a:lnTo>
                  <a:lnTo>
                    <a:pt x="1156" y="1160"/>
                  </a:lnTo>
                  <a:lnTo>
                    <a:pt x="1151" y="1164"/>
                  </a:lnTo>
                  <a:lnTo>
                    <a:pt x="1146" y="1166"/>
                  </a:lnTo>
                  <a:lnTo>
                    <a:pt x="1140" y="1168"/>
                  </a:lnTo>
                  <a:lnTo>
                    <a:pt x="1134" y="1168"/>
                  </a:lnTo>
                  <a:lnTo>
                    <a:pt x="767" y="1168"/>
                  </a:lnTo>
                  <a:lnTo>
                    <a:pt x="767" y="1168"/>
                  </a:lnTo>
                  <a:lnTo>
                    <a:pt x="761" y="1168"/>
                  </a:lnTo>
                  <a:lnTo>
                    <a:pt x="755" y="1166"/>
                  </a:lnTo>
                  <a:lnTo>
                    <a:pt x="751" y="1164"/>
                  </a:lnTo>
                  <a:lnTo>
                    <a:pt x="746" y="1160"/>
                  </a:lnTo>
                  <a:lnTo>
                    <a:pt x="742" y="1156"/>
                  </a:lnTo>
                  <a:lnTo>
                    <a:pt x="739" y="1151"/>
                  </a:lnTo>
                  <a:lnTo>
                    <a:pt x="737" y="1145"/>
                  </a:lnTo>
                  <a:lnTo>
                    <a:pt x="736" y="1140"/>
                  </a:lnTo>
                  <a:lnTo>
                    <a:pt x="736" y="1140"/>
                  </a:lnTo>
                  <a:lnTo>
                    <a:pt x="734" y="1115"/>
                  </a:lnTo>
                  <a:lnTo>
                    <a:pt x="732" y="1092"/>
                  </a:lnTo>
                  <a:lnTo>
                    <a:pt x="734" y="1068"/>
                  </a:lnTo>
                  <a:lnTo>
                    <a:pt x="735" y="1044"/>
                  </a:lnTo>
                  <a:lnTo>
                    <a:pt x="742" y="987"/>
                  </a:lnTo>
                  <a:lnTo>
                    <a:pt x="752" y="910"/>
                  </a:lnTo>
                  <a:lnTo>
                    <a:pt x="752" y="910"/>
                  </a:lnTo>
                  <a:lnTo>
                    <a:pt x="753" y="905"/>
                  </a:lnTo>
                  <a:lnTo>
                    <a:pt x="755" y="900"/>
                  </a:lnTo>
                  <a:lnTo>
                    <a:pt x="760" y="894"/>
                  </a:lnTo>
                  <a:lnTo>
                    <a:pt x="764" y="889"/>
                  </a:lnTo>
                  <a:lnTo>
                    <a:pt x="770" y="883"/>
                  </a:lnTo>
                  <a:lnTo>
                    <a:pt x="777" y="878"/>
                  </a:lnTo>
                  <a:lnTo>
                    <a:pt x="785" y="875"/>
                  </a:lnTo>
                  <a:lnTo>
                    <a:pt x="794" y="873"/>
                  </a:lnTo>
                  <a:lnTo>
                    <a:pt x="866" y="860"/>
                  </a:lnTo>
                  <a:lnTo>
                    <a:pt x="866" y="860"/>
                  </a:lnTo>
                  <a:lnTo>
                    <a:pt x="872" y="860"/>
                  </a:lnTo>
                  <a:lnTo>
                    <a:pt x="876" y="861"/>
                  </a:lnTo>
                  <a:lnTo>
                    <a:pt x="880" y="864"/>
                  </a:lnTo>
                  <a:lnTo>
                    <a:pt x="883" y="868"/>
                  </a:lnTo>
                  <a:lnTo>
                    <a:pt x="950" y="962"/>
                  </a:lnTo>
                  <a:lnTo>
                    <a:pt x="950" y="962"/>
                  </a:lnTo>
                  <a:close/>
                </a:path>
              </a:pathLst>
            </a:custGeom>
            <a:solidFill>
              <a:srgbClr val="222D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7025940" y="2378139"/>
            <a:ext cx="1803180" cy="552850"/>
            <a:chOff x="5995626" y="4138782"/>
            <a:chExt cx="2119833" cy="609887"/>
          </a:xfrm>
        </p:grpSpPr>
        <p:sp>
          <p:nvSpPr>
            <p:cNvPr id="238" name="Rectangle 3"/>
            <p:cNvSpPr txBox="1">
              <a:spLocks noChangeArrowheads="1"/>
            </p:cNvSpPr>
            <p:nvPr/>
          </p:nvSpPr>
          <p:spPr bwMode="auto">
            <a:xfrm>
              <a:off x="6032136" y="4363017"/>
              <a:ext cx="2046812" cy="20371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 fontAlgn="auto">
                <a:spcAft>
                  <a:spcPts val="0"/>
                </a:spcAft>
                <a:defRPr/>
              </a:pPr>
              <a:r>
                <a:rPr lang="en-US" sz="1200" b="1" dirty="0">
                  <a:solidFill>
                    <a:srgbClr val="FA41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INVESTOR</a:t>
              </a:r>
            </a:p>
          </p:txBody>
        </p:sp>
        <p:cxnSp>
          <p:nvCxnSpPr>
            <p:cNvPr id="240" name="직선 연결선 239"/>
            <p:cNvCxnSpPr/>
            <p:nvPr/>
          </p:nvCxnSpPr>
          <p:spPr>
            <a:xfrm>
              <a:off x="5995626" y="4138782"/>
              <a:ext cx="2119833" cy="0"/>
            </a:xfrm>
            <a:prstGeom prst="line">
              <a:avLst/>
            </a:prstGeom>
            <a:ln w="57150">
              <a:solidFill>
                <a:srgbClr val="FA41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>
              <a:off x="5995626" y="4748669"/>
              <a:ext cx="2119833" cy="0"/>
            </a:xfrm>
            <a:prstGeom prst="line">
              <a:avLst/>
            </a:prstGeom>
            <a:ln w="12700">
              <a:solidFill>
                <a:srgbClr val="FA414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Freeform 12"/>
            <p:cNvSpPr>
              <a:spLocks noEditPoints="1"/>
            </p:cNvSpPr>
            <p:nvPr/>
          </p:nvSpPr>
          <p:spPr bwMode="auto">
            <a:xfrm>
              <a:off x="7833251" y="4272931"/>
              <a:ext cx="282208" cy="344135"/>
            </a:xfrm>
            <a:custGeom>
              <a:avLst/>
              <a:gdLst>
                <a:gd name="T0" fmla="*/ 292 w 959"/>
                <a:gd name="T1" fmla="*/ 1 h 1168"/>
                <a:gd name="T2" fmla="*/ 918 w 959"/>
                <a:gd name="T3" fmla="*/ 9 h 1168"/>
                <a:gd name="T4" fmla="*/ 957 w 959"/>
                <a:gd name="T5" fmla="*/ 62 h 1168"/>
                <a:gd name="T6" fmla="*/ 950 w 959"/>
                <a:gd name="T7" fmla="*/ 1127 h 1168"/>
                <a:gd name="T8" fmla="*/ 896 w 959"/>
                <a:gd name="T9" fmla="*/ 1167 h 1168"/>
                <a:gd name="T10" fmla="*/ 40 w 959"/>
                <a:gd name="T11" fmla="*/ 1159 h 1168"/>
                <a:gd name="T12" fmla="*/ 1 w 959"/>
                <a:gd name="T13" fmla="*/ 1107 h 1168"/>
                <a:gd name="T14" fmla="*/ 9 w 959"/>
                <a:gd name="T15" fmla="*/ 270 h 1168"/>
                <a:gd name="T16" fmla="*/ 877 w 959"/>
                <a:gd name="T17" fmla="*/ 82 h 1168"/>
                <a:gd name="T18" fmla="*/ 304 w 959"/>
                <a:gd name="T19" fmla="*/ 324 h 1168"/>
                <a:gd name="T20" fmla="*/ 287 w 959"/>
                <a:gd name="T21" fmla="*/ 269 h 1168"/>
                <a:gd name="T22" fmla="*/ 377 w 959"/>
                <a:gd name="T23" fmla="*/ 900 h 1168"/>
                <a:gd name="T24" fmla="*/ 329 w 959"/>
                <a:gd name="T25" fmla="*/ 964 h 1168"/>
                <a:gd name="T26" fmla="*/ 235 w 959"/>
                <a:gd name="T27" fmla="*/ 983 h 1168"/>
                <a:gd name="T28" fmla="*/ 158 w 959"/>
                <a:gd name="T29" fmla="*/ 931 h 1168"/>
                <a:gd name="T30" fmla="*/ 139 w 959"/>
                <a:gd name="T31" fmla="*/ 836 h 1168"/>
                <a:gd name="T32" fmla="*/ 187 w 959"/>
                <a:gd name="T33" fmla="*/ 761 h 1168"/>
                <a:gd name="T34" fmla="*/ 205 w 959"/>
                <a:gd name="T35" fmla="*/ 657 h 1168"/>
                <a:gd name="T36" fmla="*/ 258 w 959"/>
                <a:gd name="T37" fmla="*/ 642 h 1168"/>
                <a:gd name="T38" fmla="*/ 343 w 959"/>
                <a:gd name="T39" fmla="*/ 470 h 1168"/>
                <a:gd name="T40" fmla="*/ 502 w 959"/>
                <a:gd name="T41" fmla="*/ 292 h 1168"/>
                <a:gd name="T42" fmla="*/ 531 w 959"/>
                <a:gd name="T43" fmla="*/ 265 h 1168"/>
                <a:gd name="T44" fmla="*/ 821 w 959"/>
                <a:gd name="T45" fmla="*/ 286 h 1168"/>
                <a:gd name="T46" fmla="*/ 805 w 959"/>
                <a:gd name="T47" fmla="*/ 509 h 1168"/>
                <a:gd name="T48" fmla="*/ 771 w 959"/>
                <a:gd name="T49" fmla="*/ 593 h 1168"/>
                <a:gd name="T50" fmla="*/ 717 w 959"/>
                <a:gd name="T51" fmla="*/ 738 h 1168"/>
                <a:gd name="T52" fmla="*/ 785 w 959"/>
                <a:gd name="T53" fmla="*/ 774 h 1168"/>
                <a:gd name="T54" fmla="*/ 822 w 959"/>
                <a:gd name="T55" fmla="*/ 861 h 1168"/>
                <a:gd name="T56" fmla="*/ 785 w 959"/>
                <a:gd name="T57" fmla="*/ 949 h 1168"/>
                <a:gd name="T58" fmla="*/ 699 w 959"/>
                <a:gd name="T59" fmla="*/ 986 h 1168"/>
                <a:gd name="T60" fmla="*/ 612 w 959"/>
                <a:gd name="T61" fmla="*/ 949 h 1168"/>
                <a:gd name="T62" fmla="*/ 505 w 959"/>
                <a:gd name="T63" fmla="*/ 930 h 1168"/>
                <a:gd name="T64" fmla="*/ 475 w 959"/>
                <a:gd name="T65" fmla="*/ 915 h 1168"/>
                <a:gd name="T66" fmla="*/ 415 w 959"/>
                <a:gd name="T67" fmla="*/ 452 h 1168"/>
                <a:gd name="T68" fmla="*/ 313 w 959"/>
                <a:gd name="T69" fmla="*/ 585 h 1168"/>
                <a:gd name="T70" fmla="*/ 346 w 959"/>
                <a:gd name="T71" fmla="*/ 674 h 1168"/>
                <a:gd name="T72" fmla="*/ 308 w 959"/>
                <a:gd name="T73" fmla="*/ 747 h 1168"/>
                <a:gd name="T74" fmla="*/ 365 w 959"/>
                <a:gd name="T75" fmla="*/ 796 h 1168"/>
                <a:gd name="T76" fmla="*/ 475 w 959"/>
                <a:gd name="T77" fmla="*/ 801 h 1168"/>
                <a:gd name="T78" fmla="*/ 577 w 959"/>
                <a:gd name="T79" fmla="*/ 850 h 1168"/>
                <a:gd name="T80" fmla="*/ 612 w 959"/>
                <a:gd name="T81" fmla="*/ 774 h 1168"/>
                <a:gd name="T82" fmla="*/ 680 w 959"/>
                <a:gd name="T83" fmla="*/ 616 h 1168"/>
                <a:gd name="T84" fmla="*/ 628 w 959"/>
                <a:gd name="T85" fmla="*/ 589 h 1168"/>
                <a:gd name="T86" fmla="*/ 514 w 959"/>
                <a:gd name="T87" fmla="*/ 507 h 1168"/>
                <a:gd name="T88" fmla="*/ 557 w 959"/>
                <a:gd name="T89" fmla="*/ 319 h 1168"/>
                <a:gd name="T90" fmla="*/ 719 w 959"/>
                <a:gd name="T91" fmla="*/ 795 h 1168"/>
                <a:gd name="T92" fmla="*/ 660 w 959"/>
                <a:gd name="T93" fmla="*/ 804 h 1168"/>
                <a:gd name="T94" fmla="*/ 630 w 959"/>
                <a:gd name="T95" fmla="*/ 868 h 1168"/>
                <a:gd name="T96" fmla="*/ 692 w 959"/>
                <a:gd name="T97" fmla="*/ 931 h 1168"/>
                <a:gd name="T98" fmla="*/ 756 w 959"/>
                <a:gd name="T99" fmla="*/ 900 h 1168"/>
                <a:gd name="T100" fmla="*/ 756 w 959"/>
                <a:gd name="T101" fmla="*/ 823 h 1168"/>
                <a:gd name="T102" fmla="*/ 267 w 959"/>
                <a:gd name="T103" fmla="*/ 792 h 1168"/>
                <a:gd name="T104" fmla="*/ 211 w 959"/>
                <a:gd name="T105" fmla="*/ 812 h 1168"/>
                <a:gd name="T106" fmla="*/ 197 w 959"/>
                <a:gd name="T107" fmla="*/ 889 h 1168"/>
                <a:gd name="T108" fmla="*/ 260 w 959"/>
                <a:gd name="T109" fmla="*/ 931 h 1168"/>
                <a:gd name="T110" fmla="*/ 328 w 959"/>
                <a:gd name="T111" fmla="*/ 875 h 1168"/>
                <a:gd name="T112" fmla="*/ 308 w 959"/>
                <a:gd name="T113" fmla="*/ 812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9" h="1168">
                  <a:moveTo>
                    <a:pt x="23" y="252"/>
                  </a:moveTo>
                  <a:lnTo>
                    <a:pt x="252" y="23"/>
                  </a:lnTo>
                  <a:lnTo>
                    <a:pt x="252" y="23"/>
                  </a:lnTo>
                  <a:lnTo>
                    <a:pt x="258" y="17"/>
                  </a:lnTo>
                  <a:lnTo>
                    <a:pt x="264" y="13"/>
                  </a:lnTo>
                  <a:lnTo>
                    <a:pt x="271" y="9"/>
                  </a:lnTo>
                  <a:lnTo>
                    <a:pt x="278" y="6"/>
                  </a:lnTo>
                  <a:lnTo>
                    <a:pt x="284" y="3"/>
                  </a:lnTo>
                  <a:lnTo>
                    <a:pt x="292" y="1"/>
                  </a:lnTo>
                  <a:lnTo>
                    <a:pt x="299" y="0"/>
                  </a:lnTo>
                  <a:lnTo>
                    <a:pt x="307" y="0"/>
                  </a:lnTo>
                  <a:lnTo>
                    <a:pt x="881" y="0"/>
                  </a:lnTo>
                  <a:lnTo>
                    <a:pt x="881" y="0"/>
                  </a:lnTo>
                  <a:lnTo>
                    <a:pt x="889" y="0"/>
                  </a:lnTo>
                  <a:lnTo>
                    <a:pt x="896" y="1"/>
                  </a:lnTo>
                  <a:lnTo>
                    <a:pt x="904" y="3"/>
                  </a:lnTo>
                  <a:lnTo>
                    <a:pt x="911" y="6"/>
                  </a:lnTo>
                  <a:lnTo>
                    <a:pt x="918" y="9"/>
                  </a:lnTo>
                  <a:lnTo>
                    <a:pt x="925" y="14"/>
                  </a:lnTo>
                  <a:lnTo>
                    <a:pt x="930" y="18"/>
                  </a:lnTo>
                  <a:lnTo>
                    <a:pt x="936" y="23"/>
                  </a:lnTo>
                  <a:lnTo>
                    <a:pt x="941" y="29"/>
                  </a:lnTo>
                  <a:lnTo>
                    <a:pt x="945" y="34"/>
                  </a:lnTo>
                  <a:lnTo>
                    <a:pt x="950" y="41"/>
                  </a:lnTo>
                  <a:lnTo>
                    <a:pt x="952" y="48"/>
                  </a:lnTo>
                  <a:lnTo>
                    <a:pt x="955" y="55"/>
                  </a:lnTo>
                  <a:lnTo>
                    <a:pt x="957" y="62"/>
                  </a:lnTo>
                  <a:lnTo>
                    <a:pt x="958" y="70"/>
                  </a:lnTo>
                  <a:lnTo>
                    <a:pt x="959" y="78"/>
                  </a:lnTo>
                  <a:lnTo>
                    <a:pt x="959" y="1091"/>
                  </a:lnTo>
                  <a:lnTo>
                    <a:pt x="959" y="1091"/>
                  </a:lnTo>
                  <a:lnTo>
                    <a:pt x="958" y="1099"/>
                  </a:lnTo>
                  <a:lnTo>
                    <a:pt x="957" y="1107"/>
                  </a:lnTo>
                  <a:lnTo>
                    <a:pt x="955" y="1114"/>
                  </a:lnTo>
                  <a:lnTo>
                    <a:pt x="952" y="1120"/>
                  </a:lnTo>
                  <a:lnTo>
                    <a:pt x="950" y="1127"/>
                  </a:lnTo>
                  <a:lnTo>
                    <a:pt x="945" y="1134"/>
                  </a:lnTo>
                  <a:lnTo>
                    <a:pt x="941" y="1140"/>
                  </a:lnTo>
                  <a:lnTo>
                    <a:pt x="936" y="1145"/>
                  </a:lnTo>
                  <a:lnTo>
                    <a:pt x="930" y="1150"/>
                  </a:lnTo>
                  <a:lnTo>
                    <a:pt x="925" y="1155"/>
                  </a:lnTo>
                  <a:lnTo>
                    <a:pt x="918" y="1159"/>
                  </a:lnTo>
                  <a:lnTo>
                    <a:pt x="911" y="1163"/>
                  </a:lnTo>
                  <a:lnTo>
                    <a:pt x="904" y="1165"/>
                  </a:lnTo>
                  <a:lnTo>
                    <a:pt x="896" y="1167"/>
                  </a:lnTo>
                  <a:lnTo>
                    <a:pt x="889" y="1168"/>
                  </a:lnTo>
                  <a:lnTo>
                    <a:pt x="881" y="1168"/>
                  </a:lnTo>
                  <a:lnTo>
                    <a:pt x="78" y="1168"/>
                  </a:lnTo>
                  <a:lnTo>
                    <a:pt x="78" y="1168"/>
                  </a:lnTo>
                  <a:lnTo>
                    <a:pt x="70" y="1168"/>
                  </a:lnTo>
                  <a:lnTo>
                    <a:pt x="62" y="1167"/>
                  </a:lnTo>
                  <a:lnTo>
                    <a:pt x="55" y="1165"/>
                  </a:lnTo>
                  <a:lnTo>
                    <a:pt x="47" y="1163"/>
                  </a:lnTo>
                  <a:lnTo>
                    <a:pt x="40" y="1159"/>
                  </a:lnTo>
                  <a:lnTo>
                    <a:pt x="34" y="1155"/>
                  </a:lnTo>
                  <a:lnTo>
                    <a:pt x="28" y="1150"/>
                  </a:lnTo>
                  <a:lnTo>
                    <a:pt x="23" y="1145"/>
                  </a:lnTo>
                  <a:lnTo>
                    <a:pt x="17" y="1140"/>
                  </a:lnTo>
                  <a:lnTo>
                    <a:pt x="13" y="1134"/>
                  </a:lnTo>
                  <a:lnTo>
                    <a:pt x="9" y="1127"/>
                  </a:lnTo>
                  <a:lnTo>
                    <a:pt x="6" y="1120"/>
                  </a:lnTo>
                  <a:lnTo>
                    <a:pt x="4" y="1114"/>
                  </a:lnTo>
                  <a:lnTo>
                    <a:pt x="1" y="1107"/>
                  </a:lnTo>
                  <a:lnTo>
                    <a:pt x="0" y="1099"/>
                  </a:lnTo>
                  <a:lnTo>
                    <a:pt x="0" y="1091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0" y="300"/>
                  </a:lnTo>
                  <a:lnTo>
                    <a:pt x="1" y="292"/>
                  </a:lnTo>
                  <a:lnTo>
                    <a:pt x="4" y="284"/>
                  </a:lnTo>
                  <a:lnTo>
                    <a:pt x="6" y="277"/>
                  </a:lnTo>
                  <a:lnTo>
                    <a:pt x="9" y="270"/>
                  </a:lnTo>
                  <a:lnTo>
                    <a:pt x="13" y="265"/>
                  </a:lnTo>
                  <a:lnTo>
                    <a:pt x="17" y="258"/>
                  </a:lnTo>
                  <a:lnTo>
                    <a:pt x="23" y="252"/>
                  </a:lnTo>
                  <a:lnTo>
                    <a:pt x="23" y="252"/>
                  </a:lnTo>
                  <a:close/>
                  <a:moveTo>
                    <a:pt x="279" y="329"/>
                  </a:moveTo>
                  <a:lnTo>
                    <a:pt x="82" y="329"/>
                  </a:lnTo>
                  <a:lnTo>
                    <a:pt x="82" y="1086"/>
                  </a:lnTo>
                  <a:lnTo>
                    <a:pt x="877" y="1086"/>
                  </a:lnTo>
                  <a:lnTo>
                    <a:pt x="877" y="82"/>
                  </a:lnTo>
                  <a:lnTo>
                    <a:pt x="343" y="82"/>
                  </a:lnTo>
                  <a:lnTo>
                    <a:pt x="343" y="266"/>
                  </a:lnTo>
                  <a:lnTo>
                    <a:pt x="343" y="266"/>
                  </a:lnTo>
                  <a:lnTo>
                    <a:pt x="340" y="278"/>
                  </a:lnTo>
                  <a:lnTo>
                    <a:pt x="337" y="291"/>
                  </a:lnTo>
                  <a:lnTo>
                    <a:pt x="331" y="301"/>
                  </a:lnTo>
                  <a:lnTo>
                    <a:pt x="323" y="310"/>
                  </a:lnTo>
                  <a:lnTo>
                    <a:pt x="314" y="318"/>
                  </a:lnTo>
                  <a:lnTo>
                    <a:pt x="304" y="324"/>
                  </a:lnTo>
                  <a:lnTo>
                    <a:pt x="291" y="327"/>
                  </a:lnTo>
                  <a:lnTo>
                    <a:pt x="279" y="329"/>
                  </a:lnTo>
                  <a:lnTo>
                    <a:pt x="279" y="329"/>
                  </a:lnTo>
                  <a:close/>
                  <a:moveTo>
                    <a:pt x="119" y="274"/>
                  </a:moveTo>
                  <a:lnTo>
                    <a:pt x="279" y="274"/>
                  </a:lnTo>
                  <a:lnTo>
                    <a:pt x="279" y="274"/>
                  </a:lnTo>
                  <a:lnTo>
                    <a:pt x="282" y="274"/>
                  </a:lnTo>
                  <a:lnTo>
                    <a:pt x="286" y="272"/>
                  </a:lnTo>
                  <a:lnTo>
                    <a:pt x="287" y="269"/>
                  </a:lnTo>
                  <a:lnTo>
                    <a:pt x="288" y="266"/>
                  </a:lnTo>
                  <a:lnTo>
                    <a:pt x="288" y="104"/>
                  </a:lnTo>
                  <a:lnTo>
                    <a:pt x="119" y="274"/>
                  </a:lnTo>
                  <a:lnTo>
                    <a:pt x="119" y="274"/>
                  </a:lnTo>
                  <a:close/>
                  <a:moveTo>
                    <a:pt x="475" y="881"/>
                  </a:moveTo>
                  <a:lnTo>
                    <a:pt x="381" y="881"/>
                  </a:lnTo>
                  <a:lnTo>
                    <a:pt x="381" y="881"/>
                  </a:lnTo>
                  <a:lnTo>
                    <a:pt x="379" y="891"/>
                  </a:lnTo>
                  <a:lnTo>
                    <a:pt x="377" y="900"/>
                  </a:lnTo>
                  <a:lnTo>
                    <a:pt x="373" y="909"/>
                  </a:lnTo>
                  <a:lnTo>
                    <a:pt x="370" y="918"/>
                  </a:lnTo>
                  <a:lnTo>
                    <a:pt x="364" y="926"/>
                  </a:lnTo>
                  <a:lnTo>
                    <a:pt x="360" y="934"/>
                  </a:lnTo>
                  <a:lnTo>
                    <a:pt x="354" y="942"/>
                  </a:lnTo>
                  <a:lnTo>
                    <a:pt x="347" y="949"/>
                  </a:lnTo>
                  <a:lnTo>
                    <a:pt x="347" y="949"/>
                  </a:lnTo>
                  <a:lnTo>
                    <a:pt x="338" y="957"/>
                  </a:lnTo>
                  <a:lnTo>
                    <a:pt x="329" y="964"/>
                  </a:lnTo>
                  <a:lnTo>
                    <a:pt x="319" y="971"/>
                  </a:lnTo>
                  <a:lnTo>
                    <a:pt x="308" y="975"/>
                  </a:lnTo>
                  <a:lnTo>
                    <a:pt x="297" y="980"/>
                  </a:lnTo>
                  <a:lnTo>
                    <a:pt x="284" y="983"/>
                  </a:lnTo>
                  <a:lnTo>
                    <a:pt x="273" y="985"/>
                  </a:lnTo>
                  <a:lnTo>
                    <a:pt x="260" y="986"/>
                  </a:lnTo>
                  <a:lnTo>
                    <a:pt x="260" y="986"/>
                  </a:lnTo>
                  <a:lnTo>
                    <a:pt x="248" y="985"/>
                  </a:lnTo>
                  <a:lnTo>
                    <a:pt x="235" y="983"/>
                  </a:lnTo>
                  <a:lnTo>
                    <a:pt x="224" y="980"/>
                  </a:lnTo>
                  <a:lnTo>
                    <a:pt x="212" y="975"/>
                  </a:lnTo>
                  <a:lnTo>
                    <a:pt x="201" y="971"/>
                  </a:lnTo>
                  <a:lnTo>
                    <a:pt x="191" y="964"/>
                  </a:lnTo>
                  <a:lnTo>
                    <a:pt x="182" y="957"/>
                  </a:lnTo>
                  <a:lnTo>
                    <a:pt x="173" y="949"/>
                  </a:lnTo>
                  <a:lnTo>
                    <a:pt x="173" y="949"/>
                  </a:lnTo>
                  <a:lnTo>
                    <a:pt x="165" y="940"/>
                  </a:lnTo>
                  <a:lnTo>
                    <a:pt x="158" y="931"/>
                  </a:lnTo>
                  <a:lnTo>
                    <a:pt x="152" y="921"/>
                  </a:lnTo>
                  <a:lnTo>
                    <a:pt x="146" y="909"/>
                  </a:lnTo>
                  <a:lnTo>
                    <a:pt x="143" y="898"/>
                  </a:lnTo>
                  <a:lnTo>
                    <a:pt x="139" y="886"/>
                  </a:lnTo>
                  <a:lnTo>
                    <a:pt x="137" y="874"/>
                  </a:lnTo>
                  <a:lnTo>
                    <a:pt x="137" y="861"/>
                  </a:lnTo>
                  <a:lnTo>
                    <a:pt x="137" y="861"/>
                  </a:lnTo>
                  <a:lnTo>
                    <a:pt x="137" y="849"/>
                  </a:lnTo>
                  <a:lnTo>
                    <a:pt x="139" y="836"/>
                  </a:lnTo>
                  <a:lnTo>
                    <a:pt x="143" y="825"/>
                  </a:lnTo>
                  <a:lnTo>
                    <a:pt x="146" y="813"/>
                  </a:lnTo>
                  <a:lnTo>
                    <a:pt x="152" y="802"/>
                  </a:lnTo>
                  <a:lnTo>
                    <a:pt x="158" y="792"/>
                  </a:lnTo>
                  <a:lnTo>
                    <a:pt x="165" y="783"/>
                  </a:lnTo>
                  <a:lnTo>
                    <a:pt x="173" y="774"/>
                  </a:lnTo>
                  <a:lnTo>
                    <a:pt x="173" y="774"/>
                  </a:lnTo>
                  <a:lnTo>
                    <a:pt x="179" y="767"/>
                  </a:lnTo>
                  <a:lnTo>
                    <a:pt x="187" y="761"/>
                  </a:lnTo>
                  <a:lnTo>
                    <a:pt x="195" y="755"/>
                  </a:lnTo>
                  <a:lnTo>
                    <a:pt x="203" y="751"/>
                  </a:lnTo>
                  <a:lnTo>
                    <a:pt x="212" y="747"/>
                  </a:lnTo>
                  <a:lnTo>
                    <a:pt x="222" y="744"/>
                  </a:lnTo>
                  <a:lnTo>
                    <a:pt x="231" y="740"/>
                  </a:lnTo>
                  <a:lnTo>
                    <a:pt x="241" y="738"/>
                  </a:lnTo>
                  <a:lnTo>
                    <a:pt x="206" y="662"/>
                  </a:lnTo>
                  <a:lnTo>
                    <a:pt x="206" y="662"/>
                  </a:lnTo>
                  <a:lnTo>
                    <a:pt x="205" y="657"/>
                  </a:lnTo>
                  <a:lnTo>
                    <a:pt x="203" y="653"/>
                  </a:lnTo>
                  <a:lnTo>
                    <a:pt x="205" y="647"/>
                  </a:lnTo>
                  <a:lnTo>
                    <a:pt x="206" y="642"/>
                  </a:lnTo>
                  <a:lnTo>
                    <a:pt x="209" y="639"/>
                  </a:lnTo>
                  <a:lnTo>
                    <a:pt x="214" y="636"/>
                  </a:lnTo>
                  <a:lnTo>
                    <a:pt x="220" y="634"/>
                  </a:lnTo>
                  <a:lnTo>
                    <a:pt x="227" y="636"/>
                  </a:lnTo>
                  <a:lnTo>
                    <a:pt x="258" y="642"/>
                  </a:lnTo>
                  <a:lnTo>
                    <a:pt x="258" y="642"/>
                  </a:lnTo>
                  <a:lnTo>
                    <a:pt x="264" y="617"/>
                  </a:lnTo>
                  <a:lnTo>
                    <a:pt x="272" y="593"/>
                  </a:lnTo>
                  <a:lnTo>
                    <a:pt x="280" y="570"/>
                  </a:lnTo>
                  <a:lnTo>
                    <a:pt x="290" y="548"/>
                  </a:lnTo>
                  <a:lnTo>
                    <a:pt x="302" y="527"/>
                  </a:lnTo>
                  <a:lnTo>
                    <a:pt x="314" y="507"/>
                  </a:lnTo>
                  <a:lnTo>
                    <a:pt x="328" y="487"/>
                  </a:lnTo>
                  <a:lnTo>
                    <a:pt x="343" y="470"/>
                  </a:lnTo>
                  <a:lnTo>
                    <a:pt x="343" y="470"/>
                  </a:lnTo>
                  <a:lnTo>
                    <a:pt x="360" y="452"/>
                  </a:lnTo>
                  <a:lnTo>
                    <a:pt x="378" y="436"/>
                  </a:lnTo>
                  <a:lnTo>
                    <a:pt x="396" y="421"/>
                  </a:lnTo>
                  <a:lnTo>
                    <a:pt x="416" y="407"/>
                  </a:lnTo>
                  <a:lnTo>
                    <a:pt x="436" y="396"/>
                  </a:lnTo>
                  <a:lnTo>
                    <a:pt x="458" y="386"/>
                  </a:lnTo>
                  <a:lnTo>
                    <a:pt x="480" y="378"/>
                  </a:lnTo>
                  <a:lnTo>
                    <a:pt x="502" y="372"/>
                  </a:lnTo>
                  <a:lnTo>
                    <a:pt x="502" y="292"/>
                  </a:lnTo>
                  <a:lnTo>
                    <a:pt x="502" y="292"/>
                  </a:lnTo>
                  <a:lnTo>
                    <a:pt x="502" y="286"/>
                  </a:lnTo>
                  <a:lnTo>
                    <a:pt x="505" y="282"/>
                  </a:lnTo>
                  <a:lnTo>
                    <a:pt x="507" y="277"/>
                  </a:lnTo>
                  <a:lnTo>
                    <a:pt x="512" y="273"/>
                  </a:lnTo>
                  <a:lnTo>
                    <a:pt x="516" y="269"/>
                  </a:lnTo>
                  <a:lnTo>
                    <a:pt x="521" y="267"/>
                  </a:lnTo>
                  <a:lnTo>
                    <a:pt x="526" y="266"/>
                  </a:lnTo>
                  <a:lnTo>
                    <a:pt x="531" y="265"/>
                  </a:lnTo>
                  <a:lnTo>
                    <a:pt x="795" y="265"/>
                  </a:lnTo>
                  <a:lnTo>
                    <a:pt x="795" y="265"/>
                  </a:lnTo>
                  <a:lnTo>
                    <a:pt x="800" y="266"/>
                  </a:lnTo>
                  <a:lnTo>
                    <a:pt x="805" y="267"/>
                  </a:lnTo>
                  <a:lnTo>
                    <a:pt x="809" y="269"/>
                  </a:lnTo>
                  <a:lnTo>
                    <a:pt x="814" y="273"/>
                  </a:lnTo>
                  <a:lnTo>
                    <a:pt x="817" y="277"/>
                  </a:lnTo>
                  <a:lnTo>
                    <a:pt x="820" y="282"/>
                  </a:lnTo>
                  <a:lnTo>
                    <a:pt x="821" y="286"/>
                  </a:lnTo>
                  <a:lnTo>
                    <a:pt x="822" y="292"/>
                  </a:lnTo>
                  <a:lnTo>
                    <a:pt x="822" y="484"/>
                  </a:lnTo>
                  <a:lnTo>
                    <a:pt x="822" y="484"/>
                  </a:lnTo>
                  <a:lnTo>
                    <a:pt x="821" y="489"/>
                  </a:lnTo>
                  <a:lnTo>
                    <a:pt x="820" y="494"/>
                  </a:lnTo>
                  <a:lnTo>
                    <a:pt x="817" y="499"/>
                  </a:lnTo>
                  <a:lnTo>
                    <a:pt x="814" y="503"/>
                  </a:lnTo>
                  <a:lnTo>
                    <a:pt x="809" y="507"/>
                  </a:lnTo>
                  <a:lnTo>
                    <a:pt x="805" y="509"/>
                  </a:lnTo>
                  <a:lnTo>
                    <a:pt x="800" y="511"/>
                  </a:lnTo>
                  <a:lnTo>
                    <a:pt x="795" y="511"/>
                  </a:lnTo>
                  <a:lnTo>
                    <a:pt x="708" y="511"/>
                  </a:lnTo>
                  <a:lnTo>
                    <a:pt x="708" y="511"/>
                  </a:lnTo>
                  <a:lnTo>
                    <a:pt x="710" y="513"/>
                  </a:lnTo>
                  <a:lnTo>
                    <a:pt x="766" y="584"/>
                  </a:lnTo>
                  <a:lnTo>
                    <a:pt x="766" y="584"/>
                  </a:lnTo>
                  <a:lnTo>
                    <a:pt x="768" y="588"/>
                  </a:lnTo>
                  <a:lnTo>
                    <a:pt x="771" y="593"/>
                  </a:lnTo>
                  <a:lnTo>
                    <a:pt x="771" y="598"/>
                  </a:lnTo>
                  <a:lnTo>
                    <a:pt x="771" y="604"/>
                  </a:lnTo>
                  <a:lnTo>
                    <a:pt x="767" y="608"/>
                  </a:lnTo>
                  <a:lnTo>
                    <a:pt x="764" y="613"/>
                  </a:lnTo>
                  <a:lnTo>
                    <a:pt x="758" y="615"/>
                  </a:lnTo>
                  <a:lnTo>
                    <a:pt x="751" y="616"/>
                  </a:lnTo>
                  <a:lnTo>
                    <a:pt x="717" y="616"/>
                  </a:lnTo>
                  <a:lnTo>
                    <a:pt x="717" y="738"/>
                  </a:lnTo>
                  <a:lnTo>
                    <a:pt x="717" y="738"/>
                  </a:lnTo>
                  <a:lnTo>
                    <a:pt x="726" y="740"/>
                  </a:lnTo>
                  <a:lnTo>
                    <a:pt x="736" y="743"/>
                  </a:lnTo>
                  <a:lnTo>
                    <a:pt x="745" y="746"/>
                  </a:lnTo>
                  <a:lnTo>
                    <a:pt x="755" y="751"/>
                  </a:lnTo>
                  <a:lnTo>
                    <a:pt x="763" y="755"/>
                  </a:lnTo>
                  <a:lnTo>
                    <a:pt x="771" y="761"/>
                  </a:lnTo>
                  <a:lnTo>
                    <a:pt x="779" y="767"/>
                  </a:lnTo>
                  <a:lnTo>
                    <a:pt x="785" y="774"/>
                  </a:lnTo>
                  <a:lnTo>
                    <a:pt x="785" y="774"/>
                  </a:lnTo>
                  <a:lnTo>
                    <a:pt x="793" y="783"/>
                  </a:lnTo>
                  <a:lnTo>
                    <a:pt x="800" y="792"/>
                  </a:lnTo>
                  <a:lnTo>
                    <a:pt x="807" y="802"/>
                  </a:lnTo>
                  <a:lnTo>
                    <a:pt x="812" y="813"/>
                  </a:lnTo>
                  <a:lnTo>
                    <a:pt x="816" y="825"/>
                  </a:lnTo>
                  <a:lnTo>
                    <a:pt x="820" y="836"/>
                  </a:lnTo>
                  <a:lnTo>
                    <a:pt x="821" y="849"/>
                  </a:lnTo>
                  <a:lnTo>
                    <a:pt x="822" y="861"/>
                  </a:lnTo>
                  <a:lnTo>
                    <a:pt x="822" y="861"/>
                  </a:lnTo>
                  <a:lnTo>
                    <a:pt x="821" y="874"/>
                  </a:lnTo>
                  <a:lnTo>
                    <a:pt x="820" y="886"/>
                  </a:lnTo>
                  <a:lnTo>
                    <a:pt x="816" y="898"/>
                  </a:lnTo>
                  <a:lnTo>
                    <a:pt x="812" y="909"/>
                  </a:lnTo>
                  <a:lnTo>
                    <a:pt x="807" y="921"/>
                  </a:lnTo>
                  <a:lnTo>
                    <a:pt x="800" y="931"/>
                  </a:lnTo>
                  <a:lnTo>
                    <a:pt x="793" y="940"/>
                  </a:lnTo>
                  <a:lnTo>
                    <a:pt x="785" y="949"/>
                  </a:lnTo>
                  <a:lnTo>
                    <a:pt x="785" y="949"/>
                  </a:lnTo>
                  <a:lnTo>
                    <a:pt x="777" y="957"/>
                  </a:lnTo>
                  <a:lnTo>
                    <a:pt x="767" y="964"/>
                  </a:lnTo>
                  <a:lnTo>
                    <a:pt x="757" y="971"/>
                  </a:lnTo>
                  <a:lnTo>
                    <a:pt x="747" y="975"/>
                  </a:lnTo>
                  <a:lnTo>
                    <a:pt x="735" y="980"/>
                  </a:lnTo>
                  <a:lnTo>
                    <a:pt x="724" y="983"/>
                  </a:lnTo>
                  <a:lnTo>
                    <a:pt x="711" y="985"/>
                  </a:lnTo>
                  <a:lnTo>
                    <a:pt x="699" y="986"/>
                  </a:lnTo>
                  <a:lnTo>
                    <a:pt x="699" y="986"/>
                  </a:lnTo>
                  <a:lnTo>
                    <a:pt x="686" y="985"/>
                  </a:lnTo>
                  <a:lnTo>
                    <a:pt x="674" y="983"/>
                  </a:lnTo>
                  <a:lnTo>
                    <a:pt x="662" y="980"/>
                  </a:lnTo>
                  <a:lnTo>
                    <a:pt x="651" y="975"/>
                  </a:lnTo>
                  <a:lnTo>
                    <a:pt x="640" y="971"/>
                  </a:lnTo>
                  <a:lnTo>
                    <a:pt x="630" y="964"/>
                  </a:lnTo>
                  <a:lnTo>
                    <a:pt x="620" y="957"/>
                  </a:lnTo>
                  <a:lnTo>
                    <a:pt x="612" y="949"/>
                  </a:lnTo>
                  <a:lnTo>
                    <a:pt x="612" y="949"/>
                  </a:lnTo>
                  <a:lnTo>
                    <a:pt x="605" y="941"/>
                  </a:lnTo>
                  <a:lnTo>
                    <a:pt x="598" y="933"/>
                  </a:lnTo>
                  <a:lnTo>
                    <a:pt x="593" y="925"/>
                  </a:lnTo>
                  <a:lnTo>
                    <a:pt x="588" y="915"/>
                  </a:lnTo>
                  <a:lnTo>
                    <a:pt x="583" y="906"/>
                  </a:lnTo>
                  <a:lnTo>
                    <a:pt x="580" y="896"/>
                  </a:lnTo>
                  <a:lnTo>
                    <a:pt x="578" y="885"/>
                  </a:lnTo>
                  <a:lnTo>
                    <a:pt x="577" y="875"/>
                  </a:lnTo>
                  <a:lnTo>
                    <a:pt x="505" y="930"/>
                  </a:lnTo>
                  <a:lnTo>
                    <a:pt x="505" y="930"/>
                  </a:lnTo>
                  <a:lnTo>
                    <a:pt x="500" y="933"/>
                  </a:lnTo>
                  <a:lnTo>
                    <a:pt x="496" y="936"/>
                  </a:lnTo>
                  <a:lnTo>
                    <a:pt x="491" y="936"/>
                  </a:lnTo>
                  <a:lnTo>
                    <a:pt x="486" y="934"/>
                  </a:lnTo>
                  <a:lnTo>
                    <a:pt x="482" y="932"/>
                  </a:lnTo>
                  <a:lnTo>
                    <a:pt x="478" y="929"/>
                  </a:lnTo>
                  <a:lnTo>
                    <a:pt x="476" y="923"/>
                  </a:lnTo>
                  <a:lnTo>
                    <a:pt x="475" y="915"/>
                  </a:lnTo>
                  <a:lnTo>
                    <a:pt x="475" y="881"/>
                  </a:lnTo>
                  <a:lnTo>
                    <a:pt x="475" y="881"/>
                  </a:lnTo>
                  <a:close/>
                  <a:moveTo>
                    <a:pt x="502" y="410"/>
                  </a:moveTo>
                  <a:lnTo>
                    <a:pt x="502" y="410"/>
                  </a:lnTo>
                  <a:lnTo>
                    <a:pt x="483" y="415"/>
                  </a:lnTo>
                  <a:lnTo>
                    <a:pt x="466" y="422"/>
                  </a:lnTo>
                  <a:lnTo>
                    <a:pt x="448" y="431"/>
                  </a:lnTo>
                  <a:lnTo>
                    <a:pt x="430" y="442"/>
                  </a:lnTo>
                  <a:lnTo>
                    <a:pt x="415" y="452"/>
                  </a:lnTo>
                  <a:lnTo>
                    <a:pt x="400" y="464"/>
                  </a:lnTo>
                  <a:lnTo>
                    <a:pt x="384" y="479"/>
                  </a:lnTo>
                  <a:lnTo>
                    <a:pt x="370" y="494"/>
                  </a:lnTo>
                  <a:lnTo>
                    <a:pt x="370" y="494"/>
                  </a:lnTo>
                  <a:lnTo>
                    <a:pt x="356" y="510"/>
                  </a:lnTo>
                  <a:lnTo>
                    <a:pt x="344" y="527"/>
                  </a:lnTo>
                  <a:lnTo>
                    <a:pt x="332" y="545"/>
                  </a:lnTo>
                  <a:lnTo>
                    <a:pt x="322" y="565"/>
                  </a:lnTo>
                  <a:lnTo>
                    <a:pt x="313" y="585"/>
                  </a:lnTo>
                  <a:lnTo>
                    <a:pt x="305" y="606"/>
                  </a:lnTo>
                  <a:lnTo>
                    <a:pt x="298" y="628"/>
                  </a:lnTo>
                  <a:lnTo>
                    <a:pt x="294" y="650"/>
                  </a:lnTo>
                  <a:lnTo>
                    <a:pt x="331" y="659"/>
                  </a:lnTo>
                  <a:lnTo>
                    <a:pt x="331" y="659"/>
                  </a:lnTo>
                  <a:lnTo>
                    <a:pt x="337" y="662"/>
                  </a:lnTo>
                  <a:lnTo>
                    <a:pt x="341" y="665"/>
                  </a:lnTo>
                  <a:lnTo>
                    <a:pt x="344" y="670"/>
                  </a:lnTo>
                  <a:lnTo>
                    <a:pt x="346" y="674"/>
                  </a:lnTo>
                  <a:lnTo>
                    <a:pt x="345" y="679"/>
                  </a:lnTo>
                  <a:lnTo>
                    <a:pt x="344" y="685"/>
                  </a:lnTo>
                  <a:lnTo>
                    <a:pt x="341" y="689"/>
                  </a:lnTo>
                  <a:lnTo>
                    <a:pt x="338" y="693"/>
                  </a:lnTo>
                  <a:lnTo>
                    <a:pt x="282" y="739"/>
                  </a:lnTo>
                  <a:lnTo>
                    <a:pt x="282" y="739"/>
                  </a:lnTo>
                  <a:lnTo>
                    <a:pt x="291" y="742"/>
                  </a:lnTo>
                  <a:lnTo>
                    <a:pt x="300" y="744"/>
                  </a:lnTo>
                  <a:lnTo>
                    <a:pt x="308" y="747"/>
                  </a:lnTo>
                  <a:lnTo>
                    <a:pt x="317" y="752"/>
                  </a:lnTo>
                  <a:lnTo>
                    <a:pt x="325" y="756"/>
                  </a:lnTo>
                  <a:lnTo>
                    <a:pt x="333" y="761"/>
                  </a:lnTo>
                  <a:lnTo>
                    <a:pt x="340" y="767"/>
                  </a:lnTo>
                  <a:lnTo>
                    <a:pt x="347" y="774"/>
                  </a:lnTo>
                  <a:lnTo>
                    <a:pt x="347" y="774"/>
                  </a:lnTo>
                  <a:lnTo>
                    <a:pt x="354" y="780"/>
                  </a:lnTo>
                  <a:lnTo>
                    <a:pt x="360" y="788"/>
                  </a:lnTo>
                  <a:lnTo>
                    <a:pt x="365" y="796"/>
                  </a:lnTo>
                  <a:lnTo>
                    <a:pt x="370" y="805"/>
                  </a:lnTo>
                  <a:lnTo>
                    <a:pt x="375" y="815"/>
                  </a:lnTo>
                  <a:lnTo>
                    <a:pt x="378" y="824"/>
                  </a:lnTo>
                  <a:lnTo>
                    <a:pt x="380" y="834"/>
                  </a:lnTo>
                  <a:lnTo>
                    <a:pt x="381" y="844"/>
                  </a:lnTo>
                  <a:lnTo>
                    <a:pt x="475" y="844"/>
                  </a:lnTo>
                  <a:lnTo>
                    <a:pt x="475" y="808"/>
                  </a:lnTo>
                  <a:lnTo>
                    <a:pt x="475" y="808"/>
                  </a:lnTo>
                  <a:lnTo>
                    <a:pt x="475" y="801"/>
                  </a:lnTo>
                  <a:lnTo>
                    <a:pt x="477" y="796"/>
                  </a:lnTo>
                  <a:lnTo>
                    <a:pt x="481" y="793"/>
                  </a:lnTo>
                  <a:lnTo>
                    <a:pt x="485" y="791"/>
                  </a:lnTo>
                  <a:lnTo>
                    <a:pt x="490" y="790"/>
                  </a:lnTo>
                  <a:lnTo>
                    <a:pt x="496" y="790"/>
                  </a:lnTo>
                  <a:lnTo>
                    <a:pt x="500" y="792"/>
                  </a:lnTo>
                  <a:lnTo>
                    <a:pt x="505" y="794"/>
                  </a:lnTo>
                  <a:lnTo>
                    <a:pt x="577" y="850"/>
                  </a:lnTo>
                  <a:lnTo>
                    <a:pt x="577" y="850"/>
                  </a:lnTo>
                  <a:lnTo>
                    <a:pt x="578" y="839"/>
                  </a:lnTo>
                  <a:lnTo>
                    <a:pt x="580" y="828"/>
                  </a:lnTo>
                  <a:lnTo>
                    <a:pt x="583" y="818"/>
                  </a:lnTo>
                  <a:lnTo>
                    <a:pt x="588" y="808"/>
                  </a:lnTo>
                  <a:lnTo>
                    <a:pt x="593" y="799"/>
                  </a:lnTo>
                  <a:lnTo>
                    <a:pt x="598" y="790"/>
                  </a:lnTo>
                  <a:lnTo>
                    <a:pt x="604" y="782"/>
                  </a:lnTo>
                  <a:lnTo>
                    <a:pt x="612" y="774"/>
                  </a:lnTo>
                  <a:lnTo>
                    <a:pt x="612" y="774"/>
                  </a:lnTo>
                  <a:lnTo>
                    <a:pt x="619" y="767"/>
                  </a:lnTo>
                  <a:lnTo>
                    <a:pt x="627" y="761"/>
                  </a:lnTo>
                  <a:lnTo>
                    <a:pt x="635" y="755"/>
                  </a:lnTo>
                  <a:lnTo>
                    <a:pt x="643" y="751"/>
                  </a:lnTo>
                  <a:lnTo>
                    <a:pt x="652" y="746"/>
                  </a:lnTo>
                  <a:lnTo>
                    <a:pt x="661" y="743"/>
                  </a:lnTo>
                  <a:lnTo>
                    <a:pt x="670" y="740"/>
                  </a:lnTo>
                  <a:lnTo>
                    <a:pt x="680" y="738"/>
                  </a:lnTo>
                  <a:lnTo>
                    <a:pt x="680" y="616"/>
                  </a:lnTo>
                  <a:lnTo>
                    <a:pt x="644" y="616"/>
                  </a:lnTo>
                  <a:lnTo>
                    <a:pt x="644" y="616"/>
                  </a:lnTo>
                  <a:lnTo>
                    <a:pt x="638" y="615"/>
                  </a:lnTo>
                  <a:lnTo>
                    <a:pt x="632" y="613"/>
                  </a:lnTo>
                  <a:lnTo>
                    <a:pt x="629" y="609"/>
                  </a:lnTo>
                  <a:lnTo>
                    <a:pt x="627" y="605"/>
                  </a:lnTo>
                  <a:lnTo>
                    <a:pt x="627" y="599"/>
                  </a:lnTo>
                  <a:lnTo>
                    <a:pt x="627" y="593"/>
                  </a:lnTo>
                  <a:lnTo>
                    <a:pt x="628" y="589"/>
                  </a:lnTo>
                  <a:lnTo>
                    <a:pt x="631" y="584"/>
                  </a:lnTo>
                  <a:lnTo>
                    <a:pt x="686" y="513"/>
                  </a:lnTo>
                  <a:lnTo>
                    <a:pt x="686" y="513"/>
                  </a:lnTo>
                  <a:lnTo>
                    <a:pt x="688" y="511"/>
                  </a:lnTo>
                  <a:lnTo>
                    <a:pt x="530" y="511"/>
                  </a:lnTo>
                  <a:lnTo>
                    <a:pt x="530" y="511"/>
                  </a:lnTo>
                  <a:lnTo>
                    <a:pt x="524" y="510"/>
                  </a:lnTo>
                  <a:lnTo>
                    <a:pt x="518" y="509"/>
                  </a:lnTo>
                  <a:lnTo>
                    <a:pt x="514" y="507"/>
                  </a:lnTo>
                  <a:lnTo>
                    <a:pt x="510" y="503"/>
                  </a:lnTo>
                  <a:lnTo>
                    <a:pt x="507" y="500"/>
                  </a:lnTo>
                  <a:lnTo>
                    <a:pt x="505" y="495"/>
                  </a:lnTo>
                  <a:lnTo>
                    <a:pt x="502" y="489"/>
                  </a:lnTo>
                  <a:lnTo>
                    <a:pt x="502" y="484"/>
                  </a:lnTo>
                  <a:lnTo>
                    <a:pt x="502" y="410"/>
                  </a:lnTo>
                  <a:lnTo>
                    <a:pt x="502" y="410"/>
                  </a:lnTo>
                  <a:close/>
                  <a:moveTo>
                    <a:pt x="767" y="319"/>
                  </a:moveTo>
                  <a:lnTo>
                    <a:pt x="557" y="319"/>
                  </a:lnTo>
                  <a:lnTo>
                    <a:pt x="557" y="456"/>
                  </a:lnTo>
                  <a:lnTo>
                    <a:pt x="767" y="456"/>
                  </a:lnTo>
                  <a:lnTo>
                    <a:pt x="767" y="319"/>
                  </a:lnTo>
                  <a:lnTo>
                    <a:pt x="767" y="319"/>
                  </a:lnTo>
                  <a:close/>
                  <a:moveTo>
                    <a:pt x="748" y="812"/>
                  </a:moveTo>
                  <a:lnTo>
                    <a:pt x="748" y="812"/>
                  </a:lnTo>
                  <a:lnTo>
                    <a:pt x="737" y="804"/>
                  </a:lnTo>
                  <a:lnTo>
                    <a:pt x="725" y="798"/>
                  </a:lnTo>
                  <a:lnTo>
                    <a:pt x="719" y="795"/>
                  </a:lnTo>
                  <a:lnTo>
                    <a:pt x="712" y="793"/>
                  </a:lnTo>
                  <a:lnTo>
                    <a:pt x="706" y="792"/>
                  </a:lnTo>
                  <a:lnTo>
                    <a:pt x="699" y="792"/>
                  </a:lnTo>
                  <a:lnTo>
                    <a:pt x="699" y="792"/>
                  </a:lnTo>
                  <a:lnTo>
                    <a:pt x="692" y="792"/>
                  </a:lnTo>
                  <a:lnTo>
                    <a:pt x="685" y="793"/>
                  </a:lnTo>
                  <a:lnTo>
                    <a:pt x="678" y="795"/>
                  </a:lnTo>
                  <a:lnTo>
                    <a:pt x="671" y="798"/>
                  </a:lnTo>
                  <a:lnTo>
                    <a:pt x="660" y="804"/>
                  </a:lnTo>
                  <a:lnTo>
                    <a:pt x="650" y="812"/>
                  </a:lnTo>
                  <a:lnTo>
                    <a:pt x="650" y="812"/>
                  </a:lnTo>
                  <a:lnTo>
                    <a:pt x="642" y="823"/>
                  </a:lnTo>
                  <a:lnTo>
                    <a:pt x="635" y="834"/>
                  </a:lnTo>
                  <a:lnTo>
                    <a:pt x="631" y="848"/>
                  </a:lnTo>
                  <a:lnTo>
                    <a:pt x="630" y="855"/>
                  </a:lnTo>
                  <a:lnTo>
                    <a:pt x="630" y="861"/>
                  </a:lnTo>
                  <a:lnTo>
                    <a:pt x="630" y="861"/>
                  </a:lnTo>
                  <a:lnTo>
                    <a:pt x="630" y="868"/>
                  </a:lnTo>
                  <a:lnTo>
                    <a:pt x="631" y="875"/>
                  </a:lnTo>
                  <a:lnTo>
                    <a:pt x="635" y="889"/>
                  </a:lnTo>
                  <a:lnTo>
                    <a:pt x="642" y="900"/>
                  </a:lnTo>
                  <a:lnTo>
                    <a:pt x="650" y="910"/>
                  </a:lnTo>
                  <a:lnTo>
                    <a:pt x="650" y="910"/>
                  </a:lnTo>
                  <a:lnTo>
                    <a:pt x="660" y="920"/>
                  </a:lnTo>
                  <a:lnTo>
                    <a:pt x="671" y="925"/>
                  </a:lnTo>
                  <a:lnTo>
                    <a:pt x="685" y="930"/>
                  </a:lnTo>
                  <a:lnTo>
                    <a:pt x="692" y="931"/>
                  </a:lnTo>
                  <a:lnTo>
                    <a:pt x="699" y="931"/>
                  </a:lnTo>
                  <a:lnTo>
                    <a:pt x="699" y="931"/>
                  </a:lnTo>
                  <a:lnTo>
                    <a:pt x="706" y="931"/>
                  </a:lnTo>
                  <a:lnTo>
                    <a:pt x="712" y="930"/>
                  </a:lnTo>
                  <a:lnTo>
                    <a:pt x="725" y="925"/>
                  </a:lnTo>
                  <a:lnTo>
                    <a:pt x="737" y="920"/>
                  </a:lnTo>
                  <a:lnTo>
                    <a:pt x="748" y="910"/>
                  </a:lnTo>
                  <a:lnTo>
                    <a:pt x="748" y="910"/>
                  </a:lnTo>
                  <a:lnTo>
                    <a:pt x="756" y="900"/>
                  </a:lnTo>
                  <a:lnTo>
                    <a:pt x="761" y="889"/>
                  </a:lnTo>
                  <a:lnTo>
                    <a:pt x="766" y="875"/>
                  </a:lnTo>
                  <a:lnTo>
                    <a:pt x="767" y="868"/>
                  </a:lnTo>
                  <a:lnTo>
                    <a:pt x="767" y="861"/>
                  </a:lnTo>
                  <a:lnTo>
                    <a:pt x="767" y="861"/>
                  </a:lnTo>
                  <a:lnTo>
                    <a:pt x="767" y="855"/>
                  </a:lnTo>
                  <a:lnTo>
                    <a:pt x="766" y="848"/>
                  </a:lnTo>
                  <a:lnTo>
                    <a:pt x="761" y="834"/>
                  </a:lnTo>
                  <a:lnTo>
                    <a:pt x="756" y="823"/>
                  </a:lnTo>
                  <a:lnTo>
                    <a:pt x="748" y="812"/>
                  </a:lnTo>
                  <a:lnTo>
                    <a:pt x="748" y="812"/>
                  </a:lnTo>
                  <a:close/>
                  <a:moveTo>
                    <a:pt x="308" y="812"/>
                  </a:moveTo>
                  <a:lnTo>
                    <a:pt x="308" y="812"/>
                  </a:lnTo>
                  <a:lnTo>
                    <a:pt x="298" y="804"/>
                  </a:lnTo>
                  <a:lnTo>
                    <a:pt x="287" y="798"/>
                  </a:lnTo>
                  <a:lnTo>
                    <a:pt x="281" y="795"/>
                  </a:lnTo>
                  <a:lnTo>
                    <a:pt x="274" y="793"/>
                  </a:lnTo>
                  <a:lnTo>
                    <a:pt x="267" y="792"/>
                  </a:lnTo>
                  <a:lnTo>
                    <a:pt x="260" y="792"/>
                  </a:lnTo>
                  <a:lnTo>
                    <a:pt x="260" y="792"/>
                  </a:lnTo>
                  <a:lnTo>
                    <a:pt x="252" y="792"/>
                  </a:lnTo>
                  <a:lnTo>
                    <a:pt x="246" y="793"/>
                  </a:lnTo>
                  <a:lnTo>
                    <a:pt x="240" y="795"/>
                  </a:lnTo>
                  <a:lnTo>
                    <a:pt x="233" y="798"/>
                  </a:lnTo>
                  <a:lnTo>
                    <a:pt x="222" y="804"/>
                  </a:lnTo>
                  <a:lnTo>
                    <a:pt x="211" y="812"/>
                  </a:lnTo>
                  <a:lnTo>
                    <a:pt x="211" y="812"/>
                  </a:lnTo>
                  <a:lnTo>
                    <a:pt x="203" y="823"/>
                  </a:lnTo>
                  <a:lnTo>
                    <a:pt x="197" y="834"/>
                  </a:lnTo>
                  <a:lnTo>
                    <a:pt x="193" y="848"/>
                  </a:lnTo>
                  <a:lnTo>
                    <a:pt x="192" y="855"/>
                  </a:lnTo>
                  <a:lnTo>
                    <a:pt x="191" y="861"/>
                  </a:lnTo>
                  <a:lnTo>
                    <a:pt x="191" y="861"/>
                  </a:lnTo>
                  <a:lnTo>
                    <a:pt x="192" y="868"/>
                  </a:lnTo>
                  <a:lnTo>
                    <a:pt x="193" y="875"/>
                  </a:lnTo>
                  <a:lnTo>
                    <a:pt x="197" y="889"/>
                  </a:lnTo>
                  <a:lnTo>
                    <a:pt x="203" y="900"/>
                  </a:lnTo>
                  <a:lnTo>
                    <a:pt x="211" y="910"/>
                  </a:lnTo>
                  <a:lnTo>
                    <a:pt x="211" y="910"/>
                  </a:lnTo>
                  <a:lnTo>
                    <a:pt x="222" y="920"/>
                  </a:lnTo>
                  <a:lnTo>
                    <a:pt x="233" y="925"/>
                  </a:lnTo>
                  <a:lnTo>
                    <a:pt x="246" y="930"/>
                  </a:lnTo>
                  <a:lnTo>
                    <a:pt x="252" y="931"/>
                  </a:lnTo>
                  <a:lnTo>
                    <a:pt x="260" y="931"/>
                  </a:lnTo>
                  <a:lnTo>
                    <a:pt x="260" y="931"/>
                  </a:lnTo>
                  <a:lnTo>
                    <a:pt x="267" y="931"/>
                  </a:lnTo>
                  <a:lnTo>
                    <a:pt x="274" y="930"/>
                  </a:lnTo>
                  <a:lnTo>
                    <a:pt x="287" y="925"/>
                  </a:lnTo>
                  <a:lnTo>
                    <a:pt x="298" y="920"/>
                  </a:lnTo>
                  <a:lnTo>
                    <a:pt x="308" y="910"/>
                  </a:lnTo>
                  <a:lnTo>
                    <a:pt x="308" y="910"/>
                  </a:lnTo>
                  <a:lnTo>
                    <a:pt x="317" y="900"/>
                  </a:lnTo>
                  <a:lnTo>
                    <a:pt x="323" y="889"/>
                  </a:lnTo>
                  <a:lnTo>
                    <a:pt x="328" y="875"/>
                  </a:lnTo>
                  <a:lnTo>
                    <a:pt x="329" y="868"/>
                  </a:lnTo>
                  <a:lnTo>
                    <a:pt x="329" y="861"/>
                  </a:lnTo>
                  <a:lnTo>
                    <a:pt x="329" y="861"/>
                  </a:lnTo>
                  <a:lnTo>
                    <a:pt x="329" y="855"/>
                  </a:lnTo>
                  <a:lnTo>
                    <a:pt x="328" y="848"/>
                  </a:lnTo>
                  <a:lnTo>
                    <a:pt x="323" y="834"/>
                  </a:lnTo>
                  <a:lnTo>
                    <a:pt x="317" y="823"/>
                  </a:lnTo>
                  <a:lnTo>
                    <a:pt x="308" y="812"/>
                  </a:lnTo>
                  <a:lnTo>
                    <a:pt x="308" y="812"/>
                  </a:lnTo>
                  <a:close/>
                </a:path>
              </a:pathLst>
            </a:custGeom>
            <a:solidFill>
              <a:srgbClr val="FA41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/>
            </a:p>
          </p:txBody>
        </p:sp>
      </p:grpSp>
      <p:cxnSp>
        <p:nvCxnSpPr>
          <p:cNvPr id="244" name="직선 연결선 7">
            <a:extLst>
              <a:ext uri="{FF2B5EF4-FFF2-40B4-BE49-F238E27FC236}">
                <a16:creationId xmlns:a16="http://schemas.microsoft.com/office/drawing/2014/main" id="{BB596209-2FE6-4FD1-8456-91CD1355D567}"/>
              </a:ext>
            </a:extLst>
          </p:cNvPr>
          <p:cNvCxnSpPr/>
          <p:nvPr/>
        </p:nvCxnSpPr>
        <p:spPr>
          <a:xfrm>
            <a:off x="4572000" y="2931790"/>
            <a:ext cx="841830" cy="0"/>
          </a:xfrm>
          <a:prstGeom prst="line">
            <a:avLst/>
          </a:prstGeom>
          <a:solidFill>
            <a:schemeClr val="bg1"/>
          </a:solidFill>
          <a:ln w="19050" cap="rnd">
            <a:solidFill>
              <a:srgbClr val="222D47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5" name="직선 연결선 7">
            <a:extLst>
              <a:ext uri="{FF2B5EF4-FFF2-40B4-BE49-F238E27FC236}">
                <a16:creationId xmlns:a16="http://schemas.microsoft.com/office/drawing/2014/main" id="{4E2885E7-08F2-439F-8A05-428F6DF75DB9}"/>
              </a:ext>
            </a:extLst>
          </p:cNvPr>
          <p:cNvCxnSpPr>
            <a:cxnSpLocks/>
          </p:cNvCxnSpPr>
          <p:nvPr/>
        </p:nvCxnSpPr>
        <p:spPr>
          <a:xfrm flipH="1" flipV="1">
            <a:off x="3545399" y="2917571"/>
            <a:ext cx="1026602" cy="14222"/>
          </a:xfrm>
          <a:prstGeom prst="line">
            <a:avLst/>
          </a:prstGeom>
          <a:solidFill>
            <a:schemeClr val="bg1"/>
          </a:solidFill>
          <a:ln w="19050" cap="rnd">
            <a:solidFill>
              <a:srgbClr val="222D47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97B1D236-774D-46F6-A925-43C65328F995}"/>
              </a:ext>
            </a:extLst>
          </p:cNvPr>
          <p:cNvSpPr txBox="1"/>
          <p:nvPr/>
        </p:nvSpPr>
        <p:spPr>
          <a:xfrm>
            <a:off x="3501585" y="2346666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B8C2F"/>
                </a:highlight>
              </a:rPr>
              <a:t>L</a:t>
            </a:r>
            <a:r>
              <a:rPr lang="en-US" altLang="zh-CN" sz="2400" dirty="0">
                <a:highlight>
                  <a:srgbClr val="FB8C2F"/>
                </a:highlight>
              </a:rPr>
              <a:t>ending club</a:t>
            </a:r>
            <a:endParaRPr lang="en-US" sz="2400" dirty="0">
              <a:highlight>
                <a:srgbClr val="FB8C2F"/>
              </a:highlight>
            </a:endParaRPr>
          </a:p>
        </p:txBody>
      </p:sp>
      <p:sp>
        <p:nvSpPr>
          <p:cNvPr id="241" name="Freeform 8">
            <a:extLst>
              <a:ext uri="{FF2B5EF4-FFF2-40B4-BE49-F238E27FC236}">
                <a16:creationId xmlns:a16="http://schemas.microsoft.com/office/drawing/2014/main" id="{040B6F17-B24B-4437-A65C-3B0693CC7395}"/>
              </a:ext>
            </a:extLst>
          </p:cNvPr>
          <p:cNvSpPr>
            <a:spLocks noEditPoints="1"/>
          </p:cNvSpPr>
          <p:nvPr/>
        </p:nvSpPr>
        <p:spPr bwMode="auto">
          <a:xfrm>
            <a:off x="4206479" y="3121705"/>
            <a:ext cx="469163" cy="389904"/>
          </a:xfrm>
          <a:custGeom>
            <a:avLst/>
            <a:gdLst>
              <a:gd name="T0" fmla="*/ 986 w 1102"/>
              <a:gd name="T1" fmla="*/ 519 h 916"/>
              <a:gd name="T2" fmla="*/ 1002 w 1102"/>
              <a:gd name="T3" fmla="*/ 634 h 916"/>
              <a:gd name="T4" fmla="*/ 964 w 1102"/>
              <a:gd name="T5" fmla="*/ 722 h 916"/>
              <a:gd name="T6" fmla="*/ 877 w 1102"/>
              <a:gd name="T7" fmla="*/ 781 h 916"/>
              <a:gd name="T8" fmla="*/ 827 w 1102"/>
              <a:gd name="T9" fmla="*/ 847 h 916"/>
              <a:gd name="T10" fmla="*/ 754 w 1102"/>
              <a:gd name="T11" fmla="*/ 889 h 916"/>
              <a:gd name="T12" fmla="*/ 642 w 1102"/>
              <a:gd name="T13" fmla="*/ 906 h 916"/>
              <a:gd name="T14" fmla="*/ 673 w 1102"/>
              <a:gd name="T15" fmla="*/ 859 h 916"/>
              <a:gd name="T16" fmla="*/ 721 w 1102"/>
              <a:gd name="T17" fmla="*/ 841 h 916"/>
              <a:gd name="T18" fmla="*/ 642 w 1102"/>
              <a:gd name="T19" fmla="*/ 730 h 916"/>
              <a:gd name="T20" fmla="*/ 761 w 1102"/>
              <a:gd name="T21" fmla="*/ 783 h 916"/>
              <a:gd name="T22" fmla="*/ 819 w 1102"/>
              <a:gd name="T23" fmla="*/ 786 h 916"/>
              <a:gd name="T24" fmla="*/ 723 w 1102"/>
              <a:gd name="T25" fmla="*/ 679 h 916"/>
              <a:gd name="T26" fmla="*/ 736 w 1102"/>
              <a:gd name="T27" fmla="*/ 636 h 916"/>
              <a:gd name="T28" fmla="*/ 871 w 1102"/>
              <a:gd name="T29" fmla="*/ 725 h 916"/>
              <a:gd name="T30" fmla="*/ 909 w 1102"/>
              <a:gd name="T31" fmla="*/ 686 h 916"/>
              <a:gd name="T32" fmla="*/ 779 w 1102"/>
              <a:gd name="T33" fmla="*/ 558 h 916"/>
              <a:gd name="T34" fmla="*/ 822 w 1102"/>
              <a:gd name="T35" fmla="*/ 543 h 916"/>
              <a:gd name="T36" fmla="*/ 957 w 1102"/>
              <a:gd name="T37" fmla="*/ 603 h 916"/>
              <a:gd name="T38" fmla="*/ 655 w 1102"/>
              <a:gd name="T39" fmla="*/ 289 h 916"/>
              <a:gd name="T40" fmla="*/ 700 w 1102"/>
              <a:gd name="T41" fmla="*/ 274 h 916"/>
              <a:gd name="T42" fmla="*/ 92 w 1102"/>
              <a:gd name="T43" fmla="*/ 421 h 916"/>
              <a:gd name="T44" fmla="*/ 0 w 1102"/>
              <a:gd name="T45" fmla="*/ 244 h 916"/>
              <a:gd name="T46" fmla="*/ 166 w 1102"/>
              <a:gd name="T47" fmla="*/ 31 h 916"/>
              <a:gd name="T48" fmla="*/ 248 w 1102"/>
              <a:gd name="T49" fmla="*/ 2 h 916"/>
              <a:gd name="T50" fmla="*/ 346 w 1102"/>
              <a:gd name="T51" fmla="*/ 57 h 916"/>
              <a:gd name="T52" fmla="*/ 503 w 1102"/>
              <a:gd name="T53" fmla="*/ 39 h 916"/>
              <a:gd name="T54" fmla="*/ 324 w 1102"/>
              <a:gd name="T55" fmla="*/ 107 h 916"/>
              <a:gd name="T56" fmla="*/ 223 w 1102"/>
              <a:gd name="T57" fmla="*/ 57 h 916"/>
              <a:gd name="T58" fmla="*/ 57 w 1102"/>
              <a:gd name="T59" fmla="*/ 257 h 916"/>
              <a:gd name="T60" fmla="*/ 136 w 1102"/>
              <a:gd name="T61" fmla="*/ 353 h 916"/>
              <a:gd name="T62" fmla="*/ 142 w 1102"/>
              <a:gd name="T63" fmla="*/ 480 h 916"/>
              <a:gd name="T64" fmla="*/ 515 w 1102"/>
              <a:gd name="T65" fmla="*/ 757 h 916"/>
              <a:gd name="T66" fmla="*/ 490 w 1102"/>
              <a:gd name="T67" fmla="*/ 742 h 916"/>
              <a:gd name="T68" fmla="*/ 437 w 1102"/>
              <a:gd name="T69" fmla="*/ 679 h 916"/>
              <a:gd name="T70" fmla="*/ 377 w 1102"/>
              <a:gd name="T71" fmla="*/ 681 h 916"/>
              <a:gd name="T72" fmla="*/ 354 w 1102"/>
              <a:gd name="T73" fmla="*/ 616 h 916"/>
              <a:gd name="T74" fmla="*/ 283 w 1102"/>
              <a:gd name="T75" fmla="*/ 601 h 916"/>
              <a:gd name="T76" fmla="*/ 271 w 1102"/>
              <a:gd name="T77" fmla="*/ 524 h 916"/>
              <a:gd name="T78" fmla="*/ 187 w 1102"/>
              <a:gd name="T79" fmla="*/ 506 h 916"/>
              <a:gd name="T80" fmla="*/ 128 w 1102"/>
              <a:gd name="T81" fmla="*/ 583 h 916"/>
              <a:gd name="T82" fmla="*/ 166 w 1102"/>
              <a:gd name="T83" fmla="*/ 654 h 916"/>
              <a:gd name="T84" fmla="*/ 220 w 1102"/>
              <a:gd name="T85" fmla="*/ 664 h 916"/>
              <a:gd name="T86" fmla="*/ 229 w 1102"/>
              <a:gd name="T87" fmla="*/ 762 h 916"/>
              <a:gd name="T88" fmla="*/ 326 w 1102"/>
              <a:gd name="T89" fmla="*/ 758 h 916"/>
              <a:gd name="T90" fmla="*/ 343 w 1102"/>
              <a:gd name="T91" fmla="*/ 809 h 916"/>
              <a:gd name="T92" fmla="*/ 439 w 1102"/>
              <a:gd name="T93" fmla="*/ 827 h 916"/>
              <a:gd name="T94" fmla="*/ 458 w 1102"/>
              <a:gd name="T95" fmla="*/ 848 h 916"/>
              <a:gd name="T96" fmla="*/ 518 w 1102"/>
              <a:gd name="T97" fmla="*/ 899 h 916"/>
              <a:gd name="T98" fmla="*/ 592 w 1102"/>
              <a:gd name="T99" fmla="*/ 858 h 916"/>
              <a:gd name="T100" fmla="*/ 577 w 1102"/>
              <a:gd name="T101" fmla="*/ 771 h 916"/>
              <a:gd name="T102" fmla="*/ 992 w 1102"/>
              <a:gd name="T103" fmla="*/ 425 h 916"/>
              <a:gd name="T104" fmla="*/ 1045 w 1102"/>
              <a:gd name="T105" fmla="*/ 300 h 916"/>
              <a:gd name="T106" fmla="*/ 1084 w 1102"/>
              <a:gd name="T107" fmla="*/ 166 h 916"/>
              <a:gd name="T108" fmla="*/ 828 w 1102"/>
              <a:gd name="T109" fmla="*/ 40 h 916"/>
              <a:gd name="T110" fmla="*/ 657 w 1102"/>
              <a:gd name="T111" fmla="*/ 41 h 916"/>
              <a:gd name="T112" fmla="*/ 319 w 1102"/>
              <a:gd name="T113" fmla="*/ 237 h 916"/>
              <a:gd name="T114" fmla="*/ 343 w 1102"/>
              <a:gd name="T115" fmla="*/ 324 h 916"/>
              <a:gd name="T116" fmla="*/ 584 w 1102"/>
              <a:gd name="T117" fmla="*/ 214 h 916"/>
              <a:gd name="T118" fmla="*/ 683 w 1102"/>
              <a:gd name="T119" fmla="*/ 231 h 916"/>
              <a:gd name="T120" fmla="*/ 764 w 1102"/>
              <a:gd name="T121" fmla="*/ 245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02" h="916">
                <a:moveTo>
                  <a:pt x="717" y="273"/>
                </a:moveTo>
                <a:lnTo>
                  <a:pt x="717" y="273"/>
                </a:lnTo>
                <a:lnTo>
                  <a:pt x="817" y="363"/>
                </a:lnTo>
                <a:lnTo>
                  <a:pt x="866" y="407"/>
                </a:lnTo>
                <a:lnTo>
                  <a:pt x="915" y="454"/>
                </a:lnTo>
                <a:lnTo>
                  <a:pt x="915" y="454"/>
                </a:lnTo>
                <a:lnTo>
                  <a:pt x="922" y="459"/>
                </a:lnTo>
                <a:lnTo>
                  <a:pt x="929" y="465"/>
                </a:lnTo>
                <a:lnTo>
                  <a:pt x="965" y="498"/>
                </a:lnTo>
                <a:lnTo>
                  <a:pt x="986" y="519"/>
                </a:lnTo>
                <a:lnTo>
                  <a:pt x="986" y="519"/>
                </a:lnTo>
                <a:lnTo>
                  <a:pt x="995" y="530"/>
                </a:lnTo>
                <a:lnTo>
                  <a:pt x="1002" y="540"/>
                </a:lnTo>
                <a:lnTo>
                  <a:pt x="1007" y="550"/>
                </a:lnTo>
                <a:lnTo>
                  <a:pt x="1011" y="561"/>
                </a:lnTo>
                <a:lnTo>
                  <a:pt x="1014" y="572"/>
                </a:lnTo>
                <a:lnTo>
                  <a:pt x="1014" y="583"/>
                </a:lnTo>
                <a:lnTo>
                  <a:pt x="1014" y="593"/>
                </a:lnTo>
                <a:lnTo>
                  <a:pt x="1013" y="605"/>
                </a:lnTo>
                <a:lnTo>
                  <a:pt x="1011" y="615"/>
                </a:lnTo>
                <a:lnTo>
                  <a:pt x="1006" y="625"/>
                </a:lnTo>
                <a:lnTo>
                  <a:pt x="1002" y="634"/>
                </a:lnTo>
                <a:lnTo>
                  <a:pt x="996" y="644"/>
                </a:lnTo>
                <a:lnTo>
                  <a:pt x="988" y="652"/>
                </a:lnTo>
                <a:lnTo>
                  <a:pt x="980" y="658"/>
                </a:lnTo>
                <a:lnTo>
                  <a:pt x="972" y="664"/>
                </a:lnTo>
                <a:lnTo>
                  <a:pt x="962" y="669"/>
                </a:lnTo>
                <a:lnTo>
                  <a:pt x="962" y="669"/>
                </a:lnTo>
                <a:lnTo>
                  <a:pt x="965" y="680"/>
                </a:lnTo>
                <a:lnTo>
                  <a:pt x="967" y="692"/>
                </a:lnTo>
                <a:lnTo>
                  <a:pt x="967" y="702"/>
                </a:lnTo>
                <a:lnTo>
                  <a:pt x="966" y="712"/>
                </a:lnTo>
                <a:lnTo>
                  <a:pt x="964" y="722"/>
                </a:lnTo>
                <a:lnTo>
                  <a:pt x="960" y="731"/>
                </a:lnTo>
                <a:lnTo>
                  <a:pt x="956" y="741"/>
                </a:lnTo>
                <a:lnTo>
                  <a:pt x="950" y="749"/>
                </a:lnTo>
                <a:lnTo>
                  <a:pt x="943" y="755"/>
                </a:lnTo>
                <a:lnTo>
                  <a:pt x="937" y="762"/>
                </a:lnTo>
                <a:lnTo>
                  <a:pt x="927" y="768"/>
                </a:lnTo>
                <a:lnTo>
                  <a:pt x="918" y="774"/>
                </a:lnTo>
                <a:lnTo>
                  <a:pt x="909" y="777"/>
                </a:lnTo>
                <a:lnTo>
                  <a:pt x="899" y="779"/>
                </a:lnTo>
                <a:lnTo>
                  <a:pt x="889" y="781"/>
                </a:lnTo>
                <a:lnTo>
                  <a:pt x="877" y="781"/>
                </a:lnTo>
                <a:lnTo>
                  <a:pt x="877" y="781"/>
                </a:lnTo>
                <a:lnTo>
                  <a:pt x="876" y="790"/>
                </a:lnTo>
                <a:lnTo>
                  <a:pt x="874" y="799"/>
                </a:lnTo>
                <a:lnTo>
                  <a:pt x="870" y="807"/>
                </a:lnTo>
                <a:lnTo>
                  <a:pt x="866" y="815"/>
                </a:lnTo>
                <a:lnTo>
                  <a:pt x="861" y="822"/>
                </a:lnTo>
                <a:lnTo>
                  <a:pt x="855" y="827"/>
                </a:lnTo>
                <a:lnTo>
                  <a:pt x="849" y="834"/>
                </a:lnTo>
                <a:lnTo>
                  <a:pt x="842" y="839"/>
                </a:lnTo>
                <a:lnTo>
                  <a:pt x="835" y="843"/>
                </a:lnTo>
                <a:lnTo>
                  <a:pt x="827" y="847"/>
                </a:lnTo>
                <a:lnTo>
                  <a:pt x="819" y="850"/>
                </a:lnTo>
                <a:lnTo>
                  <a:pt x="811" y="852"/>
                </a:lnTo>
                <a:lnTo>
                  <a:pt x="802" y="854"/>
                </a:lnTo>
                <a:lnTo>
                  <a:pt x="793" y="854"/>
                </a:lnTo>
                <a:lnTo>
                  <a:pt x="784" y="852"/>
                </a:lnTo>
                <a:lnTo>
                  <a:pt x="774" y="851"/>
                </a:lnTo>
                <a:lnTo>
                  <a:pt x="774" y="851"/>
                </a:lnTo>
                <a:lnTo>
                  <a:pt x="771" y="862"/>
                </a:lnTo>
                <a:lnTo>
                  <a:pt x="766" y="872"/>
                </a:lnTo>
                <a:lnTo>
                  <a:pt x="761" y="881"/>
                </a:lnTo>
                <a:lnTo>
                  <a:pt x="754" y="889"/>
                </a:lnTo>
                <a:lnTo>
                  <a:pt x="746" y="897"/>
                </a:lnTo>
                <a:lnTo>
                  <a:pt x="738" y="903"/>
                </a:lnTo>
                <a:lnTo>
                  <a:pt x="729" y="907"/>
                </a:lnTo>
                <a:lnTo>
                  <a:pt x="719" y="912"/>
                </a:lnTo>
                <a:lnTo>
                  <a:pt x="708" y="914"/>
                </a:lnTo>
                <a:lnTo>
                  <a:pt x="698" y="916"/>
                </a:lnTo>
                <a:lnTo>
                  <a:pt x="687" y="916"/>
                </a:lnTo>
                <a:lnTo>
                  <a:pt x="675" y="915"/>
                </a:lnTo>
                <a:lnTo>
                  <a:pt x="664" y="914"/>
                </a:lnTo>
                <a:lnTo>
                  <a:pt x="652" y="911"/>
                </a:lnTo>
                <a:lnTo>
                  <a:pt x="642" y="906"/>
                </a:lnTo>
                <a:lnTo>
                  <a:pt x="631" y="900"/>
                </a:lnTo>
                <a:lnTo>
                  <a:pt x="623" y="895"/>
                </a:lnTo>
                <a:lnTo>
                  <a:pt x="623" y="895"/>
                </a:lnTo>
                <a:lnTo>
                  <a:pt x="631" y="883"/>
                </a:lnTo>
                <a:lnTo>
                  <a:pt x="636" y="871"/>
                </a:lnTo>
                <a:lnTo>
                  <a:pt x="641" y="858"/>
                </a:lnTo>
                <a:lnTo>
                  <a:pt x="644" y="844"/>
                </a:lnTo>
                <a:lnTo>
                  <a:pt x="644" y="844"/>
                </a:lnTo>
                <a:lnTo>
                  <a:pt x="656" y="851"/>
                </a:lnTo>
                <a:lnTo>
                  <a:pt x="667" y="857"/>
                </a:lnTo>
                <a:lnTo>
                  <a:pt x="673" y="859"/>
                </a:lnTo>
                <a:lnTo>
                  <a:pt x="679" y="860"/>
                </a:lnTo>
                <a:lnTo>
                  <a:pt x="684" y="862"/>
                </a:lnTo>
                <a:lnTo>
                  <a:pt x="691" y="862"/>
                </a:lnTo>
                <a:lnTo>
                  <a:pt x="691" y="862"/>
                </a:lnTo>
                <a:lnTo>
                  <a:pt x="701" y="859"/>
                </a:lnTo>
                <a:lnTo>
                  <a:pt x="709" y="856"/>
                </a:lnTo>
                <a:lnTo>
                  <a:pt x="713" y="852"/>
                </a:lnTo>
                <a:lnTo>
                  <a:pt x="716" y="849"/>
                </a:lnTo>
                <a:lnTo>
                  <a:pt x="719" y="846"/>
                </a:lnTo>
                <a:lnTo>
                  <a:pt x="721" y="841"/>
                </a:lnTo>
                <a:lnTo>
                  <a:pt x="721" y="841"/>
                </a:lnTo>
                <a:lnTo>
                  <a:pt x="722" y="832"/>
                </a:lnTo>
                <a:lnTo>
                  <a:pt x="720" y="820"/>
                </a:lnTo>
                <a:lnTo>
                  <a:pt x="649" y="763"/>
                </a:lnTo>
                <a:lnTo>
                  <a:pt x="649" y="763"/>
                </a:lnTo>
                <a:lnTo>
                  <a:pt x="645" y="760"/>
                </a:lnTo>
                <a:lnTo>
                  <a:pt x="642" y="755"/>
                </a:lnTo>
                <a:lnTo>
                  <a:pt x="640" y="751"/>
                </a:lnTo>
                <a:lnTo>
                  <a:pt x="639" y="745"/>
                </a:lnTo>
                <a:lnTo>
                  <a:pt x="639" y="741"/>
                </a:lnTo>
                <a:lnTo>
                  <a:pt x="640" y="735"/>
                </a:lnTo>
                <a:lnTo>
                  <a:pt x="642" y="730"/>
                </a:lnTo>
                <a:lnTo>
                  <a:pt x="644" y="726"/>
                </a:lnTo>
                <a:lnTo>
                  <a:pt x="644" y="726"/>
                </a:lnTo>
                <a:lnTo>
                  <a:pt x="649" y="721"/>
                </a:lnTo>
                <a:lnTo>
                  <a:pt x="653" y="719"/>
                </a:lnTo>
                <a:lnTo>
                  <a:pt x="658" y="717"/>
                </a:lnTo>
                <a:lnTo>
                  <a:pt x="663" y="716"/>
                </a:lnTo>
                <a:lnTo>
                  <a:pt x="668" y="716"/>
                </a:lnTo>
                <a:lnTo>
                  <a:pt x="673" y="717"/>
                </a:lnTo>
                <a:lnTo>
                  <a:pt x="679" y="718"/>
                </a:lnTo>
                <a:lnTo>
                  <a:pt x="683" y="721"/>
                </a:lnTo>
                <a:lnTo>
                  <a:pt x="761" y="783"/>
                </a:lnTo>
                <a:lnTo>
                  <a:pt x="761" y="783"/>
                </a:lnTo>
                <a:lnTo>
                  <a:pt x="768" y="789"/>
                </a:lnTo>
                <a:lnTo>
                  <a:pt x="774" y="793"/>
                </a:lnTo>
                <a:lnTo>
                  <a:pt x="782" y="797"/>
                </a:lnTo>
                <a:lnTo>
                  <a:pt x="789" y="798"/>
                </a:lnTo>
                <a:lnTo>
                  <a:pt x="795" y="799"/>
                </a:lnTo>
                <a:lnTo>
                  <a:pt x="802" y="798"/>
                </a:lnTo>
                <a:lnTo>
                  <a:pt x="809" y="795"/>
                </a:lnTo>
                <a:lnTo>
                  <a:pt x="814" y="792"/>
                </a:lnTo>
                <a:lnTo>
                  <a:pt x="814" y="792"/>
                </a:lnTo>
                <a:lnTo>
                  <a:pt x="819" y="786"/>
                </a:lnTo>
                <a:lnTo>
                  <a:pt x="822" y="781"/>
                </a:lnTo>
                <a:lnTo>
                  <a:pt x="822" y="781"/>
                </a:lnTo>
                <a:lnTo>
                  <a:pt x="824" y="774"/>
                </a:lnTo>
                <a:lnTo>
                  <a:pt x="825" y="767"/>
                </a:lnTo>
                <a:lnTo>
                  <a:pt x="825" y="763"/>
                </a:lnTo>
                <a:lnTo>
                  <a:pt x="824" y="760"/>
                </a:lnTo>
                <a:lnTo>
                  <a:pt x="821" y="758"/>
                </a:lnTo>
                <a:lnTo>
                  <a:pt x="819" y="754"/>
                </a:lnTo>
                <a:lnTo>
                  <a:pt x="727" y="682"/>
                </a:lnTo>
                <a:lnTo>
                  <a:pt x="727" y="682"/>
                </a:lnTo>
                <a:lnTo>
                  <a:pt x="723" y="679"/>
                </a:lnTo>
                <a:lnTo>
                  <a:pt x="720" y="674"/>
                </a:lnTo>
                <a:lnTo>
                  <a:pt x="717" y="670"/>
                </a:lnTo>
                <a:lnTo>
                  <a:pt x="716" y="664"/>
                </a:lnTo>
                <a:lnTo>
                  <a:pt x="716" y="660"/>
                </a:lnTo>
                <a:lnTo>
                  <a:pt x="717" y="654"/>
                </a:lnTo>
                <a:lnTo>
                  <a:pt x="720" y="649"/>
                </a:lnTo>
                <a:lnTo>
                  <a:pt x="722" y="645"/>
                </a:lnTo>
                <a:lnTo>
                  <a:pt x="722" y="645"/>
                </a:lnTo>
                <a:lnTo>
                  <a:pt x="727" y="640"/>
                </a:lnTo>
                <a:lnTo>
                  <a:pt x="731" y="638"/>
                </a:lnTo>
                <a:lnTo>
                  <a:pt x="736" y="636"/>
                </a:lnTo>
                <a:lnTo>
                  <a:pt x="740" y="634"/>
                </a:lnTo>
                <a:lnTo>
                  <a:pt x="746" y="634"/>
                </a:lnTo>
                <a:lnTo>
                  <a:pt x="750" y="634"/>
                </a:lnTo>
                <a:lnTo>
                  <a:pt x="756" y="637"/>
                </a:lnTo>
                <a:lnTo>
                  <a:pt x="761" y="640"/>
                </a:lnTo>
                <a:lnTo>
                  <a:pt x="857" y="716"/>
                </a:lnTo>
                <a:lnTo>
                  <a:pt x="857" y="716"/>
                </a:lnTo>
                <a:lnTo>
                  <a:pt x="859" y="717"/>
                </a:lnTo>
                <a:lnTo>
                  <a:pt x="859" y="717"/>
                </a:lnTo>
                <a:lnTo>
                  <a:pt x="865" y="721"/>
                </a:lnTo>
                <a:lnTo>
                  <a:pt x="871" y="725"/>
                </a:lnTo>
                <a:lnTo>
                  <a:pt x="878" y="726"/>
                </a:lnTo>
                <a:lnTo>
                  <a:pt x="884" y="727"/>
                </a:lnTo>
                <a:lnTo>
                  <a:pt x="891" y="726"/>
                </a:lnTo>
                <a:lnTo>
                  <a:pt x="897" y="723"/>
                </a:lnTo>
                <a:lnTo>
                  <a:pt x="901" y="720"/>
                </a:lnTo>
                <a:lnTo>
                  <a:pt x="906" y="717"/>
                </a:lnTo>
                <a:lnTo>
                  <a:pt x="909" y="711"/>
                </a:lnTo>
                <a:lnTo>
                  <a:pt x="911" y="705"/>
                </a:lnTo>
                <a:lnTo>
                  <a:pt x="913" y="700"/>
                </a:lnTo>
                <a:lnTo>
                  <a:pt x="911" y="693"/>
                </a:lnTo>
                <a:lnTo>
                  <a:pt x="909" y="686"/>
                </a:lnTo>
                <a:lnTo>
                  <a:pt x="906" y="678"/>
                </a:lnTo>
                <a:lnTo>
                  <a:pt x="899" y="671"/>
                </a:lnTo>
                <a:lnTo>
                  <a:pt x="891" y="663"/>
                </a:lnTo>
                <a:lnTo>
                  <a:pt x="789" y="587"/>
                </a:lnTo>
                <a:lnTo>
                  <a:pt x="789" y="587"/>
                </a:lnTo>
                <a:lnTo>
                  <a:pt x="785" y="583"/>
                </a:lnTo>
                <a:lnTo>
                  <a:pt x="782" y="579"/>
                </a:lnTo>
                <a:lnTo>
                  <a:pt x="780" y="574"/>
                </a:lnTo>
                <a:lnTo>
                  <a:pt x="779" y="568"/>
                </a:lnTo>
                <a:lnTo>
                  <a:pt x="779" y="564"/>
                </a:lnTo>
                <a:lnTo>
                  <a:pt x="779" y="558"/>
                </a:lnTo>
                <a:lnTo>
                  <a:pt x="781" y="553"/>
                </a:lnTo>
                <a:lnTo>
                  <a:pt x="784" y="549"/>
                </a:lnTo>
                <a:lnTo>
                  <a:pt x="784" y="549"/>
                </a:lnTo>
                <a:lnTo>
                  <a:pt x="788" y="544"/>
                </a:lnTo>
                <a:lnTo>
                  <a:pt x="792" y="541"/>
                </a:lnTo>
                <a:lnTo>
                  <a:pt x="797" y="539"/>
                </a:lnTo>
                <a:lnTo>
                  <a:pt x="802" y="538"/>
                </a:lnTo>
                <a:lnTo>
                  <a:pt x="808" y="538"/>
                </a:lnTo>
                <a:lnTo>
                  <a:pt x="812" y="539"/>
                </a:lnTo>
                <a:lnTo>
                  <a:pt x="818" y="540"/>
                </a:lnTo>
                <a:lnTo>
                  <a:pt x="822" y="543"/>
                </a:lnTo>
                <a:lnTo>
                  <a:pt x="923" y="619"/>
                </a:lnTo>
                <a:lnTo>
                  <a:pt x="923" y="619"/>
                </a:lnTo>
                <a:lnTo>
                  <a:pt x="927" y="621"/>
                </a:lnTo>
                <a:lnTo>
                  <a:pt x="931" y="621"/>
                </a:lnTo>
                <a:lnTo>
                  <a:pt x="935" y="621"/>
                </a:lnTo>
                <a:lnTo>
                  <a:pt x="939" y="620"/>
                </a:lnTo>
                <a:lnTo>
                  <a:pt x="943" y="617"/>
                </a:lnTo>
                <a:lnTo>
                  <a:pt x="947" y="615"/>
                </a:lnTo>
                <a:lnTo>
                  <a:pt x="954" y="608"/>
                </a:lnTo>
                <a:lnTo>
                  <a:pt x="954" y="608"/>
                </a:lnTo>
                <a:lnTo>
                  <a:pt x="957" y="603"/>
                </a:lnTo>
                <a:lnTo>
                  <a:pt x="959" y="596"/>
                </a:lnTo>
                <a:lnTo>
                  <a:pt x="960" y="590"/>
                </a:lnTo>
                <a:lnTo>
                  <a:pt x="960" y="583"/>
                </a:lnTo>
                <a:lnTo>
                  <a:pt x="958" y="576"/>
                </a:lnTo>
                <a:lnTo>
                  <a:pt x="956" y="569"/>
                </a:lnTo>
                <a:lnTo>
                  <a:pt x="952" y="564"/>
                </a:lnTo>
                <a:lnTo>
                  <a:pt x="947" y="558"/>
                </a:lnTo>
                <a:lnTo>
                  <a:pt x="926" y="536"/>
                </a:lnTo>
                <a:lnTo>
                  <a:pt x="657" y="291"/>
                </a:lnTo>
                <a:lnTo>
                  <a:pt x="657" y="291"/>
                </a:lnTo>
                <a:lnTo>
                  <a:pt x="655" y="289"/>
                </a:lnTo>
                <a:lnTo>
                  <a:pt x="655" y="287"/>
                </a:lnTo>
                <a:lnTo>
                  <a:pt x="653" y="284"/>
                </a:lnTo>
                <a:lnTo>
                  <a:pt x="655" y="281"/>
                </a:lnTo>
                <a:lnTo>
                  <a:pt x="656" y="279"/>
                </a:lnTo>
                <a:lnTo>
                  <a:pt x="658" y="277"/>
                </a:lnTo>
                <a:lnTo>
                  <a:pt x="660" y="276"/>
                </a:lnTo>
                <a:lnTo>
                  <a:pt x="664" y="276"/>
                </a:lnTo>
                <a:lnTo>
                  <a:pt x="664" y="276"/>
                </a:lnTo>
                <a:lnTo>
                  <a:pt x="676" y="276"/>
                </a:lnTo>
                <a:lnTo>
                  <a:pt x="689" y="275"/>
                </a:lnTo>
                <a:lnTo>
                  <a:pt x="700" y="274"/>
                </a:lnTo>
                <a:lnTo>
                  <a:pt x="713" y="273"/>
                </a:lnTo>
                <a:lnTo>
                  <a:pt x="713" y="273"/>
                </a:lnTo>
                <a:lnTo>
                  <a:pt x="717" y="273"/>
                </a:lnTo>
                <a:lnTo>
                  <a:pt x="717" y="273"/>
                </a:lnTo>
                <a:close/>
                <a:moveTo>
                  <a:pt x="123" y="501"/>
                </a:moveTo>
                <a:lnTo>
                  <a:pt x="123" y="501"/>
                </a:lnTo>
                <a:lnTo>
                  <a:pt x="114" y="486"/>
                </a:lnTo>
                <a:lnTo>
                  <a:pt x="107" y="471"/>
                </a:lnTo>
                <a:lnTo>
                  <a:pt x="101" y="455"/>
                </a:lnTo>
                <a:lnTo>
                  <a:pt x="97" y="438"/>
                </a:lnTo>
                <a:lnTo>
                  <a:pt x="92" y="421"/>
                </a:lnTo>
                <a:lnTo>
                  <a:pt x="90" y="404"/>
                </a:lnTo>
                <a:lnTo>
                  <a:pt x="85" y="368"/>
                </a:lnTo>
                <a:lnTo>
                  <a:pt x="51" y="336"/>
                </a:lnTo>
                <a:lnTo>
                  <a:pt x="51" y="336"/>
                </a:lnTo>
                <a:lnTo>
                  <a:pt x="31" y="315"/>
                </a:lnTo>
                <a:lnTo>
                  <a:pt x="22" y="305"/>
                </a:lnTo>
                <a:lnTo>
                  <a:pt x="16" y="295"/>
                </a:lnTo>
                <a:lnTo>
                  <a:pt x="9" y="284"/>
                </a:lnTo>
                <a:lnTo>
                  <a:pt x="4" y="272"/>
                </a:lnTo>
                <a:lnTo>
                  <a:pt x="1" y="259"/>
                </a:lnTo>
                <a:lnTo>
                  <a:pt x="0" y="244"/>
                </a:lnTo>
                <a:lnTo>
                  <a:pt x="0" y="244"/>
                </a:lnTo>
                <a:lnTo>
                  <a:pt x="1" y="236"/>
                </a:lnTo>
                <a:lnTo>
                  <a:pt x="2" y="228"/>
                </a:lnTo>
                <a:lnTo>
                  <a:pt x="3" y="220"/>
                </a:lnTo>
                <a:lnTo>
                  <a:pt x="6" y="214"/>
                </a:lnTo>
                <a:lnTo>
                  <a:pt x="10" y="206"/>
                </a:lnTo>
                <a:lnTo>
                  <a:pt x="13" y="199"/>
                </a:lnTo>
                <a:lnTo>
                  <a:pt x="18" y="192"/>
                </a:lnTo>
                <a:lnTo>
                  <a:pt x="23" y="185"/>
                </a:lnTo>
                <a:lnTo>
                  <a:pt x="166" y="31"/>
                </a:lnTo>
                <a:lnTo>
                  <a:pt x="166" y="31"/>
                </a:lnTo>
                <a:lnTo>
                  <a:pt x="172" y="24"/>
                </a:lnTo>
                <a:lnTo>
                  <a:pt x="179" y="20"/>
                </a:lnTo>
                <a:lnTo>
                  <a:pt x="186" y="15"/>
                </a:lnTo>
                <a:lnTo>
                  <a:pt x="194" y="10"/>
                </a:lnTo>
                <a:lnTo>
                  <a:pt x="200" y="7"/>
                </a:lnTo>
                <a:lnTo>
                  <a:pt x="208" y="5"/>
                </a:lnTo>
                <a:lnTo>
                  <a:pt x="216" y="2"/>
                </a:lnTo>
                <a:lnTo>
                  <a:pt x="224" y="1"/>
                </a:lnTo>
                <a:lnTo>
                  <a:pt x="232" y="1"/>
                </a:lnTo>
                <a:lnTo>
                  <a:pt x="240" y="1"/>
                </a:lnTo>
                <a:lnTo>
                  <a:pt x="248" y="2"/>
                </a:lnTo>
                <a:lnTo>
                  <a:pt x="256" y="5"/>
                </a:lnTo>
                <a:lnTo>
                  <a:pt x="264" y="7"/>
                </a:lnTo>
                <a:lnTo>
                  <a:pt x="272" y="10"/>
                </a:lnTo>
                <a:lnTo>
                  <a:pt x="279" y="15"/>
                </a:lnTo>
                <a:lnTo>
                  <a:pt x="286" y="20"/>
                </a:lnTo>
                <a:lnTo>
                  <a:pt x="286" y="20"/>
                </a:lnTo>
                <a:lnTo>
                  <a:pt x="301" y="31"/>
                </a:lnTo>
                <a:lnTo>
                  <a:pt x="315" y="40"/>
                </a:lnTo>
                <a:lnTo>
                  <a:pt x="328" y="49"/>
                </a:lnTo>
                <a:lnTo>
                  <a:pt x="346" y="57"/>
                </a:lnTo>
                <a:lnTo>
                  <a:pt x="346" y="57"/>
                </a:lnTo>
                <a:lnTo>
                  <a:pt x="359" y="62"/>
                </a:lnTo>
                <a:lnTo>
                  <a:pt x="366" y="63"/>
                </a:lnTo>
                <a:lnTo>
                  <a:pt x="366" y="63"/>
                </a:lnTo>
                <a:lnTo>
                  <a:pt x="382" y="59"/>
                </a:lnTo>
                <a:lnTo>
                  <a:pt x="398" y="56"/>
                </a:lnTo>
                <a:lnTo>
                  <a:pt x="432" y="48"/>
                </a:lnTo>
                <a:lnTo>
                  <a:pt x="449" y="45"/>
                </a:lnTo>
                <a:lnTo>
                  <a:pt x="467" y="41"/>
                </a:lnTo>
                <a:lnTo>
                  <a:pt x="485" y="39"/>
                </a:lnTo>
                <a:lnTo>
                  <a:pt x="503" y="39"/>
                </a:lnTo>
                <a:lnTo>
                  <a:pt x="503" y="39"/>
                </a:lnTo>
                <a:lnTo>
                  <a:pt x="480" y="55"/>
                </a:lnTo>
                <a:lnTo>
                  <a:pt x="449" y="79"/>
                </a:lnTo>
                <a:lnTo>
                  <a:pt x="408" y="110"/>
                </a:lnTo>
                <a:lnTo>
                  <a:pt x="408" y="110"/>
                </a:lnTo>
                <a:lnTo>
                  <a:pt x="390" y="114"/>
                </a:lnTo>
                <a:lnTo>
                  <a:pt x="373" y="117"/>
                </a:lnTo>
                <a:lnTo>
                  <a:pt x="373" y="117"/>
                </a:lnTo>
                <a:lnTo>
                  <a:pt x="362" y="117"/>
                </a:lnTo>
                <a:lnTo>
                  <a:pt x="350" y="115"/>
                </a:lnTo>
                <a:lnTo>
                  <a:pt x="337" y="112"/>
                </a:lnTo>
                <a:lnTo>
                  <a:pt x="324" y="107"/>
                </a:lnTo>
                <a:lnTo>
                  <a:pt x="311" y="102"/>
                </a:lnTo>
                <a:lnTo>
                  <a:pt x="300" y="96"/>
                </a:lnTo>
                <a:lnTo>
                  <a:pt x="289" y="89"/>
                </a:lnTo>
                <a:lnTo>
                  <a:pt x="280" y="85"/>
                </a:lnTo>
                <a:lnTo>
                  <a:pt x="253" y="63"/>
                </a:lnTo>
                <a:lnTo>
                  <a:pt x="253" y="63"/>
                </a:lnTo>
                <a:lnTo>
                  <a:pt x="247" y="59"/>
                </a:lnTo>
                <a:lnTo>
                  <a:pt x="241" y="57"/>
                </a:lnTo>
                <a:lnTo>
                  <a:pt x="236" y="56"/>
                </a:lnTo>
                <a:lnTo>
                  <a:pt x="229" y="56"/>
                </a:lnTo>
                <a:lnTo>
                  <a:pt x="223" y="57"/>
                </a:lnTo>
                <a:lnTo>
                  <a:pt x="218" y="59"/>
                </a:lnTo>
                <a:lnTo>
                  <a:pt x="212" y="63"/>
                </a:lnTo>
                <a:lnTo>
                  <a:pt x="206" y="67"/>
                </a:lnTo>
                <a:lnTo>
                  <a:pt x="63" y="222"/>
                </a:lnTo>
                <a:lnTo>
                  <a:pt x="63" y="222"/>
                </a:lnTo>
                <a:lnTo>
                  <a:pt x="60" y="227"/>
                </a:lnTo>
                <a:lnTo>
                  <a:pt x="57" y="233"/>
                </a:lnTo>
                <a:lnTo>
                  <a:pt x="55" y="239"/>
                </a:lnTo>
                <a:lnTo>
                  <a:pt x="54" y="245"/>
                </a:lnTo>
                <a:lnTo>
                  <a:pt x="55" y="251"/>
                </a:lnTo>
                <a:lnTo>
                  <a:pt x="57" y="257"/>
                </a:lnTo>
                <a:lnTo>
                  <a:pt x="60" y="263"/>
                </a:lnTo>
                <a:lnTo>
                  <a:pt x="63" y="268"/>
                </a:lnTo>
                <a:lnTo>
                  <a:pt x="63" y="268"/>
                </a:lnTo>
                <a:lnTo>
                  <a:pt x="81" y="288"/>
                </a:lnTo>
                <a:lnTo>
                  <a:pt x="100" y="307"/>
                </a:lnTo>
                <a:lnTo>
                  <a:pt x="100" y="307"/>
                </a:lnTo>
                <a:lnTo>
                  <a:pt x="111" y="318"/>
                </a:lnTo>
                <a:lnTo>
                  <a:pt x="124" y="332"/>
                </a:lnTo>
                <a:lnTo>
                  <a:pt x="130" y="339"/>
                </a:lnTo>
                <a:lnTo>
                  <a:pt x="133" y="346"/>
                </a:lnTo>
                <a:lnTo>
                  <a:pt x="136" y="353"/>
                </a:lnTo>
                <a:lnTo>
                  <a:pt x="139" y="360"/>
                </a:lnTo>
                <a:lnTo>
                  <a:pt x="139" y="360"/>
                </a:lnTo>
                <a:lnTo>
                  <a:pt x="142" y="387"/>
                </a:lnTo>
                <a:lnTo>
                  <a:pt x="147" y="415"/>
                </a:lnTo>
                <a:lnTo>
                  <a:pt x="150" y="430"/>
                </a:lnTo>
                <a:lnTo>
                  <a:pt x="154" y="443"/>
                </a:lnTo>
                <a:lnTo>
                  <a:pt x="159" y="455"/>
                </a:lnTo>
                <a:lnTo>
                  <a:pt x="165" y="466"/>
                </a:lnTo>
                <a:lnTo>
                  <a:pt x="165" y="466"/>
                </a:lnTo>
                <a:lnTo>
                  <a:pt x="152" y="472"/>
                </a:lnTo>
                <a:lnTo>
                  <a:pt x="142" y="480"/>
                </a:lnTo>
                <a:lnTo>
                  <a:pt x="133" y="490"/>
                </a:lnTo>
                <a:lnTo>
                  <a:pt x="123" y="501"/>
                </a:lnTo>
                <a:lnTo>
                  <a:pt x="123" y="501"/>
                </a:lnTo>
                <a:close/>
                <a:moveTo>
                  <a:pt x="577" y="771"/>
                </a:moveTo>
                <a:lnTo>
                  <a:pt x="577" y="771"/>
                </a:lnTo>
                <a:lnTo>
                  <a:pt x="568" y="765"/>
                </a:lnTo>
                <a:lnTo>
                  <a:pt x="558" y="760"/>
                </a:lnTo>
                <a:lnTo>
                  <a:pt x="547" y="757"/>
                </a:lnTo>
                <a:lnTo>
                  <a:pt x="537" y="754"/>
                </a:lnTo>
                <a:lnTo>
                  <a:pt x="526" y="754"/>
                </a:lnTo>
                <a:lnTo>
                  <a:pt x="515" y="757"/>
                </a:lnTo>
                <a:lnTo>
                  <a:pt x="505" y="759"/>
                </a:lnTo>
                <a:lnTo>
                  <a:pt x="496" y="765"/>
                </a:lnTo>
                <a:lnTo>
                  <a:pt x="496" y="765"/>
                </a:lnTo>
                <a:lnTo>
                  <a:pt x="493" y="765"/>
                </a:lnTo>
                <a:lnTo>
                  <a:pt x="490" y="763"/>
                </a:lnTo>
                <a:lnTo>
                  <a:pt x="490" y="763"/>
                </a:lnTo>
                <a:lnTo>
                  <a:pt x="489" y="762"/>
                </a:lnTo>
                <a:lnTo>
                  <a:pt x="489" y="759"/>
                </a:lnTo>
                <a:lnTo>
                  <a:pt x="489" y="759"/>
                </a:lnTo>
                <a:lnTo>
                  <a:pt x="490" y="751"/>
                </a:lnTo>
                <a:lnTo>
                  <a:pt x="490" y="742"/>
                </a:lnTo>
                <a:lnTo>
                  <a:pt x="488" y="733"/>
                </a:lnTo>
                <a:lnTo>
                  <a:pt x="486" y="723"/>
                </a:lnTo>
                <a:lnTo>
                  <a:pt x="482" y="716"/>
                </a:lnTo>
                <a:lnTo>
                  <a:pt x="478" y="708"/>
                </a:lnTo>
                <a:lnTo>
                  <a:pt x="472" y="700"/>
                </a:lnTo>
                <a:lnTo>
                  <a:pt x="466" y="694"/>
                </a:lnTo>
                <a:lnTo>
                  <a:pt x="466" y="694"/>
                </a:lnTo>
                <a:lnTo>
                  <a:pt x="466" y="694"/>
                </a:lnTo>
                <a:lnTo>
                  <a:pt x="457" y="687"/>
                </a:lnTo>
                <a:lnTo>
                  <a:pt x="447" y="681"/>
                </a:lnTo>
                <a:lnTo>
                  <a:pt x="437" y="679"/>
                </a:lnTo>
                <a:lnTo>
                  <a:pt x="425" y="677"/>
                </a:lnTo>
                <a:lnTo>
                  <a:pt x="415" y="677"/>
                </a:lnTo>
                <a:lnTo>
                  <a:pt x="405" y="678"/>
                </a:lnTo>
                <a:lnTo>
                  <a:pt x="394" y="681"/>
                </a:lnTo>
                <a:lnTo>
                  <a:pt x="384" y="687"/>
                </a:lnTo>
                <a:lnTo>
                  <a:pt x="384" y="687"/>
                </a:lnTo>
                <a:lnTo>
                  <a:pt x="382" y="687"/>
                </a:lnTo>
                <a:lnTo>
                  <a:pt x="380" y="686"/>
                </a:lnTo>
                <a:lnTo>
                  <a:pt x="380" y="686"/>
                </a:lnTo>
                <a:lnTo>
                  <a:pt x="377" y="685"/>
                </a:lnTo>
                <a:lnTo>
                  <a:pt x="377" y="681"/>
                </a:lnTo>
                <a:lnTo>
                  <a:pt x="377" y="681"/>
                </a:lnTo>
                <a:lnTo>
                  <a:pt x="378" y="672"/>
                </a:lnTo>
                <a:lnTo>
                  <a:pt x="378" y="664"/>
                </a:lnTo>
                <a:lnTo>
                  <a:pt x="377" y="655"/>
                </a:lnTo>
                <a:lnTo>
                  <a:pt x="375" y="646"/>
                </a:lnTo>
                <a:lnTo>
                  <a:pt x="372" y="638"/>
                </a:lnTo>
                <a:lnTo>
                  <a:pt x="367" y="630"/>
                </a:lnTo>
                <a:lnTo>
                  <a:pt x="361" y="622"/>
                </a:lnTo>
                <a:lnTo>
                  <a:pt x="354" y="616"/>
                </a:lnTo>
                <a:lnTo>
                  <a:pt x="354" y="616"/>
                </a:lnTo>
                <a:lnTo>
                  <a:pt x="354" y="616"/>
                </a:lnTo>
                <a:lnTo>
                  <a:pt x="348" y="611"/>
                </a:lnTo>
                <a:lnTo>
                  <a:pt x="340" y="606"/>
                </a:lnTo>
                <a:lnTo>
                  <a:pt x="330" y="603"/>
                </a:lnTo>
                <a:lnTo>
                  <a:pt x="323" y="600"/>
                </a:lnTo>
                <a:lnTo>
                  <a:pt x="313" y="599"/>
                </a:lnTo>
                <a:lnTo>
                  <a:pt x="304" y="599"/>
                </a:lnTo>
                <a:lnTo>
                  <a:pt x="295" y="600"/>
                </a:lnTo>
                <a:lnTo>
                  <a:pt x="287" y="603"/>
                </a:lnTo>
                <a:lnTo>
                  <a:pt x="287" y="603"/>
                </a:lnTo>
                <a:lnTo>
                  <a:pt x="285" y="603"/>
                </a:lnTo>
                <a:lnTo>
                  <a:pt x="283" y="601"/>
                </a:lnTo>
                <a:lnTo>
                  <a:pt x="283" y="601"/>
                </a:lnTo>
                <a:lnTo>
                  <a:pt x="281" y="599"/>
                </a:lnTo>
                <a:lnTo>
                  <a:pt x="281" y="597"/>
                </a:lnTo>
                <a:lnTo>
                  <a:pt x="281" y="597"/>
                </a:lnTo>
                <a:lnTo>
                  <a:pt x="285" y="585"/>
                </a:lnTo>
                <a:lnTo>
                  <a:pt x="287" y="575"/>
                </a:lnTo>
                <a:lnTo>
                  <a:pt x="287" y="564"/>
                </a:lnTo>
                <a:lnTo>
                  <a:pt x="286" y="553"/>
                </a:lnTo>
                <a:lnTo>
                  <a:pt x="283" y="543"/>
                </a:lnTo>
                <a:lnTo>
                  <a:pt x="278" y="533"/>
                </a:lnTo>
                <a:lnTo>
                  <a:pt x="271" y="524"/>
                </a:lnTo>
                <a:lnTo>
                  <a:pt x="263" y="516"/>
                </a:lnTo>
                <a:lnTo>
                  <a:pt x="263" y="516"/>
                </a:lnTo>
                <a:lnTo>
                  <a:pt x="263" y="516"/>
                </a:lnTo>
                <a:lnTo>
                  <a:pt x="257" y="511"/>
                </a:lnTo>
                <a:lnTo>
                  <a:pt x="252" y="508"/>
                </a:lnTo>
                <a:lnTo>
                  <a:pt x="245" y="504"/>
                </a:lnTo>
                <a:lnTo>
                  <a:pt x="239" y="502"/>
                </a:lnTo>
                <a:lnTo>
                  <a:pt x="226" y="499"/>
                </a:lnTo>
                <a:lnTo>
                  <a:pt x="212" y="499"/>
                </a:lnTo>
                <a:lnTo>
                  <a:pt x="199" y="501"/>
                </a:lnTo>
                <a:lnTo>
                  <a:pt x="187" y="506"/>
                </a:lnTo>
                <a:lnTo>
                  <a:pt x="181" y="509"/>
                </a:lnTo>
                <a:lnTo>
                  <a:pt x="175" y="514"/>
                </a:lnTo>
                <a:lnTo>
                  <a:pt x="170" y="518"/>
                </a:lnTo>
                <a:lnTo>
                  <a:pt x="165" y="523"/>
                </a:lnTo>
                <a:lnTo>
                  <a:pt x="144" y="546"/>
                </a:lnTo>
                <a:lnTo>
                  <a:pt x="144" y="546"/>
                </a:lnTo>
                <a:lnTo>
                  <a:pt x="140" y="551"/>
                </a:lnTo>
                <a:lnTo>
                  <a:pt x="136" y="558"/>
                </a:lnTo>
                <a:lnTo>
                  <a:pt x="133" y="564"/>
                </a:lnTo>
                <a:lnTo>
                  <a:pt x="131" y="571"/>
                </a:lnTo>
                <a:lnTo>
                  <a:pt x="128" y="583"/>
                </a:lnTo>
                <a:lnTo>
                  <a:pt x="127" y="597"/>
                </a:lnTo>
                <a:lnTo>
                  <a:pt x="130" y="609"/>
                </a:lnTo>
                <a:lnTo>
                  <a:pt x="135" y="622"/>
                </a:lnTo>
                <a:lnTo>
                  <a:pt x="139" y="629"/>
                </a:lnTo>
                <a:lnTo>
                  <a:pt x="142" y="634"/>
                </a:lnTo>
                <a:lnTo>
                  <a:pt x="147" y="639"/>
                </a:lnTo>
                <a:lnTo>
                  <a:pt x="151" y="645"/>
                </a:lnTo>
                <a:lnTo>
                  <a:pt x="151" y="645"/>
                </a:lnTo>
                <a:lnTo>
                  <a:pt x="151" y="645"/>
                </a:lnTo>
                <a:lnTo>
                  <a:pt x="158" y="649"/>
                </a:lnTo>
                <a:lnTo>
                  <a:pt x="166" y="654"/>
                </a:lnTo>
                <a:lnTo>
                  <a:pt x="174" y="657"/>
                </a:lnTo>
                <a:lnTo>
                  <a:pt x="182" y="660"/>
                </a:lnTo>
                <a:lnTo>
                  <a:pt x="190" y="661"/>
                </a:lnTo>
                <a:lnTo>
                  <a:pt x="198" y="661"/>
                </a:lnTo>
                <a:lnTo>
                  <a:pt x="206" y="661"/>
                </a:lnTo>
                <a:lnTo>
                  <a:pt x="214" y="660"/>
                </a:lnTo>
                <a:lnTo>
                  <a:pt x="214" y="660"/>
                </a:lnTo>
                <a:lnTo>
                  <a:pt x="218" y="660"/>
                </a:lnTo>
                <a:lnTo>
                  <a:pt x="220" y="661"/>
                </a:lnTo>
                <a:lnTo>
                  <a:pt x="220" y="661"/>
                </a:lnTo>
                <a:lnTo>
                  <a:pt x="220" y="664"/>
                </a:lnTo>
                <a:lnTo>
                  <a:pt x="219" y="666"/>
                </a:lnTo>
                <a:lnTo>
                  <a:pt x="219" y="666"/>
                </a:lnTo>
                <a:lnTo>
                  <a:pt x="212" y="678"/>
                </a:lnTo>
                <a:lnTo>
                  <a:pt x="207" y="690"/>
                </a:lnTo>
                <a:lnTo>
                  <a:pt x="205" y="703"/>
                </a:lnTo>
                <a:lnTo>
                  <a:pt x="205" y="716"/>
                </a:lnTo>
                <a:lnTo>
                  <a:pt x="207" y="728"/>
                </a:lnTo>
                <a:lnTo>
                  <a:pt x="212" y="741"/>
                </a:lnTo>
                <a:lnTo>
                  <a:pt x="219" y="752"/>
                </a:lnTo>
                <a:lnTo>
                  <a:pt x="229" y="762"/>
                </a:lnTo>
                <a:lnTo>
                  <a:pt x="229" y="762"/>
                </a:lnTo>
                <a:lnTo>
                  <a:pt x="229" y="762"/>
                </a:lnTo>
                <a:lnTo>
                  <a:pt x="239" y="769"/>
                </a:lnTo>
                <a:lnTo>
                  <a:pt x="252" y="775"/>
                </a:lnTo>
                <a:lnTo>
                  <a:pt x="264" y="778"/>
                </a:lnTo>
                <a:lnTo>
                  <a:pt x="277" y="778"/>
                </a:lnTo>
                <a:lnTo>
                  <a:pt x="289" y="777"/>
                </a:lnTo>
                <a:lnTo>
                  <a:pt x="302" y="773"/>
                </a:lnTo>
                <a:lnTo>
                  <a:pt x="313" y="767"/>
                </a:lnTo>
                <a:lnTo>
                  <a:pt x="324" y="759"/>
                </a:lnTo>
                <a:lnTo>
                  <a:pt x="324" y="759"/>
                </a:lnTo>
                <a:lnTo>
                  <a:pt x="326" y="758"/>
                </a:lnTo>
                <a:lnTo>
                  <a:pt x="328" y="758"/>
                </a:lnTo>
                <a:lnTo>
                  <a:pt x="328" y="758"/>
                </a:lnTo>
                <a:lnTo>
                  <a:pt x="330" y="760"/>
                </a:lnTo>
                <a:lnTo>
                  <a:pt x="330" y="762"/>
                </a:lnTo>
                <a:lnTo>
                  <a:pt x="330" y="762"/>
                </a:lnTo>
                <a:lnTo>
                  <a:pt x="330" y="770"/>
                </a:lnTo>
                <a:lnTo>
                  <a:pt x="332" y="778"/>
                </a:lnTo>
                <a:lnTo>
                  <a:pt x="333" y="787"/>
                </a:lnTo>
                <a:lnTo>
                  <a:pt x="335" y="794"/>
                </a:lnTo>
                <a:lnTo>
                  <a:pt x="338" y="802"/>
                </a:lnTo>
                <a:lnTo>
                  <a:pt x="343" y="809"/>
                </a:lnTo>
                <a:lnTo>
                  <a:pt x="349" y="816"/>
                </a:lnTo>
                <a:lnTo>
                  <a:pt x="354" y="823"/>
                </a:lnTo>
                <a:lnTo>
                  <a:pt x="354" y="823"/>
                </a:lnTo>
                <a:lnTo>
                  <a:pt x="354" y="823"/>
                </a:lnTo>
                <a:lnTo>
                  <a:pt x="366" y="830"/>
                </a:lnTo>
                <a:lnTo>
                  <a:pt x="377" y="835"/>
                </a:lnTo>
                <a:lnTo>
                  <a:pt x="390" y="839"/>
                </a:lnTo>
                <a:lnTo>
                  <a:pt x="402" y="839"/>
                </a:lnTo>
                <a:lnTo>
                  <a:pt x="415" y="838"/>
                </a:lnTo>
                <a:lnTo>
                  <a:pt x="428" y="833"/>
                </a:lnTo>
                <a:lnTo>
                  <a:pt x="439" y="827"/>
                </a:lnTo>
                <a:lnTo>
                  <a:pt x="449" y="819"/>
                </a:lnTo>
                <a:lnTo>
                  <a:pt x="449" y="819"/>
                </a:lnTo>
                <a:lnTo>
                  <a:pt x="451" y="818"/>
                </a:lnTo>
                <a:lnTo>
                  <a:pt x="454" y="818"/>
                </a:lnTo>
                <a:lnTo>
                  <a:pt x="454" y="818"/>
                </a:lnTo>
                <a:lnTo>
                  <a:pt x="456" y="820"/>
                </a:lnTo>
                <a:lnTo>
                  <a:pt x="457" y="823"/>
                </a:lnTo>
                <a:lnTo>
                  <a:pt x="457" y="823"/>
                </a:lnTo>
                <a:lnTo>
                  <a:pt x="456" y="831"/>
                </a:lnTo>
                <a:lnTo>
                  <a:pt x="457" y="839"/>
                </a:lnTo>
                <a:lnTo>
                  <a:pt x="458" y="848"/>
                </a:lnTo>
                <a:lnTo>
                  <a:pt x="462" y="855"/>
                </a:lnTo>
                <a:lnTo>
                  <a:pt x="465" y="863"/>
                </a:lnTo>
                <a:lnTo>
                  <a:pt x="469" y="870"/>
                </a:lnTo>
                <a:lnTo>
                  <a:pt x="474" y="876"/>
                </a:lnTo>
                <a:lnTo>
                  <a:pt x="481" y="883"/>
                </a:lnTo>
                <a:lnTo>
                  <a:pt x="481" y="883"/>
                </a:lnTo>
                <a:lnTo>
                  <a:pt x="486" y="887"/>
                </a:lnTo>
                <a:lnTo>
                  <a:pt x="493" y="891"/>
                </a:lnTo>
                <a:lnTo>
                  <a:pt x="498" y="893"/>
                </a:lnTo>
                <a:lnTo>
                  <a:pt x="505" y="896"/>
                </a:lnTo>
                <a:lnTo>
                  <a:pt x="518" y="899"/>
                </a:lnTo>
                <a:lnTo>
                  <a:pt x="531" y="899"/>
                </a:lnTo>
                <a:lnTo>
                  <a:pt x="545" y="897"/>
                </a:lnTo>
                <a:lnTo>
                  <a:pt x="558" y="892"/>
                </a:lnTo>
                <a:lnTo>
                  <a:pt x="563" y="889"/>
                </a:lnTo>
                <a:lnTo>
                  <a:pt x="569" y="885"/>
                </a:lnTo>
                <a:lnTo>
                  <a:pt x="574" y="881"/>
                </a:lnTo>
                <a:lnTo>
                  <a:pt x="579" y="875"/>
                </a:lnTo>
                <a:lnTo>
                  <a:pt x="584" y="870"/>
                </a:lnTo>
                <a:lnTo>
                  <a:pt x="584" y="870"/>
                </a:lnTo>
                <a:lnTo>
                  <a:pt x="588" y="864"/>
                </a:lnTo>
                <a:lnTo>
                  <a:pt x="592" y="858"/>
                </a:lnTo>
                <a:lnTo>
                  <a:pt x="595" y="851"/>
                </a:lnTo>
                <a:lnTo>
                  <a:pt x="598" y="846"/>
                </a:lnTo>
                <a:lnTo>
                  <a:pt x="601" y="832"/>
                </a:lnTo>
                <a:lnTo>
                  <a:pt x="601" y="819"/>
                </a:lnTo>
                <a:lnTo>
                  <a:pt x="599" y="806"/>
                </a:lnTo>
                <a:lnTo>
                  <a:pt x="594" y="793"/>
                </a:lnTo>
                <a:lnTo>
                  <a:pt x="591" y="787"/>
                </a:lnTo>
                <a:lnTo>
                  <a:pt x="586" y="782"/>
                </a:lnTo>
                <a:lnTo>
                  <a:pt x="582" y="776"/>
                </a:lnTo>
                <a:lnTo>
                  <a:pt x="577" y="771"/>
                </a:lnTo>
                <a:lnTo>
                  <a:pt x="577" y="771"/>
                </a:lnTo>
                <a:close/>
                <a:moveTo>
                  <a:pt x="764" y="245"/>
                </a:moveTo>
                <a:lnTo>
                  <a:pt x="764" y="245"/>
                </a:lnTo>
                <a:lnTo>
                  <a:pt x="947" y="421"/>
                </a:lnTo>
                <a:lnTo>
                  <a:pt x="947" y="421"/>
                </a:lnTo>
                <a:lnTo>
                  <a:pt x="954" y="426"/>
                </a:lnTo>
                <a:lnTo>
                  <a:pt x="960" y="429"/>
                </a:lnTo>
                <a:lnTo>
                  <a:pt x="968" y="431"/>
                </a:lnTo>
                <a:lnTo>
                  <a:pt x="978" y="430"/>
                </a:lnTo>
                <a:lnTo>
                  <a:pt x="978" y="430"/>
                </a:lnTo>
                <a:lnTo>
                  <a:pt x="986" y="428"/>
                </a:lnTo>
                <a:lnTo>
                  <a:pt x="992" y="425"/>
                </a:lnTo>
                <a:lnTo>
                  <a:pt x="999" y="419"/>
                </a:lnTo>
                <a:lnTo>
                  <a:pt x="1004" y="412"/>
                </a:lnTo>
                <a:lnTo>
                  <a:pt x="1004" y="412"/>
                </a:lnTo>
                <a:lnTo>
                  <a:pt x="1014" y="393"/>
                </a:lnTo>
                <a:lnTo>
                  <a:pt x="1022" y="372"/>
                </a:lnTo>
                <a:lnTo>
                  <a:pt x="1028" y="350"/>
                </a:lnTo>
                <a:lnTo>
                  <a:pt x="1034" y="328"/>
                </a:lnTo>
                <a:lnTo>
                  <a:pt x="1034" y="328"/>
                </a:lnTo>
                <a:lnTo>
                  <a:pt x="1036" y="317"/>
                </a:lnTo>
                <a:lnTo>
                  <a:pt x="1039" y="308"/>
                </a:lnTo>
                <a:lnTo>
                  <a:pt x="1045" y="300"/>
                </a:lnTo>
                <a:lnTo>
                  <a:pt x="1051" y="292"/>
                </a:lnTo>
                <a:lnTo>
                  <a:pt x="1083" y="258"/>
                </a:lnTo>
                <a:lnTo>
                  <a:pt x="1083" y="258"/>
                </a:lnTo>
                <a:lnTo>
                  <a:pt x="1092" y="248"/>
                </a:lnTo>
                <a:lnTo>
                  <a:pt x="1097" y="236"/>
                </a:lnTo>
                <a:lnTo>
                  <a:pt x="1101" y="224"/>
                </a:lnTo>
                <a:lnTo>
                  <a:pt x="1102" y="211"/>
                </a:lnTo>
                <a:lnTo>
                  <a:pt x="1101" y="200"/>
                </a:lnTo>
                <a:lnTo>
                  <a:pt x="1097" y="187"/>
                </a:lnTo>
                <a:lnTo>
                  <a:pt x="1092" y="176"/>
                </a:lnTo>
                <a:lnTo>
                  <a:pt x="1084" y="166"/>
                </a:lnTo>
                <a:lnTo>
                  <a:pt x="952" y="22"/>
                </a:lnTo>
                <a:lnTo>
                  <a:pt x="952" y="22"/>
                </a:lnTo>
                <a:lnTo>
                  <a:pt x="942" y="13"/>
                </a:lnTo>
                <a:lnTo>
                  <a:pt x="932" y="7"/>
                </a:lnTo>
                <a:lnTo>
                  <a:pt x="919" y="2"/>
                </a:lnTo>
                <a:lnTo>
                  <a:pt x="907" y="0"/>
                </a:lnTo>
                <a:lnTo>
                  <a:pt x="894" y="0"/>
                </a:lnTo>
                <a:lnTo>
                  <a:pt x="882" y="2"/>
                </a:lnTo>
                <a:lnTo>
                  <a:pt x="870" y="7"/>
                </a:lnTo>
                <a:lnTo>
                  <a:pt x="859" y="15"/>
                </a:lnTo>
                <a:lnTo>
                  <a:pt x="828" y="40"/>
                </a:lnTo>
                <a:lnTo>
                  <a:pt x="828" y="40"/>
                </a:lnTo>
                <a:lnTo>
                  <a:pt x="817" y="47"/>
                </a:lnTo>
                <a:lnTo>
                  <a:pt x="810" y="50"/>
                </a:lnTo>
                <a:lnTo>
                  <a:pt x="804" y="53"/>
                </a:lnTo>
                <a:lnTo>
                  <a:pt x="797" y="54"/>
                </a:lnTo>
                <a:lnTo>
                  <a:pt x="790" y="55"/>
                </a:lnTo>
                <a:lnTo>
                  <a:pt x="777" y="55"/>
                </a:lnTo>
                <a:lnTo>
                  <a:pt x="777" y="55"/>
                </a:lnTo>
                <a:lnTo>
                  <a:pt x="679" y="42"/>
                </a:lnTo>
                <a:lnTo>
                  <a:pt x="679" y="42"/>
                </a:lnTo>
                <a:lnTo>
                  <a:pt x="657" y="41"/>
                </a:lnTo>
                <a:lnTo>
                  <a:pt x="634" y="41"/>
                </a:lnTo>
                <a:lnTo>
                  <a:pt x="612" y="44"/>
                </a:lnTo>
                <a:lnTo>
                  <a:pt x="592" y="48"/>
                </a:lnTo>
                <a:lnTo>
                  <a:pt x="571" y="55"/>
                </a:lnTo>
                <a:lnTo>
                  <a:pt x="551" y="64"/>
                </a:lnTo>
                <a:lnTo>
                  <a:pt x="531" y="74"/>
                </a:lnTo>
                <a:lnTo>
                  <a:pt x="513" y="88"/>
                </a:lnTo>
                <a:lnTo>
                  <a:pt x="513" y="88"/>
                </a:lnTo>
                <a:lnTo>
                  <a:pt x="416" y="162"/>
                </a:lnTo>
                <a:lnTo>
                  <a:pt x="319" y="237"/>
                </a:lnTo>
                <a:lnTo>
                  <a:pt x="319" y="237"/>
                </a:lnTo>
                <a:lnTo>
                  <a:pt x="309" y="247"/>
                </a:lnTo>
                <a:lnTo>
                  <a:pt x="302" y="257"/>
                </a:lnTo>
                <a:lnTo>
                  <a:pt x="297" y="267"/>
                </a:lnTo>
                <a:lnTo>
                  <a:pt x="296" y="276"/>
                </a:lnTo>
                <a:lnTo>
                  <a:pt x="297" y="287"/>
                </a:lnTo>
                <a:lnTo>
                  <a:pt x="301" y="296"/>
                </a:lnTo>
                <a:lnTo>
                  <a:pt x="307" y="304"/>
                </a:lnTo>
                <a:lnTo>
                  <a:pt x="313" y="310"/>
                </a:lnTo>
                <a:lnTo>
                  <a:pt x="321" y="316"/>
                </a:lnTo>
                <a:lnTo>
                  <a:pt x="332" y="322"/>
                </a:lnTo>
                <a:lnTo>
                  <a:pt x="343" y="324"/>
                </a:lnTo>
                <a:lnTo>
                  <a:pt x="356" y="326"/>
                </a:lnTo>
                <a:lnTo>
                  <a:pt x="369" y="325"/>
                </a:lnTo>
                <a:lnTo>
                  <a:pt x="383" y="323"/>
                </a:lnTo>
                <a:lnTo>
                  <a:pt x="397" y="318"/>
                </a:lnTo>
                <a:lnTo>
                  <a:pt x="412" y="310"/>
                </a:lnTo>
                <a:lnTo>
                  <a:pt x="552" y="224"/>
                </a:lnTo>
                <a:lnTo>
                  <a:pt x="552" y="224"/>
                </a:lnTo>
                <a:lnTo>
                  <a:pt x="560" y="219"/>
                </a:lnTo>
                <a:lnTo>
                  <a:pt x="568" y="216"/>
                </a:lnTo>
                <a:lnTo>
                  <a:pt x="576" y="215"/>
                </a:lnTo>
                <a:lnTo>
                  <a:pt x="584" y="214"/>
                </a:lnTo>
                <a:lnTo>
                  <a:pt x="592" y="214"/>
                </a:lnTo>
                <a:lnTo>
                  <a:pt x="600" y="214"/>
                </a:lnTo>
                <a:lnTo>
                  <a:pt x="608" y="216"/>
                </a:lnTo>
                <a:lnTo>
                  <a:pt x="616" y="219"/>
                </a:lnTo>
                <a:lnTo>
                  <a:pt x="616" y="219"/>
                </a:lnTo>
                <a:lnTo>
                  <a:pt x="626" y="223"/>
                </a:lnTo>
                <a:lnTo>
                  <a:pt x="638" y="226"/>
                </a:lnTo>
                <a:lnTo>
                  <a:pt x="649" y="228"/>
                </a:lnTo>
                <a:lnTo>
                  <a:pt x="660" y="229"/>
                </a:lnTo>
                <a:lnTo>
                  <a:pt x="672" y="231"/>
                </a:lnTo>
                <a:lnTo>
                  <a:pt x="683" y="231"/>
                </a:lnTo>
                <a:lnTo>
                  <a:pt x="695" y="229"/>
                </a:lnTo>
                <a:lnTo>
                  <a:pt x="705" y="228"/>
                </a:lnTo>
                <a:lnTo>
                  <a:pt x="705" y="228"/>
                </a:lnTo>
                <a:lnTo>
                  <a:pt x="713" y="227"/>
                </a:lnTo>
                <a:lnTo>
                  <a:pt x="721" y="227"/>
                </a:lnTo>
                <a:lnTo>
                  <a:pt x="729" y="227"/>
                </a:lnTo>
                <a:lnTo>
                  <a:pt x="737" y="229"/>
                </a:lnTo>
                <a:lnTo>
                  <a:pt x="744" y="232"/>
                </a:lnTo>
                <a:lnTo>
                  <a:pt x="750" y="236"/>
                </a:lnTo>
                <a:lnTo>
                  <a:pt x="757" y="241"/>
                </a:lnTo>
                <a:lnTo>
                  <a:pt x="764" y="245"/>
                </a:lnTo>
                <a:lnTo>
                  <a:pt x="764" y="24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248" name="직선 연결선 229">
            <a:extLst>
              <a:ext uri="{FF2B5EF4-FFF2-40B4-BE49-F238E27FC236}">
                <a16:creationId xmlns:a16="http://schemas.microsoft.com/office/drawing/2014/main" id="{1F38D2C8-F8B8-4589-A9CC-95DA85DB1D60}"/>
              </a:ext>
            </a:extLst>
          </p:cNvPr>
          <p:cNvCxnSpPr/>
          <p:nvPr/>
        </p:nvCxnSpPr>
        <p:spPr>
          <a:xfrm>
            <a:off x="305835" y="3939902"/>
            <a:ext cx="1803180" cy="0"/>
          </a:xfrm>
          <a:prstGeom prst="line">
            <a:avLst/>
          </a:prstGeom>
          <a:ln w="57150"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BD69D3C2-4C1F-49FD-AB03-054E55EDEDF5}"/>
              </a:ext>
            </a:extLst>
          </p:cNvPr>
          <p:cNvSpPr txBox="1"/>
          <p:nvPr/>
        </p:nvSpPr>
        <p:spPr>
          <a:xfrm>
            <a:off x="994607" y="3339980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Risk</a:t>
            </a:r>
          </a:p>
        </p:txBody>
      </p:sp>
      <p:cxnSp>
        <p:nvCxnSpPr>
          <p:cNvPr id="249" name="직선 연결선 239">
            <a:extLst>
              <a:ext uri="{FF2B5EF4-FFF2-40B4-BE49-F238E27FC236}">
                <a16:creationId xmlns:a16="http://schemas.microsoft.com/office/drawing/2014/main" id="{B97146DF-3A06-4343-B7AA-0A2B655949B3}"/>
              </a:ext>
            </a:extLst>
          </p:cNvPr>
          <p:cNvCxnSpPr/>
          <p:nvPr/>
        </p:nvCxnSpPr>
        <p:spPr>
          <a:xfrm>
            <a:off x="7025940" y="3908670"/>
            <a:ext cx="1803180" cy="0"/>
          </a:xfrm>
          <a:prstGeom prst="line">
            <a:avLst/>
          </a:prstGeom>
          <a:ln w="57150">
            <a:solidFill>
              <a:srgbClr val="FA41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0219E58D-FB35-41A4-99CD-86980ADCB66B}"/>
              </a:ext>
            </a:extLst>
          </p:cNvPr>
          <p:cNvSpPr txBox="1"/>
          <p:nvPr/>
        </p:nvSpPr>
        <p:spPr>
          <a:xfrm>
            <a:off x="6948264" y="3239897"/>
            <a:ext cx="155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A4147"/>
                </a:solidFill>
              </a:rPr>
              <a:t>Return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27B35-E653-426E-B00E-C2EAC0233131}"/>
              </a:ext>
            </a:extLst>
          </p:cNvPr>
          <p:cNvSpPr txBox="1"/>
          <p:nvPr/>
        </p:nvSpPr>
        <p:spPr>
          <a:xfrm>
            <a:off x="6870509" y="4679242"/>
            <a:ext cx="17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Kaggle</a:t>
            </a:r>
          </a:p>
        </p:txBody>
      </p:sp>
    </p:spTree>
    <p:extLst>
      <p:ext uri="{BB962C8B-B14F-4D97-AF65-F5344CB8AC3E}">
        <p14:creationId xmlns:p14="http://schemas.microsoft.com/office/powerpoint/2010/main" val="3620604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D0A160D-0E2C-43A7-8CEE-1D1D6A5BF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378768"/>
              </p:ext>
            </p:extLst>
          </p:nvPr>
        </p:nvGraphicFramePr>
        <p:xfrm>
          <a:off x="-2196752" y="829335"/>
          <a:ext cx="9379213" cy="4533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5FA8E79-8F98-4587-9F88-2EDBE31DB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571750"/>
            <a:ext cx="3975607" cy="1445192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FACDEB2-13A0-494B-8E82-F4B75478B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832385" y="267494"/>
            <a:ext cx="7767262" cy="861774"/>
          </a:xfrm>
        </p:spPr>
        <p:txBody>
          <a:bodyPr/>
          <a:lstStyle/>
          <a:p>
            <a:r>
              <a:rPr lang="en-US" sz="2800" dirty="0"/>
              <a:t>Model2  </a:t>
            </a:r>
            <a:r>
              <a:rPr lang="en-US" sz="2800" dirty="0">
                <a:solidFill>
                  <a:srgbClr val="FA4147"/>
                </a:solidFill>
              </a:rPr>
              <a:t>outperformed</a:t>
            </a:r>
            <a:r>
              <a:rPr lang="en-US" sz="2800" dirty="0"/>
              <a:t> Baseline</a:t>
            </a:r>
          </a:p>
          <a:p>
            <a:endParaRPr lang="en-US" sz="28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41C581-374D-430D-B96E-CA06F8CF0AB9}"/>
              </a:ext>
            </a:extLst>
          </p:cNvPr>
          <p:cNvSpPr txBox="1"/>
          <p:nvPr/>
        </p:nvSpPr>
        <p:spPr>
          <a:xfrm>
            <a:off x="7299708" y="4135784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* on test data</a:t>
            </a:r>
          </a:p>
        </p:txBody>
      </p:sp>
    </p:spTree>
    <p:extLst>
      <p:ext uri="{BB962C8B-B14F-4D97-AF65-F5344CB8AC3E}">
        <p14:creationId xmlns:p14="http://schemas.microsoft.com/office/powerpoint/2010/main" val="3218922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60962-4FF2-438E-9768-6D8AA600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E39AF-56FC-4761-BF91-BB18A9612B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F0EAD-4C59-485E-B803-7F7A3E1D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50" y="24560"/>
            <a:ext cx="7060899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CD381E-2432-4540-A269-8BAF7C068747}"/>
              </a:ext>
            </a:extLst>
          </p:cNvPr>
          <p:cNvSpPr/>
          <p:nvPr/>
        </p:nvSpPr>
        <p:spPr>
          <a:xfrm>
            <a:off x="5940151" y="3363838"/>
            <a:ext cx="1872209" cy="9361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Logistic </a:t>
            </a:r>
          </a:p>
          <a:p>
            <a:pPr algn="ctr"/>
            <a:r>
              <a:rPr lang="en-US" b="1" dirty="0">
                <a:latin typeface="Arial Black" panose="020B0A04020102020204" pitchFamily="34" charset="0"/>
              </a:rPr>
              <a:t>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59C435-F789-4A1A-ABB3-722A82874324}"/>
              </a:ext>
            </a:extLst>
          </p:cNvPr>
          <p:cNvSpPr/>
          <p:nvPr/>
        </p:nvSpPr>
        <p:spPr>
          <a:xfrm>
            <a:off x="4427984" y="412443"/>
            <a:ext cx="3456384" cy="508065"/>
          </a:xfrm>
          <a:prstGeom prst="rect">
            <a:avLst/>
          </a:prstGeom>
          <a:solidFill>
            <a:srgbClr val="131114"/>
          </a:solidFill>
          <a:ln>
            <a:solidFill>
              <a:srgbClr val="13111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8262B-01D0-4267-805E-9D7A6E21DFE7}"/>
              </a:ext>
            </a:extLst>
          </p:cNvPr>
          <p:cNvSpPr txBox="1"/>
          <p:nvPr/>
        </p:nvSpPr>
        <p:spPr>
          <a:xfrm>
            <a:off x="4427984" y="341680"/>
            <a:ext cx="228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92D050"/>
                </a:solidFill>
              </a:rPr>
              <a:t>Sexy ?</a:t>
            </a:r>
            <a:endParaRPr lang="en-US" sz="3600" dirty="0">
              <a:solidFill>
                <a:srgbClr val="92D050"/>
              </a:solidFill>
            </a:endParaRPr>
          </a:p>
          <a:p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A201F-2A83-424B-B779-B2253D27C28D}"/>
              </a:ext>
            </a:extLst>
          </p:cNvPr>
          <p:cNvSpPr/>
          <p:nvPr/>
        </p:nvSpPr>
        <p:spPr>
          <a:xfrm>
            <a:off x="4572000" y="2571750"/>
            <a:ext cx="1800200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ECDC7-AE1D-4C3E-A179-665437B832B9}"/>
              </a:ext>
            </a:extLst>
          </p:cNvPr>
          <p:cNvSpPr txBox="1"/>
          <p:nvPr/>
        </p:nvSpPr>
        <p:spPr>
          <a:xfrm>
            <a:off x="4932040" y="2644523"/>
            <a:ext cx="814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We</a:t>
            </a:r>
          </a:p>
        </p:txBody>
      </p:sp>
    </p:spTree>
    <p:extLst>
      <p:ext uri="{BB962C8B-B14F-4D97-AF65-F5344CB8AC3E}">
        <p14:creationId xmlns:p14="http://schemas.microsoft.com/office/powerpoint/2010/main" val="1974201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9B96E5C5-9547-426E-B320-F7AA33779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688369" y="202510"/>
            <a:ext cx="7767262" cy="276999"/>
          </a:xfrm>
        </p:spPr>
        <p:txBody>
          <a:bodyPr/>
          <a:lstStyle/>
          <a:p>
            <a:r>
              <a:rPr lang="en-US" dirty="0"/>
              <a:t>Model3:Deep Learning Model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62F20D-B911-407B-AD3F-6565158AFDD2}"/>
              </a:ext>
            </a:extLst>
          </p:cNvPr>
          <p:cNvGrpSpPr/>
          <p:nvPr/>
        </p:nvGrpSpPr>
        <p:grpSpPr>
          <a:xfrm>
            <a:off x="827584" y="987574"/>
            <a:ext cx="4487533" cy="4001098"/>
            <a:chOff x="827584" y="987574"/>
            <a:chExt cx="4487533" cy="40010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48F28C-4F8C-4219-A380-41963CDA7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987574"/>
              <a:ext cx="4487533" cy="400109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F5FE93-C9E7-4473-8DA5-61F7CFB14B67}"/>
                </a:ext>
              </a:extLst>
            </p:cNvPr>
            <p:cNvSpPr txBox="1"/>
            <p:nvPr/>
          </p:nvSpPr>
          <p:spPr>
            <a:xfrm>
              <a:off x="3090990" y="4227934"/>
              <a:ext cx="1856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Hidden features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3AE2CB-8177-4D51-BDA7-206C2F6F2967}"/>
                </a:ext>
              </a:extLst>
            </p:cNvPr>
            <p:cNvSpPr txBox="1"/>
            <p:nvPr/>
          </p:nvSpPr>
          <p:spPr>
            <a:xfrm>
              <a:off x="2145295" y="1707654"/>
              <a:ext cx="195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Features you see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7B282D4-420E-4E55-96EA-3A423AABE5AB}"/>
              </a:ext>
            </a:extLst>
          </p:cNvPr>
          <p:cNvSpPr/>
          <p:nvPr/>
        </p:nvSpPr>
        <p:spPr>
          <a:xfrm>
            <a:off x="5366702" y="1365612"/>
            <a:ext cx="48219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hidden layers</a:t>
            </a:r>
          </a:p>
          <a:p>
            <a:r>
              <a:rPr lang="en-US" dirty="0"/>
              <a:t>first: 15 nodes</a:t>
            </a:r>
          </a:p>
          <a:p>
            <a:r>
              <a:rPr lang="en-US" dirty="0"/>
              <a:t>second: 5 nodes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 is not exciting</a:t>
            </a:r>
          </a:p>
          <a:p>
            <a:endParaRPr lang="en-US" dirty="0"/>
          </a:p>
          <a:p>
            <a:r>
              <a:rPr lang="en-US" dirty="0"/>
              <a:t>Accuracy: 0.6581 Detection: 0.663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7E7AF5-4511-46D1-903F-6A5C9ECC244F}"/>
              </a:ext>
            </a:extLst>
          </p:cNvPr>
          <p:cNvSpPr/>
          <p:nvPr/>
        </p:nvSpPr>
        <p:spPr>
          <a:xfrm>
            <a:off x="5364088" y="3988798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A4147"/>
                </a:solidFill>
              </a:rPr>
              <a:t>Not better than model 2</a:t>
            </a:r>
          </a:p>
        </p:txBody>
      </p:sp>
    </p:spTree>
    <p:extLst>
      <p:ext uri="{BB962C8B-B14F-4D97-AF65-F5344CB8AC3E}">
        <p14:creationId xmlns:p14="http://schemas.microsoft.com/office/powerpoint/2010/main" val="374270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2106486" y="2643758"/>
            <a:ext cx="5328592" cy="332399"/>
          </a:xfrm>
        </p:spPr>
        <p:txBody>
          <a:bodyPr/>
          <a:lstStyle/>
          <a:p>
            <a:r>
              <a:rPr lang="en-US" altLang="ko-KR" dirty="0"/>
              <a:t>Result and Conclusion</a:t>
            </a:r>
            <a:endParaRPr lang="ko-KR" altLang="en-US" dirty="0"/>
          </a:p>
        </p:txBody>
      </p:sp>
      <p:sp>
        <p:nvSpPr>
          <p:cNvPr id="3" name="텍스트 개체 틀 5"/>
          <p:cNvSpPr>
            <a:spLocks noGrp="1"/>
          </p:cNvSpPr>
          <p:nvPr>
            <p:ph type="body" sz="quarter" idx="13"/>
          </p:nvPr>
        </p:nvSpPr>
        <p:spPr>
          <a:xfrm flipH="1">
            <a:off x="2106486" y="3127805"/>
            <a:ext cx="5328592" cy="193899"/>
          </a:xfrm>
        </p:spPr>
        <p:txBody>
          <a:bodyPr/>
          <a:lstStyle/>
          <a:p>
            <a:r>
              <a:rPr lang="en-US" altLang="ko-KR" dirty="0">
                <a:solidFill>
                  <a:srgbClr val="FA4147"/>
                </a:solidFill>
              </a:rPr>
              <a:t>Select Logistic Regression model as final model</a:t>
            </a:r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2106486" y="1451161"/>
            <a:ext cx="1656184" cy="830997"/>
          </a:xfrm>
        </p:spPr>
        <p:txBody>
          <a:bodyPr/>
          <a:lstStyle/>
          <a:p>
            <a:r>
              <a:rPr lang="en-US" altLang="ko-KR" sz="6000" dirty="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03</a:t>
            </a:r>
            <a:endParaRPr lang="ko-KR" altLang="en-US" sz="6000" dirty="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06486" y="1399701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06486" y="2540132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72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E7F1B-B105-4242-A8DF-1A445A0DE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model 2 as final model</a:t>
            </a:r>
          </a:p>
        </p:txBody>
      </p:sp>
      <p:grpSp>
        <p:nvGrpSpPr>
          <p:cNvPr id="5" name="그룹 234">
            <a:extLst>
              <a:ext uri="{FF2B5EF4-FFF2-40B4-BE49-F238E27FC236}">
                <a16:creationId xmlns:a16="http://schemas.microsoft.com/office/drawing/2014/main" id="{5D6779FB-BD49-4ADF-AAE0-5D44C425ACF4}"/>
              </a:ext>
            </a:extLst>
          </p:cNvPr>
          <p:cNvGrpSpPr/>
          <p:nvPr/>
        </p:nvGrpSpPr>
        <p:grpSpPr>
          <a:xfrm>
            <a:off x="1589243" y="1381120"/>
            <a:ext cx="1080120" cy="3292747"/>
            <a:chOff x="4462463" y="2616200"/>
            <a:chExt cx="850901" cy="2593975"/>
          </a:xfrm>
        </p:grpSpPr>
        <p:sp>
          <p:nvSpPr>
            <p:cNvPr id="6" name="Freeform 442">
              <a:extLst>
                <a:ext uri="{FF2B5EF4-FFF2-40B4-BE49-F238E27FC236}">
                  <a16:creationId xmlns:a16="http://schemas.microsoft.com/office/drawing/2014/main" id="{3FE017A3-BC4F-41DD-8E74-BE21D1FA42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6613" y="4989513"/>
              <a:ext cx="187325" cy="214313"/>
            </a:xfrm>
            <a:custGeom>
              <a:avLst/>
              <a:gdLst>
                <a:gd name="T0" fmla="*/ 101 w 354"/>
                <a:gd name="T1" fmla="*/ 47 h 406"/>
                <a:gd name="T2" fmla="*/ 46 w 354"/>
                <a:gd name="T3" fmla="*/ 131 h 406"/>
                <a:gd name="T4" fmla="*/ 22 w 354"/>
                <a:gd name="T5" fmla="*/ 172 h 406"/>
                <a:gd name="T6" fmla="*/ 13 w 354"/>
                <a:gd name="T7" fmla="*/ 196 h 406"/>
                <a:gd name="T8" fmla="*/ 11 w 354"/>
                <a:gd name="T9" fmla="*/ 203 h 406"/>
                <a:gd name="T10" fmla="*/ 3 w 354"/>
                <a:gd name="T11" fmla="*/ 228 h 406"/>
                <a:gd name="T12" fmla="*/ 0 w 354"/>
                <a:gd name="T13" fmla="*/ 266 h 406"/>
                <a:gd name="T14" fmla="*/ 2 w 354"/>
                <a:gd name="T15" fmla="*/ 356 h 406"/>
                <a:gd name="T16" fmla="*/ 3 w 354"/>
                <a:gd name="T17" fmla="*/ 367 h 406"/>
                <a:gd name="T18" fmla="*/ 7 w 354"/>
                <a:gd name="T19" fmla="*/ 384 h 406"/>
                <a:gd name="T20" fmla="*/ 17 w 354"/>
                <a:gd name="T21" fmla="*/ 395 h 406"/>
                <a:gd name="T22" fmla="*/ 31 w 354"/>
                <a:gd name="T23" fmla="*/ 403 h 406"/>
                <a:gd name="T24" fmla="*/ 49 w 354"/>
                <a:gd name="T25" fmla="*/ 406 h 406"/>
                <a:gd name="T26" fmla="*/ 81 w 354"/>
                <a:gd name="T27" fmla="*/ 405 h 406"/>
                <a:gd name="T28" fmla="*/ 132 w 354"/>
                <a:gd name="T29" fmla="*/ 392 h 406"/>
                <a:gd name="T30" fmla="*/ 155 w 354"/>
                <a:gd name="T31" fmla="*/ 377 h 406"/>
                <a:gd name="T32" fmla="*/ 193 w 354"/>
                <a:gd name="T33" fmla="*/ 345 h 406"/>
                <a:gd name="T34" fmla="*/ 219 w 354"/>
                <a:gd name="T35" fmla="*/ 313 h 406"/>
                <a:gd name="T36" fmla="*/ 236 w 354"/>
                <a:gd name="T37" fmla="*/ 285 h 406"/>
                <a:gd name="T38" fmla="*/ 251 w 354"/>
                <a:gd name="T39" fmla="*/ 248 h 406"/>
                <a:gd name="T40" fmla="*/ 259 w 354"/>
                <a:gd name="T41" fmla="*/ 219 h 406"/>
                <a:gd name="T42" fmla="*/ 265 w 354"/>
                <a:gd name="T43" fmla="*/ 215 h 406"/>
                <a:gd name="T44" fmla="*/ 282 w 354"/>
                <a:gd name="T45" fmla="*/ 209 h 406"/>
                <a:gd name="T46" fmla="*/ 309 w 354"/>
                <a:gd name="T47" fmla="*/ 196 h 406"/>
                <a:gd name="T48" fmla="*/ 332 w 354"/>
                <a:gd name="T49" fmla="*/ 181 h 406"/>
                <a:gd name="T50" fmla="*/ 348 w 354"/>
                <a:gd name="T51" fmla="*/ 162 h 406"/>
                <a:gd name="T52" fmla="*/ 354 w 354"/>
                <a:gd name="T53" fmla="*/ 151 h 406"/>
                <a:gd name="T54" fmla="*/ 344 w 354"/>
                <a:gd name="T55" fmla="*/ 108 h 406"/>
                <a:gd name="T56" fmla="*/ 340 w 354"/>
                <a:gd name="T57" fmla="*/ 68 h 406"/>
                <a:gd name="T58" fmla="*/ 341 w 354"/>
                <a:gd name="T59" fmla="*/ 33 h 406"/>
                <a:gd name="T60" fmla="*/ 345 w 354"/>
                <a:gd name="T61" fmla="*/ 0 h 406"/>
                <a:gd name="T62" fmla="*/ 330 w 354"/>
                <a:gd name="T63" fmla="*/ 8 h 406"/>
                <a:gd name="T64" fmla="*/ 284 w 354"/>
                <a:gd name="T65" fmla="*/ 26 h 406"/>
                <a:gd name="T66" fmla="*/ 223 w 354"/>
                <a:gd name="T67" fmla="*/ 40 h 406"/>
                <a:gd name="T68" fmla="*/ 162 w 354"/>
                <a:gd name="T69" fmla="*/ 45 h 406"/>
                <a:gd name="T70" fmla="*/ 101 w 354"/>
                <a:gd name="T71" fmla="*/ 47 h 406"/>
                <a:gd name="T72" fmla="*/ 101 w 354"/>
                <a:gd name="T73" fmla="*/ 4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4" h="406">
                  <a:moveTo>
                    <a:pt x="101" y="47"/>
                  </a:moveTo>
                  <a:lnTo>
                    <a:pt x="101" y="47"/>
                  </a:lnTo>
                  <a:lnTo>
                    <a:pt x="75" y="88"/>
                  </a:lnTo>
                  <a:lnTo>
                    <a:pt x="46" y="131"/>
                  </a:lnTo>
                  <a:lnTo>
                    <a:pt x="33" y="152"/>
                  </a:lnTo>
                  <a:lnTo>
                    <a:pt x="22" y="172"/>
                  </a:lnTo>
                  <a:lnTo>
                    <a:pt x="15" y="190"/>
                  </a:lnTo>
                  <a:lnTo>
                    <a:pt x="13" y="196"/>
                  </a:lnTo>
                  <a:lnTo>
                    <a:pt x="11" y="203"/>
                  </a:lnTo>
                  <a:lnTo>
                    <a:pt x="11" y="203"/>
                  </a:lnTo>
                  <a:lnTo>
                    <a:pt x="6" y="215"/>
                  </a:lnTo>
                  <a:lnTo>
                    <a:pt x="3" y="228"/>
                  </a:lnTo>
                  <a:lnTo>
                    <a:pt x="2" y="246"/>
                  </a:lnTo>
                  <a:lnTo>
                    <a:pt x="0" y="266"/>
                  </a:lnTo>
                  <a:lnTo>
                    <a:pt x="0" y="309"/>
                  </a:lnTo>
                  <a:lnTo>
                    <a:pt x="2" y="356"/>
                  </a:lnTo>
                  <a:lnTo>
                    <a:pt x="2" y="356"/>
                  </a:lnTo>
                  <a:lnTo>
                    <a:pt x="3" y="367"/>
                  </a:lnTo>
                  <a:lnTo>
                    <a:pt x="4" y="375"/>
                  </a:lnTo>
                  <a:lnTo>
                    <a:pt x="7" y="384"/>
                  </a:lnTo>
                  <a:lnTo>
                    <a:pt x="11" y="391"/>
                  </a:lnTo>
                  <a:lnTo>
                    <a:pt x="17" y="395"/>
                  </a:lnTo>
                  <a:lnTo>
                    <a:pt x="24" y="399"/>
                  </a:lnTo>
                  <a:lnTo>
                    <a:pt x="31" y="403"/>
                  </a:lnTo>
                  <a:lnTo>
                    <a:pt x="39" y="405"/>
                  </a:lnTo>
                  <a:lnTo>
                    <a:pt x="49" y="406"/>
                  </a:lnTo>
                  <a:lnTo>
                    <a:pt x="58" y="406"/>
                  </a:lnTo>
                  <a:lnTo>
                    <a:pt x="81" y="405"/>
                  </a:lnTo>
                  <a:lnTo>
                    <a:pt x="106" y="399"/>
                  </a:lnTo>
                  <a:lnTo>
                    <a:pt x="132" y="392"/>
                  </a:lnTo>
                  <a:lnTo>
                    <a:pt x="132" y="392"/>
                  </a:lnTo>
                  <a:lnTo>
                    <a:pt x="155" y="377"/>
                  </a:lnTo>
                  <a:lnTo>
                    <a:pt x="176" y="360"/>
                  </a:lnTo>
                  <a:lnTo>
                    <a:pt x="193" y="345"/>
                  </a:lnTo>
                  <a:lnTo>
                    <a:pt x="207" y="330"/>
                  </a:lnTo>
                  <a:lnTo>
                    <a:pt x="219" y="313"/>
                  </a:lnTo>
                  <a:lnTo>
                    <a:pt x="229" y="299"/>
                  </a:lnTo>
                  <a:lnTo>
                    <a:pt x="236" y="285"/>
                  </a:lnTo>
                  <a:lnTo>
                    <a:pt x="243" y="271"/>
                  </a:lnTo>
                  <a:lnTo>
                    <a:pt x="251" y="248"/>
                  </a:lnTo>
                  <a:lnTo>
                    <a:pt x="255" y="230"/>
                  </a:lnTo>
                  <a:lnTo>
                    <a:pt x="259" y="219"/>
                  </a:lnTo>
                  <a:lnTo>
                    <a:pt x="262" y="216"/>
                  </a:lnTo>
                  <a:lnTo>
                    <a:pt x="265" y="215"/>
                  </a:lnTo>
                  <a:lnTo>
                    <a:pt x="265" y="215"/>
                  </a:lnTo>
                  <a:lnTo>
                    <a:pt x="282" y="209"/>
                  </a:lnTo>
                  <a:lnTo>
                    <a:pt x="296" y="203"/>
                  </a:lnTo>
                  <a:lnTo>
                    <a:pt x="309" y="196"/>
                  </a:lnTo>
                  <a:lnTo>
                    <a:pt x="322" y="190"/>
                  </a:lnTo>
                  <a:lnTo>
                    <a:pt x="332" y="181"/>
                  </a:lnTo>
                  <a:lnTo>
                    <a:pt x="341" y="173"/>
                  </a:lnTo>
                  <a:lnTo>
                    <a:pt x="348" y="162"/>
                  </a:lnTo>
                  <a:lnTo>
                    <a:pt x="354" y="151"/>
                  </a:lnTo>
                  <a:lnTo>
                    <a:pt x="354" y="151"/>
                  </a:lnTo>
                  <a:lnTo>
                    <a:pt x="348" y="129"/>
                  </a:lnTo>
                  <a:lnTo>
                    <a:pt x="344" y="108"/>
                  </a:lnTo>
                  <a:lnTo>
                    <a:pt x="341" y="87"/>
                  </a:lnTo>
                  <a:lnTo>
                    <a:pt x="340" y="68"/>
                  </a:lnTo>
                  <a:lnTo>
                    <a:pt x="340" y="49"/>
                  </a:lnTo>
                  <a:lnTo>
                    <a:pt x="341" y="33"/>
                  </a:lnTo>
                  <a:lnTo>
                    <a:pt x="343" y="16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330" y="8"/>
                  </a:lnTo>
                  <a:lnTo>
                    <a:pt x="315" y="15"/>
                  </a:lnTo>
                  <a:lnTo>
                    <a:pt x="284" y="26"/>
                  </a:lnTo>
                  <a:lnTo>
                    <a:pt x="254" y="34"/>
                  </a:lnTo>
                  <a:lnTo>
                    <a:pt x="223" y="40"/>
                  </a:lnTo>
                  <a:lnTo>
                    <a:pt x="193" y="43"/>
                  </a:lnTo>
                  <a:lnTo>
                    <a:pt x="162" y="45"/>
                  </a:lnTo>
                  <a:lnTo>
                    <a:pt x="101" y="47"/>
                  </a:lnTo>
                  <a:lnTo>
                    <a:pt x="101" y="47"/>
                  </a:lnTo>
                  <a:close/>
                  <a:moveTo>
                    <a:pt x="101" y="47"/>
                  </a:moveTo>
                  <a:lnTo>
                    <a:pt x="101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" name="Freeform 443">
              <a:extLst>
                <a:ext uri="{FF2B5EF4-FFF2-40B4-BE49-F238E27FC236}">
                  <a16:creationId xmlns:a16="http://schemas.microsoft.com/office/drawing/2014/main" id="{95E55498-9190-49FF-B644-5E8CC886A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613" y="4989513"/>
              <a:ext cx="187325" cy="214313"/>
            </a:xfrm>
            <a:custGeom>
              <a:avLst/>
              <a:gdLst>
                <a:gd name="T0" fmla="*/ 101 w 354"/>
                <a:gd name="T1" fmla="*/ 47 h 406"/>
                <a:gd name="T2" fmla="*/ 46 w 354"/>
                <a:gd name="T3" fmla="*/ 131 h 406"/>
                <a:gd name="T4" fmla="*/ 22 w 354"/>
                <a:gd name="T5" fmla="*/ 172 h 406"/>
                <a:gd name="T6" fmla="*/ 13 w 354"/>
                <a:gd name="T7" fmla="*/ 196 h 406"/>
                <a:gd name="T8" fmla="*/ 11 w 354"/>
                <a:gd name="T9" fmla="*/ 203 h 406"/>
                <a:gd name="T10" fmla="*/ 3 w 354"/>
                <a:gd name="T11" fmla="*/ 228 h 406"/>
                <a:gd name="T12" fmla="*/ 0 w 354"/>
                <a:gd name="T13" fmla="*/ 266 h 406"/>
                <a:gd name="T14" fmla="*/ 2 w 354"/>
                <a:gd name="T15" fmla="*/ 356 h 406"/>
                <a:gd name="T16" fmla="*/ 3 w 354"/>
                <a:gd name="T17" fmla="*/ 367 h 406"/>
                <a:gd name="T18" fmla="*/ 7 w 354"/>
                <a:gd name="T19" fmla="*/ 384 h 406"/>
                <a:gd name="T20" fmla="*/ 17 w 354"/>
                <a:gd name="T21" fmla="*/ 395 h 406"/>
                <a:gd name="T22" fmla="*/ 31 w 354"/>
                <a:gd name="T23" fmla="*/ 403 h 406"/>
                <a:gd name="T24" fmla="*/ 49 w 354"/>
                <a:gd name="T25" fmla="*/ 406 h 406"/>
                <a:gd name="T26" fmla="*/ 81 w 354"/>
                <a:gd name="T27" fmla="*/ 405 h 406"/>
                <a:gd name="T28" fmla="*/ 132 w 354"/>
                <a:gd name="T29" fmla="*/ 392 h 406"/>
                <a:gd name="T30" fmla="*/ 155 w 354"/>
                <a:gd name="T31" fmla="*/ 377 h 406"/>
                <a:gd name="T32" fmla="*/ 193 w 354"/>
                <a:gd name="T33" fmla="*/ 345 h 406"/>
                <a:gd name="T34" fmla="*/ 219 w 354"/>
                <a:gd name="T35" fmla="*/ 313 h 406"/>
                <a:gd name="T36" fmla="*/ 236 w 354"/>
                <a:gd name="T37" fmla="*/ 285 h 406"/>
                <a:gd name="T38" fmla="*/ 251 w 354"/>
                <a:gd name="T39" fmla="*/ 248 h 406"/>
                <a:gd name="T40" fmla="*/ 259 w 354"/>
                <a:gd name="T41" fmla="*/ 219 h 406"/>
                <a:gd name="T42" fmla="*/ 265 w 354"/>
                <a:gd name="T43" fmla="*/ 215 h 406"/>
                <a:gd name="T44" fmla="*/ 282 w 354"/>
                <a:gd name="T45" fmla="*/ 209 h 406"/>
                <a:gd name="T46" fmla="*/ 309 w 354"/>
                <a:gd name="T47" fmla="*/ 196 h 406"/>
                <a:gd name="T48" fmla="*/ 332 w 354"/>
                <a:gd name="T49" fmla="*/ 181 h 406"/>
                <a:gd name="T50" fmla="*/ 348 w 354"/>
                <a:gd name="T51" fmla="*/ 162 h 406"/>
                <a:gd name="T52" fmla="*/ 354 w 354"/>
                <a:gd name="T53" fmla="*/ 151 h 406"/>
                <a:gd name="T54" fmla="*/ 344 w 354"/>
                <a:gd name="T55" fmla="*/ 108 h 406"/>
                <a:gd name="T56" fmla="*/ 340 w 354"/>
                <a:gd name="T57" fmla="*/ 68 h 406"/>
                <a:gd name="T58" fmla="*/ 341 w 354"/>
                <a:gd name="T59" fmla="*/ 33 h 406"/>
                <a:gd name="T60" fmla="*/ 345 w 354"/>
                <a:gd name="T61" fmla="*/ 0 h 406"/>
                <a:gd name="T62" fmla="*/ 330 w 354"/>
                <a:gd name="T63" fmla="*/ 8 h 406"/>
                <a:gd name="T64" fmla="*/ 284 w 354"/>
                <a:gd name="T65" fmla="*/ 26 h 406"/>
                <a:gd name="T66" fmla="*/ 223 w 354"/>
                <a:gd name="T67" fmla="*/ 40 h 406"/>
                <a:gd name="T68" fmla="*/ 162 w 354"/>
                <a:gd name="T69" fmla="*/ 45 h 406"/>
                <a:gd name="T70" fmla="*/ 101 w 354"/>
                <a:gd name="T71" fmla="*/ 4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4" h="406">
                  <a:moveTo>
                    <a:pt x="101" y="47"/>
                  </a:moveTo>
                  <a:lnTo>
                    <a:pt x="101" y="47"/>
                  </a:lnTo>
                  <a:lnTo>
                    <a:pt x="75" y="88"/>
                  </a:lnTo>
                  <a:lnTo>
                    <a:pt x="46" y="131"/>
                  </a:lnTo>
                  <a:lnTo>
                    <a:pt x="33" y="152"/>
                  </a:lnTo>
                  <a:lnTo>
                    <a:pt x="22" y="172"/>
                  </a:lnTo>
                  <a:lnTo>
                    <a:pt x="15" y="190"/>
                  </a:lnTo>
                  <a:lnTo>
                    <a:pt x="13" y="196"/>
                  </a:lnTo>
                  <a:lnTo>
                    <a:pt x="11" y="203"/>
                  </a:lnTo>
                  <a:lnTo>
                    <a:pt x="11" y="203"/>
                  </a:lnTo>
                  <a:lnTo>
                    <a:pt x="6" y="215"/>
                  </a:lnTo>
                  <a:lnTo>
                    <a:pt x="3" y="228"/>
                  </a:lnTo>
                  <a:lnTo>
                    <a:pt x="2" y="246"/>
                  </a:lnTo>
                  <a:lnTo>
                    <a:pt x="0" y="266"/>
                  </a:lnTo>
                  <a:lnTo>
                    <a:pt x="0" y="309"/>
                  </a:lnTo>
                  <a:lnTo>
                    <a:pt x="2" y="356"/>
                  </a:lnTo>
                  <a:lnTo>
                    <a:pt x="2" y="356"/>
                  </a:lnTo>
                  <a:lnTo>
                    <a:pt x="3" y="367"/>
                  </a:lnTo>
                  <a:lnTo>
                    <a:pt x="4" y="375"/>
                  </a:lnTo>
                  <a:lnTo>
                    <a:pt x="7" y="384"/>
                  </a:lnTo>
                  <a:lnTo>
                    <a:pt x="11" y="391"/>
                  </a:lnTo>
                  <a:lnTo>
                    <a:pt x="17" y="395"/>
                  </a:lnTo>
                  <a:lnTo>
                    <a:pt x="24" y="399"/>
                  </a:lnTo>
                  <a:lnTo>
                    <a:pt x="31" y="403"/>
                  </a:lnTo>
                  <a:lnTo>
                    <a:pt x="39" y="405"/>
                  </a:lnTo>
                  <a:lnTo>
                    <a:pt x="49" y="406"/>
                  </a:lnTo>
                  <a:lnTo>
                    <a:pt x="58" y="406"/>
                  </a:lnTo>
                  <a:lnTo>
                    <a:pt x="81" y="405"/>
                  </a:lnTo>
                  <a:lnTo>
                    <a:pt x="106" y="399"/>
                  </a:lnTo>
                  <a:lnTo>
                    <a:pt x="132" y="392"/>
                  </a:lnTo>
                  <a:lnTo>
                    <a:pt x="132" y="392"/>
                  </a:lnTo>
                  <a:lnTo>
                    <a:pt x="155" y="377"/>
                  </a:lnTo>
                  <a:lnTo>
                    <a:pt x="176" y="360"/>
                  </a:lnTo>
                  <a:lnTo>
                    <a:pt x="193" y="345"/>
                  </a:lnTo>
                  <a:lnTo>
                    <a:pt x="207" y="330"/>
                  </a:lnTo>
                  <a:lnTo>
                    <a:pt x="219" y="313"/>
                  </a:lnTo>
                  <a:lnTo>
                    <a:pt x="229" y="299"/>
                  </a:lnTo>
                  <a:lnTo>
                    <a:pt x="236" y="285"/>
                  </a:lnTo>
                  <a:lnTo>
                    <a:pt x="243" y="271"/>
                  </a:lnTo>
                  <a:lnTo>
                    <a:pt x="251" y="248"/>
                  </a:lnTo>
                  <a:lnTo>
                    <a:pt x="255" y="230"/>
                  </a:lnTo>
                  <a:lnTo>
                    <a:pt x="259" y="219"/>
                  </a:lnTo>
                  <a:lnTo>
                    <a:pt x="262" y="216"/>
                  </a:lnTo>
                  <a:lnTo>
                    <a:pt x="265" y="215"/>
                  </a:lnTo>
                  <a:lnTo>
                    <a:pt x="265" y="215"/>
                  </a:lnTo>
                  <a:lnTo>
                    <a:pt x="282" y="209"/>
                  </a:lnTo>
                  <a:lnTo>
                    <a:pt x="296" y="203"/>
                  </a:lnTo>
                  <a:lnTo>
                    <a:pt x="309" y="196"/>
                  </a:lnTo>
                  <a:lnTo>
                    <a:pt x="322" y="190"/>
                  </a:lnTo>
                  <a:lnTo>
                    <a:pt x="332" y="181"/>
                  </a:lnTo>
                  <a:lnTo>
                    <a:pt x="341" y="173"/>
                  </a:lnTo>
                  <a:lnTo>
                    <a:pt x="348" y="162"/>
                  </a:lnTo>
                  <a:lnTo>
                    <a:pt x="354" y="151"/>
                  </a:lnTo>
                  <a:lnTo>
                    <a:pt x="354" y="151"/>
                  </a:lnTo>
                  <a:lnTo>
                    <a:pt x="348" y="129"/>
                  </a:lnTo>
                  <a:lnTo>
                    <a:pt x="344" y="108"/>
                  </a:lnTo>
                  <a:lnTo>
                    <a:pt x="341" y="87"/>
                  </a:lnTo>
                  <a:lnTo>
                    <a:pt x="340" y="68"/>
                  </a:lnTo>
                  <a:lnTo>
                    <a:pt x="340" y="49"/>
                  </a:lnTo>
                  <a:lnTo>
                    <a:pt x="341" y="33"/>
                  </a:lnTo>
                  <a:lnTo>
                    <a:pt x="343" y="16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330" y="8"/>
                  </a:lnTo>
                  <a:lnTo>
                    <a:pt x="315" y="15"/>
                  </a:lnTo>
                  <a:lnTo>
                    <a:pt x="284" y="26"/>
                  </a:lnTo>
                  <a:lnTo>
                    <a:pt x="254" y="34"/>
                  </a:lnTo>
                  <a:lnTo>
                    <a:pt x="223" y="40"/>
                  </a:lnTo>
                  <a:lnTo>
                    <a:pt x="193" y="43"/>
                  </a:lnTo>
                  <a:lnTo>
                    <a:pt x="162" y="45"/>
                  </a:lnTo>
                  <a:lnTo>
                    <a:pt x="101" y="47"/>
                  </a:lnTo>
                  <a:lnTo>
                    <a:pt x="101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" name="Line 444">
              <a:extLst>
                <a:ext uri="{FF2B5EF4-FFF2-40B4-BE49-F238E27FC236}">
                  <a16:creationId xmlns:a16="http://schemas.microsoft.com/office/drawing/2014/main" id="{19B81D1B-38AA-42EE-B25B-DDDA2D919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0588" y="50149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" name="Freeform 445">
              <a:extLst>
                <a:ext uri="{FF2B5EF4-FFF2-40B4-BE49-F238E27FC236}">
                  <a16:creationId xmlns:a16="http://schemas.microsoft.com/office/drawing/2014/main" id="{01608854-0664-410B-9D06-66018CFE4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613" y="4989513"/>
              <a:ext cx="187325" cy="214313"/>
            </a:xfrm>
            <a:custGeom>
              <a:avLst/>
              <a:gdLst>
                <a:gd name="T0" fmla="*/ 101 w 354"/>
                <a:gd name="T1" fmla="*/ 47 h 406"/>
                <a:gd name="T2" fmla="*/ 46 w 354"/>
                <a:gd name="T3" fmla="*/ 131 h 406"/>
                <a:gd name="T4" fmla="*/ 22 w 354"/>
                <a:gd name="T5" fmla="*/ 172 h 406"/>
                <a:gd name="T6" fmla="*/ 13 w 354"/>
                <a:gd name="T7" fmla="*/ 196 h 406"/>
                <a:gd name="T8" fmla="*/ 11 w 354"/>
                <a:gd name="T9" fmla="*/ 203 h 406"/>
                <a:gd name="T10" fmla="*/ 3 w 354"/>
                <a:gd name="T11" fmla="*/ 228 h 406"/>
                <a:gd name="T12" fmla="*/ 0 w 354"/>
                <a:gd name="T13" fmla="*/ 266 h 406"/>
                <a:gd name="T14" fmla="*/ 2 w 354"/>
                <a:gd name="T15" fmla="*/ 356 h 406"/>
                <a:gd name="T16" fmla="*/ 3 w 354"/>
                <a:gd name="T17" fmla="*/ 367 h 406"/>
                <a:gd name="T18" fmla="*/ 7 w 354"/>
                <a:gd name="T19" fmla="*/ 384 h 406"/>
                <a:gd name="T20" fmla="*/ 17 w 354"/>
                <a:gd name="T21" fmla="*/ 395 h 406"/>
                <a:gd name="T22" fmla="*/ 31 w 354"/>
                <a:gd name="T23" fmla="*/ 403 h 406"/>
                <a:gd name="T24" fmla="*/ 49 w 354"/>
                <a:gd name="T25" fmla="*/ 406 h 406"/>
                <a:gd name="T26" fmla="*/ 81 w 354"/>
                <a:gd name="T27" fmla="*/ 405 h 406"/>
                <a:gd name="T28" fmla="*/ 132 w 354"/>
                <a:gd name="T29" fmla="*/ 392 h 406"/>
                <a:gd name="T30" fmla="*/ 155 w 354"/>
                <a:gd name="T31" fmla="*/ 377 h 406"/>
                <a:gd name="T32" fmla="*/ 193 w 354"/>
                <a:gd name="T33" fmla="*/ 345 h 406"/>
                <a:gd name="T34" fmla="*/ 219 w 354"/>
                <a:gd name="T35" fmla="*/ 313 h 406"/>
                <a:gd name="T36" fmla="*/ 236 w 354"/>
                <a:gd name="T37" fmla="*/ 285 h 406"/>
                <a:gd name="T38" fmla="*/ 251 w 354"/>
                <a:gd name="T39" fmla="*/ 248 h 406"/>
                <a:gd name="T40" fmla="*/ 259 w 354"/>
                <a:gd name="T41" fmla="*/ 219 h 406"/>
                <a:gd name="T42" fmla="*/ 265 w 354"/>
                <a:gd name="T43" fmla="*/ 215 h 406"/>
                <a:gd name="T44" fmla="*/ 282 w 354"/>
                <a:gd name="T45" fmla="*/ 209 h 406"/>
                <a:gd name="T46" fmla="*/ 309 w 354"/>
                <a:gd name="T47" fmla="*/ 196 h 406"/>
                <a:gd name="T48" fmla="*/ 332 w 354"/>
                <a:gd name="T49" fmla="*/ 181 h 406"/>
                <a:gd name="T50" fmla="*/ 348 w 354"/>
                <a:gd name="T51" fmla="*/ 162 h 406"/>
                <a:gd name="T52" fmla="*/ 354 w 354"/>
                <a:gd name="T53" fmla="*/ 151 h 406"/>
                <a:gd name="T54" fmla="*/ 344 w 354"/>
                <a:gd name="T55" fmla="*/ 108 h 406"/>
                <a:gd name="T56" fmla="*/ 340 w 354"/>
                <a:gd name="T57" fmla="*/ 68 h 406"/>
                <a:gd name="T58" fmla="*/ 341 w 354"/>
                <a:gd name="T59" fmla="*/ 33 h 406"/>
                <a:gd name="T60" fmla="*/ 345 w 354"/>
                <a:gd name="T61" fmla="*/ 0 h 406"/>
                <a:gd name="T62" fmla="*/ 330 w 354"/>
                <a:gd name="T63" fmla="*/ 8 h 406"/>
                <a:gd name="T64" fmla="*/ 284 w 354"/>
                <a:gd name="T65" fmla="*/ 26 h 406"/>
                <a:gd name="T66" fmla="*/ 223 w 354"/>
                <a:gd name="T67" fmla="*/ 40 h 406"/>
                <a:gd name="T68" fmla="*/ 162 w 354"/>
                <a:gd name="T69" fmla="*/ 45 h 406"/>
                <a:gd name="T70" fmla="*/ 101 w 354"/>
                <a:gd name="T71" fmla="*/ 4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4" h="406">
                  <a:moveTo>
                    <a:pt x="101" y="47"/>
                  </a:moveTo>
                  <a:lnTo>
                    <a:pt x="101" y="47"/>
                  </a:lnTo>
                  <a:lnTo>
                    <a:pt x="75" y="88"/>
                  </a:lnTo>
                  <a:lnTo>
                    <a:pt x="46" y="131"/>
                  </a:lnTo>
                  <a:lnTo>
                    <a:pt x="33" y="152"/>
                  </a:lnTo>
                  <a:lnTo>
                    <a:pt x="22" y="172"/>
                  </a:lnTo>
                  <a:lnTo>
                    <a:pt x="15" y="190"/>
                  </a:lnTo>
                  <a:lnTo>
                    <a:pt x="13" y="196"/>
                  </a:lnTo>
                  <a:lnTo>
                    <a:pt x="11" y="203"/>
                  </a:lnTo>
                  <a:lnTo>
                    <a:pt x="11" y="203"/>
                  </a:lnTo>
                  <a:lnTo>
                    <a:pt x="6" y="215"/>
                  </a:lnTo>
                  <a:lnTo>
                    <a:pt x="3" y="228"/>
                  </a:lnTo>
                  <a:lnTo>
                    <a:pt x="2" y="246"/>
                  </a:lnTo>
                  <a:lnTo>
                    <a:pt x="0" y="266"/>
                  </a:lnTo>
                  <a:lnTo>
                    <a:pt x="0" y="309"/>
                  </a:lnTo>
                  <a:lnTo>
                    <a:pt x="2" y="356"/>
                  </a:lnTo>
                  <a:lnTo>
                    <a:pt x="2" y="356"/>
                  </a:lnTo>
                  <a:lnTo>
                    <a:pt x="3" y="367"/>
                  </a:lnTo>
                  <a:lnTo>
                    <a:pt x="4" y="375"/>
                  </a:lnTo>
                  <a:lnTo>
                    <a:pt x="7" y="384"/>
                  </a:lnTo>
                  <a:lnTo>
                    <a:pt x="11" y="391"/>
                  </a:lnTo>
                  <a:lnTo>
                    <a:pt x="17" y="395"/>
                  </a:lnTo>
                  <a:lnTo>
                    <a:pt x="24" y="399"/>
                  </a:lnTo>
                  <a:lnTo>
                    <a:pt x="31" y="403"/>
                  </a:lnTo>
                  <a:lnTo>
                    <a:pt x="39" y="405"/>
                  </a:lnTo>
                  <a:lnTo>
                    <a:pt x="49" y="406"/>
                  </a:lnTo>
                  <a:lnTo>
                    <a:pt x="58" y="406"/>
                  </a:lnTo>
                  <a:lnTo>
                    <a:pt x="81" y="405"/>
                  </a:lnTo>
                  <a:lnTo>
                    <a:pt x="106" y="399"/>
                  </a:lnTo>
                  <a:lnTo>
                    <a:pt x="132" y="392"/>
                  </a:lnTo>
                  <a:lnTo>
                    <a:pt x="132" y="392"/>
                  </a:lnTo>
                  <a:lnTo>
                    <a:pt x="155" y="377"/>
                  </a:lnTo>
                  <a:lnTo>
                    <a:pt x="176" y="360"/>
                  </a:lnTo>
                  <a:lnTo>
                    <a:pt x="193" y="345"/>
                  </a:lnTo>
                  <a:lnTo>
                    <a:pt x="207" y="330"/>
                  </a:lnTo>
                  <a:lnTo>
                    <a:pt x="219" y="313"/>
                  </a:lnTo>
                  <a:lnTo>
                    <a:pt x="229" y="299"/>
                  </a:lnTo>
                  <a:lnTo>
                    <a:pt x="236" y="285"/>
                  </a:lnTo>
                  <a:lnTo>
                    <a:pt x="243" y="271"/>
                  </a:lnTo>
                  <a:lnTo>
                    <a:pt x="251" y="248"/>
                  </a:lnTo>
                  <a:lnTo>
                    <a:pt x="255" y="230"/>
                  </a:lnTo>
                  <a:lnTo>
                    <a:pt x="259" y="219"/>
                  </a:lnTo>
                  <a:lnTo>
                    <a:pt x="262" y="216"/>
                  </a:lnTo>
                  <a:lnTo>
                    <a:pt x="265" y="215"/>
                  </a:lnTo>
                  <a:lnTo>
                    <a:pt x="265" y="215"/>
                  </a:lnTo>
                  <a:lnTo>
                    <a:pt x="282" y="209"/>
                  </a:lnTo>
                  <a:lnTo>
                    <a:pt x="296" y="203"/>
                  </a:lnTo>
                  <a:lnTo>
                    <a:pt x="309" y="196"/>
                  </a:lnTo>
                  <a:lnTo>
                    <a:pt x="322" y="190"/>
                  </a:lnTo>
                  <a:lnTo>
                    <a:pt x="332" y="181"/>
                  </a:lnTo>
                  <a:lnTo>
                    <a:pt x="341" y="173"/>
                  </a:lnTo>
                  <a:lnTo>
                    <a:pt x="348" y="162"/>
                  </a:lnTo>
                  <a:lnTo>
                    <a:pt x="354" y="151"/>
                  </a:lnTo>
                  <a:lnTo>
                    <a:pt x="354" y="151"/>
                  </a:lnTo>
                  <a:lnTo>
                    <a:pt x="348" y="129"/>
                  </a:lnTo>
                  <a:lnTo>
                    <a:pt x="344" y="108"/>
                  </a:lnTo>
                  <a:lnTo>
                    <a:pt x="341" y="87"/>
                  </a:lnTo>
                  <a:lnTo>
                    <a:pt x="340" y="68"/>
                  </a:lnTo>
                  <a:lnTo>
                    <a:pt x="340" y="49"/>
                  </a:lnTo>
                  <a:lnTo>
                    <a:pt x="341" y="33"/>
                  </a:lnTo>
                  <a:lnTo>
                    <a:pt x="343" y="16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330" y="8"/>
                  </a:lnTo>
                  <a:lnTo>
                    <a:pt x="315" y="15"/>
                  </a:lnTo>
                  <a:lnTo>
                    <a:pt x="284" y="26"/>
                  </a:lnTo>
                  <a:lnTo>
                    <a:pt x="254" y="34"/>
                  </a:lnTo>
                  <a:lnTo>
                    <a:pt x="223" y="40"/>
                  </a:lnTo>
                  <a:lnTo>
                    <a:pt x="193" y="43"/>
                  </a:lnTo>
                  <a:lnTo>
                    <a:pt x="162" y="45"/>
                  </a:lnTo>
                  <a:lnTo>
                    <a:pt x="101" y="47"/>
                  </a:lnTo>
                  <a:lnTo>
                    <a:pt x="101" y="4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" name="Line 446">
              <a:extLst>
                <a:ext uri="{FF2B5EF4-FFF2-40B4-BE49-F238E27FC236}">
                  <a16:creationId xmlns:a16="http://schemas.microsoft.com/office/drawing/2014/main" id="{701D4527-9189-4BA1-A2C8-6DD08BD25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0588" y="5014913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" name="Freeform 447">
              <a:extLst>
                <a:ext uri="{FF2B5EF4-FFF2-40B4-BE49-F238E27FC236}">
                  <a16:creationId xmlns:a16="http://schemas.microsoft.com/office/drawing/2014/main" id="{5F1E15DA-5B34-4740-878A-FECA4369A3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1263" y="4991100"/>
              <a:ext cx="150813" cy="219075"/>
            </a:xfrm>
            <a:custGeom>
              <a:avLst/>
              <a:gdLst>
                <a:gd name="T0" fmla="*/ 0 w 284"/>
                <a:gd name="T1" fmla="*/ 0 h 414"/>
                <a:gd name="T2" fmla="*/ 0 w 284"/>
                <a:gd name="T3" fmla="*/ 60 h 414"/>
                <a:gd name="T4" fmla="*/ 3 w 284"/>
                <a:gd name="T5" fmla="*/ 132 h 414"/>
                <a:gd name="T6" fmla="*/ 16 w 284"/>
                <a:gd name="T7" fmla="*/ 152 h 414"/>
                <a:gd name="T8" fmla="*/ 36 w 284"/>
                <a:gd name="T9" fmla="*/ 170 h 414"/>
                <a:gd name="T10" fmla="*/ 33 w 284"/>
                <a:gd name="T11" fmla="*/ 196 h 414"/>
                <a:gd name="T12" fmla="*/ 32 w 284"/>
                <a:gd name="T13" fmla="*/ 250 h 414"/>
                <a:gd name="T14" fmla="*/ 36 w 284"/>
                <a:gd name="T15" fmla="*/ 279 h 414"/>
                <a:gd name="T16" fmla="*/ 46 w 284"/>
                <a:gd name="T17" fmla="*/ 303 h 414"/>
                <a:gd name="T18" fmla="*/ 65 w 284"/>
                <a:gd name="T19" fmla="*/ 339 h 414"/>
                <a:gd name="T20" fmla="*/ 87 w 284"/>
                <a:gd name="T21" fmla="*/ 366 h 414"/>
                <a:gd name="T22" fmla="*/ 102 w 284"/>
                <a:gd name="T23" fmla="*/ 383 h 414"/>
                <a:gd name="T24" fmla="*/ 133 w 284"/>
                <a:gd name="T25" fmla="*/ 403 h 414"/>
                <a:gd name="T26" fmla="*/ 163 w 284"/>
                <a:gd name="T27" fmla="*/ 414 h 414"/>
                <a:gd name="T28" fmla="*/ 179 w 284"/>
                <a:gd name="T29" fmla="*/ 414 h 414"/>
                <a:gd name="T30" fmla="*/ 193 w 284"/>
                <a:gd name="T31" fmla="*/ 411 h 414"/>
                <a:gd name="T32" fmla="*/ 208 w 284"/>
                <a:gd name="T33" fmla="*/ 404 h 414"/>
                <a:gd name="T34" fmla="*/ 223 w 284"/>
                <a:gd name="T35" fmla="*/ 391 h 414"/>
                <a:gd name="T36" fmla="*/ 231 w 284"/>
                <a:gd name="T37" fmla="*/ 384 h 414"/>
                <a:gd name="T38" fmla="*/ 245 w 284"/>
                <a:gd name="T39" fmla="*/ 364 h 414"/>
                <a:gd name="T40" fmla="*/ 263 w 284"/>
                <a:gd name="T41" fmla="*/ 321 h 414"/>
                <a:gd name="T42" fmla="*/ 276 w 284"/>
                <a:gd name="T43" fmla="*/ 290 h 414"/>
                <a:gd name="T44" fmla="*/ 283 w 284"/>
                <a:gd name="T45" fmla="*/ 219 h 414"/>
                <a:gd name="T46" fmla="*/ 283 w 284"/>
                <a:gd name="T47" fmla="*/ 194 h 414"/>
                <a:gd name="T48" fmla="*/ 280 w 284"/>
                <a:gd name="T49" fmla="*/ 185 h 414"/>
                <a:gd name="T50" fmla="*/ 265 w 284"/>
                <a:gd name="T51" fmla="*/ 150 h 414"/>
                <a:gd name="T52" fmla="*/ 234 w 284"/>
                <a:gd name="T53" fmla="*/ 92 h 414"/>
                <a:gd name="T54" fmla="*/ 222 w 284"/>
                <a:gd name="T55" fmla="*/ 56 h 414"/>
                <a:gd name="T56" fmla="*/ 218 w 284"/>
                <a:gd name="T57" fmla="*/ 27 h 414"/>
                <a:gd name="T58" fmla="*/ 216 w 284"/>
                <a:gd name="T59" fmla="*/ 10 h 414"/>
                <a:gd name="T60" fmla="*/ 191 w 284"/>
                <a:gd name="T61" fmla="*/ 17 h 414"/>
                <a:gd name="T62" fmla="*/ 137 w 284"/>
                <a:gd name="T63" fmla="*/ 20 h 414"/>
                <a:gd name="T64" fmla="*/ 83 w 284"/>
                <a:gd name="T65" fmla="*/ 16 h 414"/>
                <a:gd name="T66" fmla="*/ 0 w 284"/>
                <a:gd name="T67" fmla="*/ 0 h 414"/>
                <a:gd name="T68" fmla="*/ 0 w 284"/>
                <a:gd name="T6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4" h="414">
                  <a:moveTo>
                    <a:pt x="0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0" y="60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10" y="142"/>
                  </a:lnTo>
                  <a:lnTo>
                    <a:pt x="16" y="152"/>
                  </a:lnTo>
                  <a:lnTo>
                    <a:pt x="26" y="161"/>
                  </a:lnTo>
                  <a:lnTo>
                    <a:pt x="36" y="170"/>
                  </a:lnTo>
                  <a:lnTo>
                    <a:pt x="36" y="170"/>
                  </a:lnTo>
                  <a:lnTo>
                    <a:pt x="33" y="196"/>
                  </a:lnTo>
                  <a:lnTo>
                    <a:pt x="32" y="222"/>
                  </a:lnTo>
                  <a:lnTo>
                    <a:pt x="32" y="250"/>
                  </a:lnTo>
                  <a:lnTo>
                    <a:pt x="33" y="264"/>
                  </a:lnTo>
                  <a:lnTo>
                    <a:pt x="36" y="279"/>
                  </a:lnTo>
                  <a:lnTo>
                    <a:pt x="36" y="279"/>
                  </a:lnTo>
                  <a:lnTo>
                    <a:pt x="46" y="303"/>
                  </a:lnTo>
                  <a:lnTo>
                    <a:pt x="58" y="326"/>
                  </a:lnTo>
                  <a:lnTo>
                    <a:pt x="65" y="339"/>
                  </a:lnTo>
                  <a:lnTo>
                    <a:pt x="75" y="353"/>
                  </a:lnTo>
                  <a:lnTo>
                    <a:pt x="87" y="366"/>
                  </a:lnTo>
                  <a:lnTo>
                    <a:pt x="102" y="383"/>
                  </a:lnTo>
                  <a:lnTo>
                    <a:pt x="102" y="383"/>
                  </a:lnTo>
                  <a:lnTo>
                    <a:pt x="118" y="394"/>
                  </a:lnTo>
                  <a:lnTo>
                    <a:pt x="133" y="403"/>
                  </a:lnTo>
                  <a:lnTo>
                    <a:pt x="148" y="409"/>
                  </a:lnTo>
                  <a:lnTo>
                    <a:pt x="163" y="414"/>
                  </a:lnTo>
                  <a:lnTo>
                    <a:pt x="170" y="414"/>
                  </a:lnTo>
                  <a:lnTo>
                    <a:pt x="179" y="414"/>
                  </a:lnTo>
                  <a:lnTo>
                    <a:pt x="186" y="412"/>
                  </a:lnTo>
                  <a:lnTo>
                    <a:pt x="193" y="411"/>
                  </a:lnTo>
                  <a:lnTo>
                    <a:pt x="201" y="408"/>
                  </a:lnTo>
                  <a:lnTo>
                    <a:pt x="208" y="404"/>
                  </a:lnTo>
                  <a:lnTo>
                    <a:pt x="216" y="398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31" y="384"/>
                  </a:lnTo>
                  <a:lnTo>
                    <a:pt x="238" y="375"/>
                  </a:lnTo>
                  <a:lnTo>
                    <a:pt x="245" y="364"/>
                  </a:lnTo>
                  <a:lnTo>
                    <a:pt x="252" y="350"/>
                  </a:lnTo>
                  <a:lnTo>
                    <a:pt x="263" y="321"/>
                  </a:lnTo>
                  <a:lnTo>
                    <a:pt x="276" y="290"/>
                  </a:lnTo>
                  <a:lnTo>
                    <a:pt x="276" y="290"/>
                  </a:lnTo>
                  <a:lnTo>
                    <a:pt x="283" y="233"/>
                  </a:lnTo>
                  <a:lnTo>
                    <a:pt x="283" y="219"/>
                  </a:lnTo>
                  <a:lnTo>
                    <a:pt x="284" y="207"/>
                  </a:lnTo>
                  <a:lnTo>
                    <a:pt x="283" y="194"/>
                  </a:lnTo>
                  <a:lnTo>
                    <a:pt x="280" y="185"/>
                  </a:lnTo>
                  <a:lnTo>
                    <a:pt x="280" y="185"/>
                  </a:lnTo>
                  <a:lnTo>
                    <a:pt x="274" y="167"/>
                  </a:lnTo>
                  <a:lnTo>
                    <a:pt x="265" y="150"/>
                  </a:lnTo>
                  <a:lnTo>
                    <a:pt x="244" y="113"/>
                  </a:lnTo>
                  <a:lnTo>
                    <a:pt x="234" y="92"/>
                  </a:lnTo>
                  <a:lnTo>
                    <a:pt x="226" y="68"/>
                  </a:lnTo>
                  <a:lnTo>
                    <a:pt x="222" y="56"/>
                  </a:lnTo>
                  <a:lnTo>
                    <a:pt x="219" y="41"/>
                  </a:lnTo>
                  <a:lnTo>
                    <a:pt x="218" y="27"/>
                  </a:lnTo>
                  <a:lnTo>
                    <a:pt x="216" y="10"/>
                  </a:lnTo>
                  <a:lnTo>
                    <a:pt x="216" y="10"/>
                  </a:lnTo>
                  <a:lnTo>
                    <a:pt x="204" y="14"/>
                  </a:lnTo>
                  <a:lnTo>
                    <a:pt x="191" y="17"/>
                  </a:lnTo>
                  <a:lnTo>
                    <a:pt x="165" y="20"/>
                  </a:lnTo>
                  <a:lnTo>
                    <a:pt x="137" y="20"/>
                  </a:lnTo>
                  <a:lnTo>
                    <a:pt x="111" y="18"/>
                  </a:lnTo>
                  <a:lnTo>
                    <a:pt x="83" y="16"/>
                  </a:lnTo>
                  <a:lnTo>
                    <a:pt x="55" y="1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2" name="Freeform 448">
              <a:extLst>
                <a:ext uri="{FF2B5EF4-FFF2-40B4-BE49-F238E27FC236}">
                  <a16:creationId xmlns:a16="http://schemas.microsoft.com/office/drawing/2014/main" id="{1906A3D8-9DE7-4F70-A6E7-15FD9916D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263" y="4991100"/>
              <a:ext cx="150813" cy="219075"/>
            </a:xfrm>
            <a:custGeom>
              <a:avLst/>
              <a:gdLst>
                <a:gd name="T0" fmla="*/ 0 w 284"/>
                <a:gd name="T1" fmla="*/ 0 h 414"/>
                <a:gd name="T2" fmla="*/ 0 w 284"/>
                <a:gd name="T3" fmla="*/ 60 h 414"/>
                <a:gd name="T4" fmla="*/ 3 w 284"/>
                <a:gd name="T5" fmla="*/ 132 h 414"/>
                <a:gd name="T6" fmla="*/ 16 w 284"/>
                <a:gd name="T7" fmla="*/ 152 h 414"/>
                <a:gd name="T8" fmla="*/ 36 w 284"/>
                <a:gd name="T9" fmla="*/ 170 h 414"/>
                <a:gd name="T10" fmla="*/ 33 w 284"/>
                <a:gd name="T11" fmla="*/ 196 h 414"/>
                <a:gd name="T12" fmla="*/ 32 w 284"/>
                <a:gd name="T13" fmla="*/ 250 h 414"/>
                <a:gd name="T14" fmla="*/ 36 w 284"/>
                <a:gd name="T15" fmla="*/ 279 h 414"/>
                <a:gd name="T16" fmla="*/ 46 w 284"/>
                <a:gd name="T17" fmla="*/ 303 h 414"/>
                <a:gd name="T18" fmla="*/ 65 w 284"/>
                <a:gd name="T19" fmla="*/ 339 h 414"/>
                <a:gd name="T20" fmla="*/ 87 w 284"/>
                <a:gd name="T21" fmla="*/ 366 h 414"/>
                <a:gd name="T22" fmla="*/ 102 w 284"/>
                <a:gd name="T23" fmla="*/ 383 h 414"/>
                <a:gd name="T24" fmla="*/ 133 w 284"/>
                <a:gd name="T25" fmla="*/ 403 h 414"/>
                <a:gd name="T26" fmla="*/ 163 w 284"/>
                <a:gd name="T27" fmla="*/ 414 h 414"/>
                <a:gd name="T28" fmla="*/ 179 w 284"/>
                <a:gd name="T29" fmla="*/ 414 h 414"/>
                <a:gd name="T30" fmla="*/ 193 w 284"/>
                <a:gd name="T31" fmla="*/ 411 h 414"/>
                <a:gd name="T32" fmla="*/ 208 w 284"/>
                <a:gd name="T33" fmla="*/ 404 h 414"/>
                <a:gd name="T34" fmla="*/ 223 w 284"/>
                <a:gd name="T35" fmla="*/ 391 h 414"/>
                <a:gd name="T36" fmla="*/ 231 w 284"/>
                <a:gd name="T37" fmla="*/ 384 h 414"/>
                <a:gd name="T38" fmla="*/ 245 w 284"/>
                <a:gd name="T39" fmla="*/ 364 h 414"/>
                <a:gd name="T40" fmla="*/ 263 w 284"/>
                <a:gd name="T41" fmla="*/ 321 h 414"/>
                <a:gd name="T42" fmla="*/ 276 w 284"/>
                <a:gd name="T43" fmla="*/ 290 h 414"/>
                <a:gd name="T44" fmla="*/ 283 w 284"/>
                <a:gd name="T45" fmla="*/ 219 h 414"/>
                <a:gd name="T46" fmla="*/ 283 w 284"/>
                <a:gd name="T47" fmla="*/ 194 h 414"/>
                <a:gd name="T48" fmla="*/ 280 w 284"/>
                <a:gd name="T49" fmla="*/ 185 h 414"/>
                <a:gd name="T50" fmla="*/ 265 w 284"/>
                <a:gd name="T51" fmla="*/ 150 h 414"/>
                <a:gd name="T52" fmla="*/ 234 w 284"/>
                <a:gd name="T53" fmla="*/ 92 h 414"/>
                <a:gd name="T54" fmla="*/ 222 w 284"/>
                <a:gd name="T55" fmla="*/ 56 h 414"/>
                <a:gd name="T56" fmla="*/ 218 w 284"/>
                <a:gd name="T57" fmla="*/ 27 h 414"/>
                <a:gd name="T58" fmla="*/ 216 w 284"/>
                <a:gd name="T59" fmla="*/ 10 h 414"/>
                <a:gd name="T60" fmla="*/ 191 w 284"/>
                <a:gd name="T61" fmla="*/ 17 h 414"/>
                <a:gd name="T62" fmla="*/ 137 w 284"/>
                <a:gd name="T63" fmla="*/ 20 h 414"/>
                <a:gd name="T64" fmla="*/ 83 w 284"/>
                <a:gd name="T65" fmla="*/ 16 h 414"/>
                <a:gd name="T66" fmla="*/ 0 w 284"/>
                <a:gd name="T6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4" h="414">
                  <a:moveTo>
                    <a:pt x="0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0" y="60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10" y="142"/>
                  </a:lnTo>
                  <a:lnTo>
                    <a:pt x="16" y="152"/>
                  </a:lnTo>
                  <a:lnTo>
                    <a:pt x="26" y="161"/>
                  </a:lnTo>
                  <a:lnTo>
                    <a:pt x="36" y="170"/>
                  </a:lnTo>
                  <a:lnTo>
                    <a:pt x="36" y="170"/>
                  </a:lnTo>
                  <a:lnTo>
                    <a:pt x="33" y="196"/>
                  </a:lnTo>
                  <a:lnTo>
                    <a:pt x="32" y="222"/>
                  </a:lnTo>
                  <a:lnTo>
                    <a:pt x="32" y="250"/>
                  </a:lnTo>
                  <a:lnTo>
                    <a:pt x="33" y="264"/>
                  </a:lnTo>
                  <a:lnTo>
                    <a:pt x="36" y="279"/>
                  </a:lnTo>
                  <a:lnTo>
                    <a:pt x="36" y="279"/>
                  </a:lnTo>
                  <a:lnTo>
                    <a:pt x="46" y="303"/>
                  </a:lnTo>
                  <a:lnTo>
                    <a:pt x="58" y="326"/>
                  </a:lnTo>
                  <a:lnTo>
                    <a:pt x="65" y="339"/>
                  </a:lnTo>
                  <a:lnTo>
                    <a:pt x="75" y="353"/>
                  </a:lnTo>
                  <a:lnTo>
                    <a:pt x="87" y="366"/>
                  </a:lnTo>
                  <a:lnTo>
                    <a:pt x="102" y="383"/>
                  </a:lnTo>
                  <a:lnTo>
                    <a:pt x="102" y="383"/>
                  </a:lnTo>
                  <a:lnTo>
                    <a:pt x="118" y="394"/>
                  </a:lnTo>
                  <a:lnTo>
                    <a:pt x="133" y="403"/>
                  </a:lnTo>
                  <a:lnTo>
                    <a:pt x="148" y="409"/>
                  </a:lnTo>
                  <a:lnTo>
                    <a:pt x="163" y="414"/>
                  </a:lnTo>
                  <a:lnTo>
                    <a:pt x="170" y="414"/>
                  </a:lnTo>
                  <a:lnTo>
                    <a:pt x="179" y="414"/>
                  </a:lnTo>
                  <a:lnTo>
                    <a:pt x="186" y="412"/>
                  </a:lnTo>
                  <a:lnTo>
                    <a:pt x="193" y="411"/>
                  </a:lnTo>
                  <a:lnTo>
                    <a:pt x="201" y="408"/>
                  </a:lnTo>
                  <a:lnTo>
                    <a:pt x="208" y="404"/>
                  </a:lnTo>
                  <a:lnTo>
                    <a:pt x="216" y="398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31" y="384"/>
                  </a:lnTo>
                  <a:lnTo>
                    <a:pt x="238" y="375"/>
                  </a:lnTo>
                  <a:lnTo>
                    <a:pt x="245" y="364"/>
                  </a:lnTo>
                  <a:lnTo>
                    <a:pt x="252" y="350"/>
                  </a:lnTo>
                  <a:lnTo>
                    <a:pt x="263" y="321"/>
                  </a:lnTo>
                  <a:lnTo>
                    <a:pt x="276" y="290"/>
                  </a:lnTo>
                  <a:lnTo>
                    <a:pt x="276" y="290"/>
                  </a:lnTo>
                  <a:lnTo>
                    <a:pt x="283" y="233"/>
                  </a:lnTo>
                  <a:lnTo>
                    <a:pt x="283" y="219"/>
                  </a:lnTo>
                  <a:lnTo>
                    <a:pt x="284" y="207"/>
                  </a:lnTo>
                  <a:lnTo>
                    <a:pt x="283" y="194"/>
                  </a:lnTo>
                  <a:lnTo>
                    <a:pt x="280" y="185"/>
                  </a:lnTo>
                  <a:lnTo>
                    <a:pt x="280" y="185"/>
                  </a:lnTo>
                  <a:lnTo>
                    <a:pt x="274" y="167"/>
                  </a:lnTo>
                  <a:lnTo>
                    <a:pt x="265" y="150"/>
                  </a:lnTo>
                  <a:lnTo>
                    <a:pt x="244" y="113"/>
                  </a:lnTo>
                  <a:lnTo>
                    <a:pt x="234" y="92"/>
                  </a:lnTo>
                  <a:lnTo>
                    <a:pt x="226" y="68"/>
                  </a:lnTo>
                  <a:lnTo>
                    <a:pt x="222" y="56"/>
                  </a:lnTo>
                  <a:lnTo>
                    <a:pt x="219" y="41"/>
                  </a:lnTo>
                  <a:lnTo>
                    <a:pt x="218" y="27"/>
                  </a:lnTo>
                  <a:lnTo>
                    <a:pt x="216" y="10"/>
                  </a:lnTo>
                  <a:lnTo>
                    <a:pt x="216" y="10"/>
                  </a:lnTo>
                  <a:lnTo>
                    <a:pt x="204" y="14"/>
                  </a:lnTo>
                  <a:lnTo>
                    <a:pt x="191" y="17"/>
                  </a:lnTo>
                  <a:lnTo>
                    <a:pt x="165" y="20"/>
                  </a:lnTo>
                  <a:lnTo>
                    <a:pt x="137" y="20"/>
                  </a:lnTo>
                  <a:lnTo>
                    <a:pt x="111" y="18"/>
                  </a:lnTo>
                  <a:lnTo>
                    <a:pt x="83" y="16"/>
                  </a:lnTo>
                  <a:lnTo>
                    <a:pt x="55" y="1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3" name="Line 449">
              <a:extLst>
                <a:ext uri="{FF2B5EF4-FFF2-40B4-BE49-F238E27FC236}">
                  <a16:creationId xmlns:a16="http://schemas.microsoft.com/office/drawing/2014/main" id="{C6BF1D0E-6B06-480C-90FA-9790BFEBB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1263" y="49911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4" name="Freeform 450">
              <a:extLst>
                <a:ext uri="{FF2B5EF4-FFF2-40B4-BE49-F238E27FC236}">
                  <a16:creationId xmlns:a16="http://schemas.microsoft.com/office/drawing/2014/main" id="{29D014C5-9F8E-4797-9016-7A51FB051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263" y="4991100"/>
              <a:ext cx="150813" cy="219075"/>
            </a:xfrm>
            <a:custGeom>
              <a:avLst/>
              <a:gdLst>
                <a:gd name="T0" fmla="*/ 0 w 284"/>
                <a:gd name="T1" fmla="*/ 0 h 414"/>
                <a:gd name="T2" fmla="*/ 0 w 284"/>
                <a:gd name="T3" fmla="*/ 60 h 414"/>
                <a:gd name="T4" fmla="*/ 3 w 284"/>
                <a:gd name="T5" fmla="*/ 132 h 414"/>
                <a:gd name="T6" fmla="*/ 16 w 284"/>
                <a:gd name="T7" fmla="*/ 152 h 414"/>
                <a:gd name="T8" fmla="*/ 36 w 284"/>
                <a:gd name="T9" fmla="*/ 170 h 414"/>
                <a:gd name="T10" fmla="*/ 33 w 284"/>
                <a:gd name="T11" fmla="*/ 196 h 414"/>
                <a:gd name="T12" fmla="*/ 32 w 284"/>
                <a:gd name="T13" fmla="*/ 250 h 414"/>
                <a:gd name="T14" fmla="*/ 36 w 284"/>
                <a:gd name="T15" fmla="*/ 279 h 414"/>
                <a:gd name="T16" fmla="*/ 46 w 284"/>
                <a:gd name="T17" fmla="*/ 303 h 414"/>
                <a:gd name="T18" fmla="*/ 65 w 284"/>
                <a:gd name="T19" fmla="*/ 339 h 414"/>
                <a:gd name="T20" fmla="*/ 87 w 284"/>
                <a:gd name="T21" fmla="*/ 366 h 414"/>
                <a:gd name="T22" fmla="*/ 102 w 284"/>
                <a:gd name="T23" fmla="*/ 383 h 414"/>
                <a:gd name="T24" fmla="*/ 133 w 284"/>
                <a:gd name="T25" fmla="*/ 403 h 414"/>
                <a:gd name="T26" fmla="*/ 163 w 284"/>
                <a:gd name="T27" fmla="*/ 414 h 414"/>
                <a:gd name="T28" fmla="*/ 179 w 284"/>
                <a:gd name="T29" fmla="*/ 414 h 414"/>
                <a:gd name="T30" fmla="*/ 193 w 284"/>
                <a:gd name="T31" fmla="*/ 411 h 414"/>
                <a:gd name="T32" fmla="*/ 208 w 284"/>
                <a:gd name="T33" fmla="*/ 404 h 414"/>
                <a:gd name="T34" fmla="*/ 223 w 284"/>
                <a:gd name="T35" fmla="*/ 391 h 414"/>
                <a:gd name="T36" fmla="*/ 231 w 284"/>
                <a:gd name="T37" fmla="*/ 384 h 414"/>
                <a:gd name="T38" fmla="*/ 245 w 284"/>
                <a:gd name="T39" fmla="*/ 364 h 414"/>
                <a:gd name="T40" fmla="*/ 263 w 284"/>
                <a:gd name="T41" fmla="*/ 321 h 414"/>
                <a:gd name="T42" fmla="*/ 276 w 284"/>
                <a:gd name="T43" fmla="*/ 290 h 414"/>
                <a:gd name="T44" fmla="*/ 283 w 284"/>
                <a:gd name="T45" fmla="*/ 219 h 414"/>
                <a:gd name="T46" fmla="*/ 283 w 284"/>
                <a:gd name="T47" fmla="*/ 194 h 414"/>
                <a:gd name="T48" fmla="*/ 280 w 284"/>
                <a:gd name="T49" fmla="*/ 185 h 414"/>
                <a:gd name="T50" fmla="*/ 265 w 284"/>
                <a:gd name="T51" fmla="*/ 150 h 414"/>
                <a:gd name="T52" fmla="*/ 234 w 284"/>
                <a:gd name="T53" fmla="*/ 92 h 414"/>
                <a:gd name="T54" fmla="*/ 222 w 284"/>
                <a:gd name="T55" fmla="*/ 56 h 414"/>
                <a:gd name="T56" fmla="*/ 218 w 284"/>
                <a:gd name="T57" fmla="*/ 25 h 414"/>
                <a:gd name="T58" fmla="*/ 216 w 284"/>
                <a:gd name="T59" fmla="*/ 10 h 414"/>
                <a:gd name="T60" fmla="*/ 191 w 284"/>
                <a:gd name="T61" fmla="*/ 17 h 414"/>
                <a:gd name="T62" fmla="*/ 137 w 284"/>
                <a:gd name="T63" fmla="*/ 20 h 414"/>
                <a:gd name="T64" fmla="*/ 83 w 284"/>
                <a:gd name="T65" fmla="*/ 16 h 414"/>
                <a:gd name="T66" fmla="*/ 0 w 284"/>
                <a:gd name="T6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4" h="414">
                  <a:moveTo>
                    <a:pt x="0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0" y="60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10" y="142"/>
                  </a:lnTo>
                  <a:lnTo>
                    <a:pt x="16" y="152"/>
                  </a:lnTo>
                  <a:lnTo>
                    <a:pt x="26" y="161"/>
                  </a:lnTo>
                  <a:lnTo>
                    <a:pt x="36" y="170"/>
                  </a:lnTo>
                  <a:lnTo>
                    <a:pt x="36" y="170"/>
                  </a:lnTo>
                  <a:lnTo>
                    <a:pt x="33" y="196"/>
                  </a:lnTo>
                  <a:lnTo>
                    <a:pt x="32" y="222"/>
                  </a:lnTo>
                  <a:lnTo>
                    <a:pt x="32" y="250"/>
                  </a:lnTo>
                  <a:lnTo>
                    <a:pt x="33" y="264"/>
                  </a:lnTo>
                  <a:lnTo>
                    <a:pt x="36" y="279"/>
                  </a:lnTo>
                  <a:lnTo>
                    <a:pt x="36" y="279"/>
                  </a:lnTo>
                  <a:lnTo>
                    <a:pt x="46" y="303"/>
                  </a:lnTo>
                  <a:lnTo>
                    <a:pt x="58" y="326"/>
                  </a:lnTo>
                  <a:lnTo>
                    <a:pt x="65" y="339"/>
                  </a:lnTo>
                  <a:lnTo>
                    <a:pt x="75" y="353"/>
                  </a:lnTo>
                  <a:lnTo>
                    <a:pt x="87" y="366"/>
                  </a:lnTo>
                  <a:lnTo>
                    <a:pt x="102" y="383"/>
                  </a:lnTo>
                  <a:lnTo>
                    <a:pt x="102" y="383"/>
                  </a:lnTo>
                  <a:lnTo>
                    <a:pt x="118" y="394"/>
                  </a:lnTo>
                  <a:lnTo>
                    <a:pt x="133" y="403"/>
                  </a:lnTo>
                  <a:lnTo>
                    <a:pt x="148" y="409"/>
                  </a:lnTo>
                  <a:lnTo>
                    <a:pt x="163" y="414"/>
                  </a:lnTo>
                  <a:lnTo>
                    <a:pt x="170" y="414"/>
                  </a:lnTo>
                  <a:lnTo>
                    <a:pt x="179" y="414"/>
                  </a:lnTo>
                  <a:lnTo>
                    <a:pt x="186" y="412"/>
                  </a:lnTo>
                  <a:lnTo>
                    <a:pt x="193" y="411"/>
                  </a:lnTo>
                  <a:lnTo>
                    <a:pt x="201" y="408"/>
                  </a:lnTo>
                  <a:lnTo>
                    <a:pt x="208" y="404"/>
                  </a:lnTo>
                  <a:lnTo>
                    <a:pt x="216" y="398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31" y="384"/>
                  </a:lnTo>
                  <a:lnTo>
                    <a:pt x="238" y="375"/>
                  </a:lnTo>
                  <a:lnTo>
                    <a:pt x="245" y="364"/>
                  </a:lnTo>
                  <a:lnTo>
                    <a:pt x="252" y="350"/>
                  </a:lnTo>
                  <a:lnTo>
                    <a:pt x="263" y="321"/>
                  </a:lnTo>
                  <a:lnTo>
                    <a:pt x="276" y="290"/>
                  </a:lnTo>
                  <a:lnTo>
                    <a:pt x="276" y="290"/>
                  </a:lnTo>
                  <a:lnTo>
                    <a:pt x="283" y="233"/>
                  </a:lnTo>
                  <a:lnTo>
                    <a:pt x="283" y="219"/>
                  </a:lnTo>
                  <a:lnTo>
                    <a:pt x="284" y="207"/>
                  </a:lnTo>
                  <a:lnTo>
                    <a:pt x="283" y="194"/>
                  </a:lnTo>
                  <a:lnTo>
                    <a:pt x="280" y="185"/>
                  </a:lnTo>
                  <a:lnTo>
                    <a:pt x="280" y="185"/>
                  </a:lnTo>
                  <a:lnTo>
                    <a:pt x="274" y="167"/>
                  </a:lnTo>
                  <a:lnTo>
                    <a:pt x="265" y="150"/>
                  </a:lnTo>
                  <a:lnTo>
                    <a:pt x="244" y="113"/>
                  </a:lnTo>
                  <a:lnTo>
                    <a:pt x="234" y="92"/>
                  </a:lnTo>
                  <a:lnTo>
                    <a:pt x="226" y="68"/>
                  </a:lnTo>
                  <a:lnTo>
                    <a:pt x="222" y="56"/>
                  </a:lnTo>
                  <a:lnTo>
                    <a:pt x="219" y="41"/>
                  </a:lnTo>
                  <a:lnTo>
                    <a:pt x="218" y="25"/>
                  </a:lnTo>
                  <a:lnTo>
                    <a:pt x="216" y="10"/>
                  </a:lnTo>
                  <a:lnTo>
                    <a:pt x="216" y="10"/>
                  </a:lnTo>
                  <a:lnTo>
                    <a:pt x="204" y="14"/>
                  </a:lnTo>
                  <a:lnTo>
                    <a:pt x="191" y="17"/>
                  </a:lnTo>
                  <a:lnTo>
                    <a:pt x="165" y="20"/>
                  </a:lnTo>
                  <a:lnTo>
                    <a:pt x="137" y="20"/>
                  </a:lnTo>
                  <a:lnTo>
                    <a:pt x="111" y="18"/>
                  </a:lnTo>
                  <a:lnTo>
                    <a:pt x="83" y="16"/>
                  </a:lnTo>
                  <a:lnTo>
                    <a:pt x="55" y="1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5" name="Line 451">
              <a:extLst>
                <a:ext uri="{FF2B5EF4-FFF2-40B4-BE49-F238E27FC236}">
                  <a16:creationId xmlns:a16="http://schemas.microsoft.com/office/drawing/2014/main" id="{A7BAA841-E59D-4A72-A9EA-5716720B4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1263" y="4991100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" name="Freeform 452">
              <a:extLst>
                <a:ext uri="{FF2B5EF4-FFF2-40B4-BE49-F238E27FC236}">
                  <a16:creationId xmlns:a16="http://schemas.microsoft.com/office/drawing/2014/main" id="{F9307EEF-3E1D-4ED7-9764-0B26CF36C7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2326" y="3603625"/>
              <a:ext cx="573088" cy="1457325"/>
            </a:xfrm>
            <a:custGeom>
              <a:avLst/>
              <a:gdLst>
                <a:gd name="T0" fmla="*/ 163 w 1084"/>
                <a:gd name="T1" fmla="*/ 2742 h 2754"/>
                <a:gd name="T2" fmla="*/ 308 w 1084"/>
                <a:gd name="T3" fmla="*/ 2753 h 2754"/>
                <a:gd name="T4" fmla="*/ 376 w 1084"/>
                <a:gd name="T5" fmla="*/ 2740 h 2754"/>
                <a:gd name="T6" fmla="*/ 416 w 1084"/>
                <a:gd name="T7" fmla="*/ 2657 h 2754"/>
                <a:gd name="T8" fmla="*/ 433 w 1084"/>
                <a:gd name="T9" fmla="*/ 2608 h 2754"/>
                <a:gd name="T10" fmla="*/ 435 w 1084"/>
                <a:gd name="T11" fmla="*/ 2485 h 2754"/>
                <a:gd name="T12" fmla="*/ 405 w 1084"/>
                <a:gd name="T13" fmla="*/ 2291 h 2754"/>
                <a:gd name="T14" fmla="*/ 401 w 1084"/>
                <a:gd name="T15" fmla="*/ 2108 h 2754"/>
                <a:gd name="T16" fmla="*/ 418 w 1084"/>
                <a:gd name="T17" fmla="*/ 1933 h 2754"/>
                <a:gd name="T18" fmla="*/ 425 w 1084"/>
                <a:gd name="T19" fmla="*/ 1609 h 2754"/>
                <a:gd name="T20" fmla="*/ 455 w 1084"/>
                <a:gd name="T21" fmla="*/ 1437 h 2754"/>
                <a:gd name="T22" fmla="*/ 490 w 1084"/>
                <a:gd name="T23" fmla="*/ 1255 h 2754"/>
                <a:gd name="T24" fmla="*/ 508 w 1084"/>
                <a:gd name="T25" fmla="*/ 976 h 2754"/>
                <a:gd name="T26" fmla="*/ 519 w 1084"/>
                <a:gd name="T27" fmla="*/ 858 h 2754"/>
                <a:gd name="T28" fmla="*/ 537 w 1084"/>
                <a:gd name="T29" fmla="*/ 1100 h 2754"/>
                <a:gd name="T30" fmla="*/ 565 w 1084"/>
                <a:gd name="T31" fmla="*/ 1238 h 2754"/>
                <a:gd name="T32" fmla="*/ 604 w 1084"/>
                <a:gd name="T33" fmla="*/ 1342 h 2754"/>
                <a:gd name="T34" fmla="*/ 606 w 1084"/>
                <a:gd name="T35" fmla="*/ 1442 h 2754"/>
                <a:gd name="T36" fmla="*/ 647 w 1084"/>
                <a:gd name="T37" fmla="*/ 1643 h 2754"/>
                <a:gd name="T38" fmla="*/ 679 w 1084"/>
                <a:gd name="T39" fmla="*/ 1857 h 2754"/>
                <a:gd name="T40" fmla="*/ 681 w 1084"/>
                <a:gd name="T41" fmla="*/ 2027 h 2754"/>
                <a:gd name="T42" fmla="*/ 702 w 1084"/>
                <a:gd name="T43" fmla="*/ 2152 h 2754"/>
                <a:gd name="T44" fmla="*/ 704 w 1084"/>
                <a:gd name="T45" fmla="*/ 2299 h 2754"/>
                <a:gd name="T46" fmla="*/ 666 w 1084"/>
                <a:gd name="T47" fmla="*/ 2521 h 2754"/>
                <a:gd name="T48" fmla="*/ 667 w 1084"/>
                <a:gd name="T49" fmla="*/ 2604 h 2754"/>
                <a:gd name="T50" fmla="*/ 733 w 1084"/>
                <a:gd name="T51" fmla="*/ 2697 h 2754"/>
                <a:gd name="T52" fmla="*/ 733 w 1084"/>
                <a:gd name="T53" fmla="*/ 2717 h 2754"/>
                <a:gd name="T54" fmla="*/ 765 w 1084"/>
                <a:gd name="T55" fmla="*/ 2753 h 2754"/>
                <a:gd name="T56" fmla="*/ 882 w 1084"/>
                <a:gd name="T57" fmla="*/ 2749 h 2754"/>
                <a:gd name="T58" fmla="*/ 946 w 1084"/>
                <a:gd name="T59" fmla="*/ 2732 h 2754"/>
                <a:gd name="T60" fmla="*/ 975 w 1084"/>
                <a:gd name="T61" fmla="*/ 2701 h 2754"/>
                <a:gd name="T62" fmla="*/ 975 w 1084"/>
                <a:gd name="T63" fmla="*/ 2642 h 2754"/>
                <a:gd name="T64" fmla="*/ 999 w 1084"/>
                <a:gd name="T65" fmla="*/ 2571 h 2754"/>
                <a:gd name="T66" fmla="*/ 1046 w 1084"/>
                <a:gd name="T67" fmla="*/ 2438 h 2754"/>
                <a:gd name="T68" fmla="*/ 1042 w 1084"/>
                <a:gd name="T69" fmla="*/ 2206 h 2754"/>
                <a:gd name="T70" fmla="*/ 1009 w 1084"/>
                <a:gd name="T71" fmla="*/ 1887 h 2754"/>
                <a:gd name="T72" fmla="*/ 966 w 1084"/>
                <a:gd name="T73" fmla="*/ 1503 h 2754"/>
                <a:gd name="T74" fmla="*/ 1014 w 1084"/>
                <a:gd name="T75" fmla="*/ 1331 h 2754"/>
                <a:gd name="T76" fmla="*/ 1053 w 1084"/>
                <a:gd name="T77" fmla="*/ 1095 h 2754"/>
                <a:gd name="T78" fmla="*/ 1075 w 1084"/>
                <a:gd name="T79" fmla="*/ 799 h 2754"/>
                <a:gd name="T80" fmla="*/ 1084 w 1084"/>
                <a:gd name="T81" fmla="*/ 524 h 2754"/>
                <a:gd name="T82" fmla="*/ 1070 w 1084"/>
                <a:gd name="T83" fmla="*/ 374 h 2754"/>
                <a:gd name="T84" fmla="*/ 1039 w 1084"/>
                <a:gd name="T85" fmla="*/ 240 h 2754"/>
                <a:gd name="T86" fmla="*/ 995 w 1084"/>
                <a:gd name="T87" fmla="*/ 123 h 2754"/>
                <a:gd name="T88" fmla="*/ 116 w 1084"/>
                <a:gd name="T89" fmla="*/ 0 h 2754"/>
                <a:gd name="T90" fmla="*/ 56 w 1084"/>
                <a:gd name="T91" fmla="*/ 387 h 2754"/>
                <a:gd name="T92" fmla="*/ 12 w 1084"/>
                <a:gd name="T93" fmla="*/ 770 h 2754"/>
                <a:gd name="T94" fmla="*/ 0 w 1084"/>
                <a:gd name="T95" fmla="*/ 918 h 2754"/>
                <a:gd name="T96" fmla="*/ 9 w 1084"/>
                <a:gd name="T97" fmla="*/ 1079 h 2754"/>
                <a:gd name="T98" fmla="*/ 49 w 1084"/>
                <a:gd name="T99" fmla="*/ 1321 h 2754"/>
                <a:gd name="T100" fmla="*/ 79 w 1084"/>
                <a:gd name="T101" fmla="*/ 1548 h 2754"/>
                <a:gd name="T102" fmla="*/ 78 w 1084"/>
                <a:gd name="T103" fmla="*/ 1984 h 2754"/>
                <a:gd name="T104" fmla="*/ 85 w 1084"/>
                <a:gd name="T105" fmla="*/ 2242 h 2754"/>
                <a:gd name="T106" fmla="*/ 116 w 1084"/>
                <a:gd name="T107" fmla="*/ 2522 h 2754"/>
                <a:gd name="T108" fmla="*/ 97 w 1084"/>
                <a:gd name="T109" fmla="*/ 2671 h 2754"/>
                <a:gd name="T110" fmla="*/ 86 w 1084"/>
                <a:gd name="T111" fmla="*/ 2726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84" h="2754">
                  <a:moveTo>
                    <a:pt x="86" y="2726"/>
                  </a:moveTo>
                  <a:lnTo>
                    <a:pt x="86" y="2726"/>
                  </a:lnTo>
                  <a:lnTo>
                    <a:pt x="125" y="2735"/>
                  </a:lnTo>
                  <a:lnTo>
                    <a:pt x="163" y="2742"/>
                  </a:lnTo>
                  <a:lnTo>
                    <a:pt x="200" y="2747"/>
                  </a:lnTo>
                  <a:lnTo>
                    <a:pt x="236" y="2751"/>
                  </a:lnTo>
                  <a:lnTo>
                    <a:pt x="272" y="2754"/>
                  </a:lnTo>
                  <a:lnTo>
                    <a:pt x="308" y="2753"/>
                  </a:lnTo>
                  <a:lnTo>
                    <a:pt x="325" y="2751"/>
                  </a:lnTo>
                  <a:lnTo>
                    <a:pt x="343" y="2749"/>
                  </a:lnTo>
                  <a:lnTo>
                    <a:pt x="360" y="2744"/>
                  </a:lnTo>
                  <a:lnTo>
                    <a:pt x="376" y="2740"/>
                  </a:lnTo>
                  <a:lnTo>
                    <a:pt x="376" y="2740"/>
                  </a:lnTo>
                  <a:lnTo>
                    <a:pt x="393" y="2707"/>
                  </a:lnTo>
                  <a:lnTo>
                    <a:pt x="410" y="2674"/>
                  </a:lnTo>
                  <a:lnTo>
                    <a:pt x="416" y="2657"/>
                  </a:lnTo>
                  <a:lnTo>
                    <a:pt x="423" y="2640"/>
                  </a:lnTo>
                  <a:lnTo>
                    <a:pt x="429" y="2625"/>
                  </a:lnTo>
                  <a:lnTo>
                    <a:pt x="433" y="2608"/>
                  </a:lnTo>
                  <a:lnTo>
                    <a:pt x="433" y="2608"/>
                  </a:lnTo>
                  <a:lnTo>
                    <a:pt x="435" y="2575"/>
                  </a:lnTo>
                  <a:lnTo>
                    <a:pt x="436" y="2543"/>
                  </a:lnTo>
                  <a:lnTo>
                    <a:pt x="436" y="2514"/>
                  </a:lnTo>
                  <a:lnTo>
                    <a:pt x="435" y="2485"/>
                  </a:lnTo>
                  <a:lnTo>
                    <a:pt x="430" y="2432"/>
                  </a:lnTo>
                  <a:lnTo>
                    <a:pt x="423" y="2382"/>
                  </a:lnTo>
                  <a:lnTo>
                    <a:pt x="415" y="2335"/>
                  </a:lnTo>
                  <a:lnTo>
                    <a:pt x="405" y="2291"/>
                  </a:lnTo>
                  <a:lnTo>
                    <a:pt x="386" y="2202"/>
                  </a:lnTo>
                  <a:lnTo>
                    <a:pt x="386" y="2202"/>
                  </a:lnTo>
                  <a:lnTo>
                    <a:pt x="394" y="2155"/>
                  </a:lnTo>
                  <a:lnTo>
                    <a:pt x="401" y="2108"/>
                  </a:lnTo>
                  <a:lnTo>
                    <a:pt x="407" y="2063"/>
                  </a:lnTo>
                  <a:lnTo>
                    <a:pt x="411" y="2019"/>
                  </a:lnTo>
                  <a:lnTo>
                    <a:pt x="415" y="1976"/>
                  </a:lnTo>
                  <a:lnTo>
                    <a:pt x="418" y="1933"/>
                  </a:lnTo>
                  <a:lnTo>
                    <a:pt x="421" y="1851"/>
                  </a:lnTo>
                  <a:lnTo>
                    <a:pt x="422" y="1769"/>
                  </a:lnTo>
                  <a:lnTo>
                    <a:pt x="423" y="1689"/>
                  </a:lnTo>
                  <a:lnTo>
                    <a:pt x="425" y="1609"/>
                  </a:lnTo>
                  <a:lnTo>
                    <a:pt x="429" y="1527"/>
                  </a:lnTo>
                  <a:lnTo>
                    <a:pt x="429" y="1527"/>
                  </a:lnTo>
                  <a:lnTo>
                    <a:pt x="443" y="1481"/>
                  </a:lnTo>
                  <a:lnTo>
                    <a:pt x="455" y="1437"/>
                  </a:lnTo>
                  <a:lnTo>
                    <a:pt x="466" y="1392"/>
                  </a:lnTo>
                  <a:lnTo>
                    <a:pt x="476" y="1346"/>
                  </a:lnTo>
                  <a:lnTo>
                    <a:pt x="483" y="1301"/>
                  </a:lnTo>
                  <a:lnTo>
                    <a:pt x="490" y="1255"/>
                  </a:lnTo>
                  <a:lnTo>
                    <a:pt x="494" y="1209"/>
                  </a:lnTo>
                  <a:lnTo>
                    <a:pt x="498" y="1162"/>
                  </a:lnTo>
                  <a:lnTo>
                    <a:pt x="504" y="1069"/>
                  </a:lnTo>
                  <a:lnTo>
                    <a:pt x="508" y="976"/>
                  </a:lnTo>
                  <a:lnTo>
                    <a:pt x="511" y="883"/>
                  </a:lnTo>
                  <a:lnTo>
                    <a:pt x="514" y="789"/>
                  </a:lnTo>
                  <a:lnTo>
                    <a:pt x="514" y="789"/>
                  </a:lnTo>
                  <a:lnTo>
                    <a:pt x="519" y="858"/>
                  </a:lnTo>
                  <a:lnTo>
                    <a:pt x="522" y="928"/>
                  </a:lnTo>
                  <a:lnTo>
                    <a:pt x="526" y="997"/>
                  </a:lnTo>
                  <a:lnTo>
                    <a:pt x="533" y="1065"/>
                  </a:lnTo>
                  <a:lnTo>
                    <a:pt x="537" y="1100"/>
                  </a:lnTo>
                  <a:lnTo>
                    <a:pt x="541" y="1134"/>
                  </a:lnTo>
                  <a:lnTo>
                    <a:pt x="548" y="1169"/>
                  </a:lnTo>
                  <a:lnTo>
                    <a:pt x="557" y="1204"/>
                  </a:lnTo>
                  <a:lnTo>
                    <a:pt x="565" y="1238"/>
                  </a:lnTo>
                  <a:lnTo>
                    <a:pt x="576" y="1273"/>
                  </a:lnTo>
                  <a:lnTo>
                    <a:pt x="590" y="1308"/>
                  </a:lnTo>
                  <a:lnTo>
                    <a:pt x="604" y="1342"/>
                  </a:lnTo>
                  <a:lnTo>
                    <a:pt x="604" y="1342"/>
                  </a:lnTo>
                  <a:lnTo>
                    <a:pt x="604" y="1367"/>
                  </a:lnTo>
                  <a:lnTo>
                    <a:pt x="604" y="1392"/>
                  </a:lnTo>
                  <a:lnTo>
                    <a:pt x="604" y="1417"/>
                  </a:lnTo>
                  <a:lnTo>
                    <a:pt x="606" y="1442"/>
                  </a:lnTo>
                  <a:lnTo>
                    <a:pt x="612" y="1492"/>
                  </a:lnTo>
                  <a:lnTo>
                    <a:pt x="622" y="1542"/>
                  </a:lnTo>
                  <a:lnTo>
                    <a:pt x="633" y="1593"/>
                  </a:lnTo>
                  <a:lnTo>
                    <a:pt x="647" y="1643"/>
                  </a:lnTo>
                  <a:lnTo>
                    <a:pt x="676" y="1743"/>
                  </a:lnTo>
                  <a:lnTo>
                    <a:pt x="676" y="1743"/>
                  </a:lnTo>
                  <a:lnTo>
                    <a:pt x="679" y="1801"/>
                  </a:lnTo>
                  <a:lnTo>
                    <a:pt x="679" y="1857"/>
                  </a:lnTo>
                  <a:lnTo>
                    <a:pt x="677" y="1914"/>
                  </a:lnTo>
                  <a:lnTo>
                    <a:pt x="679" y="1969"/>
                  </a:lnTo>
                  <a:lnTo>
                    <a:pt x="680" y="1998"/>
                  </a:lnTo>
                  <a:lnTo>
                    <a:pt x="681" y="2027"/>
                  </a:lnTo>
                  <a:lnTo>
                    <a:pt x="684" y="2058"/>
                  </a:lnTo>
                  <a:lnTo>
                    <a:pt x="688" y="2088"/>
                  </a:lnTo>
                  <a:lnTo>
                    <a:pt x="695" y="2119"/>
                  </a:lnTo>
                  <a:lnTo>
                    <a:pt x="702" y="2152"/>
                  </a:lnTo>
                  <a:lnTo>
                    <a:pt x="712" y="2185"/>
                  </a:lnTo>
                  <a:lnTo>
                    <a:pt x="723" y="2220"/>
                  </a:lnTo>
                  <a:lnTo>
                    <a:pt x="723" y="2220"/>
                  </a:lnTo>
                  <a:lnTo>
                    <a:pt x="704" y="2299"/>
                  </a:lnTo>
                  <a:lnTo>
                    <a:pt x="688" y="2371"/>
                  </a:lnTo>
                  <a:lnTo>
                    <a:pt x="676" y="2437"/>
                  </a:lnTo>
                  <a:lnTo>
                    <a:pt x="669" y="2495"/>
                  </a:lnTo>
                  <a:lnTo>
                    <a:pt x="666" y="2521"/>
                  </a:lnTo>
                  <a:lnTo>
                    <a:pt x="665" y="2545"/>
                  </a:lnTo>
                  <a:lnTo>
                    <a:pt x="665" y="2567"/>
                  </a:lnTo>
                  <a:lnTo>
                    <a:pt x="665" y="2586"/>
                  </a:lnTo>
                  <a:lnTo>
                    <a:pt x="667" y="2604"/>
                  </a:lnTo>
                  <a:lnTo>
                    <a:pt x="670" y="2621"/>
                  </a:lnTo>
                  <a:lnTo>
                    <a:pt x="674" y="2635"/>
                  </a:lnTo>
                  <a:lnTo>
                    <a:pt x="680" y="2646"/>
                  </a:lnTo>
                  <a:lnTo>
                    <a:pt x="733" y="2697"/>
                  </a:lnTo>
                  <a:lnTo>
                    <a:pt x="733" y="2697"/>
                  </a:lnTo>
                  <a:lnTo>
                    <a:pt x="731" y="2701"/>
                  </a:lnTo>
                  <a:lnTo>
                    <a:pt x="731" y="2706"/>
                  </a:lnTo>
                  <a:lnTo>
                    <a:pt x="733" y="2717"/>
                  </a:lnTo>
                  <a:lnTo>
                    <a:pt x="735" y="2732"/>
                  </a:lnTo>
                  <a:lnTo>
                    <a:pt x="737" y="2754"/>
                  </a:lnTo>
                  <a:lnTo>
                    <a:pt x="737" y="2754"/>
                  </a:lnTo>
                  <a:lnTo>
                    <a:pt x="765" y="2753"/>
                  </a:lnTo>
                  <a:lnTo>
                    <a:pt x="794" y="2751"/>
                  </a:lnTo>
                  <a:lnTo>
                    <a:pt x="823" y="2751"/>
                  </a:lnTo>
                  <a:lnTo>
                    <a:pt x="852" y="2751"/>
                  </a:lnTo>
                  <a:lnTo>
                    <a:pt x="882" y="2749"/>
                  </a:lnTo>
                  <a:lnTo>
                    <a:pt x="898" y="2746"/>
                  </a:lnTo>
                  <a:lnTo>
                    <a:pt x="913" y="2743"/>
                  </a:lnTo>
                  <a:lnTo>
                    <a:pt x="930" y="2737"/>
                  </a:lnTo>
                  <a:lnTo>
                    <a:pt x="946" y="2732"/>
                  </a:lnTo>
                  <a:lnTo>
                    <a:pt x="963" y="2725"/>
                  </a:lnTo>
                  <a:lnTo>
                    <a:pt x="980" y="2717"/>
                  </a:lnTo>
                  <a:lnTo>
                    <a:pt x="980" y="2717"/>
                  </a:lnTo>
                  <a:lnTo>
                    <a:pt x="975" y="2701"/>
                  </a:lnTo>
                  <a:lnTo>
                    <a:pt x="974" y="2686"/>
                  </a:lnTo>
                  <a:lnTo>
                    <a:pt x="973" y="2671"/>
                  </a:lnTo>
                  <a:lnTo>
                    <a:pt x="974" y="2656"/>
                  </a:lnTo>
                  <a:lnTo>
                    <a:pt x="975" y="2642"/>
                  </a:lnTo>
                  <a:lnTo>
                    <a:pt x="980" y="2626"/>
                  </a:lnTo>
                  <a:lnTo>
                    <a:pt x="982" y="2613"/>
                  </a:lnTo>
                  <a:lnTo>
                    <a:pt x="988" y="2599"/>
                  </a:lnTo>
                  <a:lnTo>
                    <a:pt x="999" y="2571"/>
                  </a:lnTo>
                  <a:lnTo>
                    <a:pt x="1013" y="2545"/>
                  </a:lnTo>
                  <a:lnTo>
                    <a:pt x="1041" y="2489"/>
                  </a:lnTo>
                  <a:lnTo>
                    <a:pt x="1041" y="2489"/>
                  </a:lnTo>
                  <a:lnTo>
                    <a:pt x="1046" y="2438"/>
                  </a:lnTo>
                  <a:lnTo>
                    <a:pt x="1047" y="2382"/>
                  </a:lnTo>
                  <a:lnTo>
                    <a:pt x="1047" y="2326"/>
                  </a:lnTo>
                  <a:lnTo>
                    <a:pt x="1046" y="2266"/>
                  </a:lnTo>
                  <a:lnTo>
                    <a:pt x="1042" y="2206"/>
                  </a:lnTo>
                  <a:lnTo>
                    <a:pt x="1038" y="2144"/>
                  </a:lnTo>
                  <a:lnTo>
                    <a:pt x="1031" y="2081"/>
                  </a:lnTo>
                  <a:lnTo>
                    <a:pt x="1024" y="2018"/>
                  </a:lnTo>
                  <a:lnTo>
                    <a:pt x="1009" y="1887"/>
                  </a:lnTo>
                  <a:lnTo>
                    <a:pt x="992" y="1757"/>
                  </a:lnTo>
                  <a:lnTo>
                    <a:pt x="977" y="1628"/>
                  </a:lnTo>
                  <a:lnTo>
                    <a:pt x="970" y="1566"/>
                  </a:lnTo>
                  <a:lnTo>
                    <a:pt x="966" y="1503"/>
                  </a:lnTo>
                  <a:lnTo>
                    <a:pt x="966" y="1503"/>
                  </a:lnTo>
                  <a:lnTo>
                    <a:pt x="984" y="1446"/>
                  </a:lnTo>
                  <a:lnTo>
                    <a:pt x="1000" y="1388"/>
                  </a:lnTo>
                  <a:lnTo>
                    <a:pt x="1014" y="1331"/>
                  </a:lnTo>
                  <a:lnTo>
                    <a:pt x="1025" y="1273"/>
                  </a:lnTo>
                  <a:lnTo>
                    <a:pt x="1036" y="1215"/>
                  </a:lnTo>
                  <a:lnTo>
                    <a:pt x="1045" y="1155"/>
                  </a:lnTo>
                  <a:lnTo>
                    <a:pt x="1053" y="1095"/>
                  </a:lnTo>
                  <a:lnTo>
                    <a:pt x="1059" y="1037"/>
                  </a:lnTo>
                  <a:lnTo>
                    <a:pt x="1064" y="978"/>
                  </a:lnTo>
                  <a:lnTo>
                    <a:pt x="1068" y="918"/>
                  </a:lnTo>
                  <a:lnTo>
                    <a:pt x="1075" y="799"/>
                  </a:lnTo>
                  <a:lnTo>
                    <a:pt x="1079" y="681"/>
                  </a:lnTo>
                  <a:lnTo>
                    <a:pt x="1084" y="563"/>
                  </a:lnTo>
                  <a:lnTo>
                    <a:pt x="1084" y="563"/>
                  </a:lnTo>
                  <a:lnTo>
                    <a:pt x="1084" y="524"/>
                  </a:lnTo>
                  <a:lnTo>
                    <a:pt x="1082" y="485"/>
                  </a:lnTo>
                  <a:lnTo>
                    <a:pt x="1078" y="448"/>
                  </a:lnTo>
                  <a:lnTo>
                    <a:pt x="1074" y="410"/>
                  </a:lnTo>
                  <a:lnTo>
                    <a:pt x="1070" y="374"/>
                  </a:lnTo>
                  <a:lnTo>
                    <a:pt x="1063" y="340"/>
                  </a:lnTo>
                  <a:lnTo>
                    <a:pt x="1056" y="305"/>
                  </a:lnTo>
                  <a:lnTo>
                    <a:pt x="1047" y="273"/>
                  </a:lnTo>
                  <a:lnTo>
                    <a:pt x="1039" y="240"/>
                  </a:lnTo>
                  <a:lnTo>
                    <a:pt x="1029" y="209"/>
                  </a:lnTo>
                  <a:lnTo>
                    <a:pt x="1018" y="179"/>
                  </a:lnTo>
                  <a:lnTo>
                    <a:pt x="1007" y="151"/>
                  </a:lnTo>
                  <a:lnTo>
                    <a:pt x="995" y="123"/>
                  </a:lnTo>
                  <a:lnTo>
                    <a:pt x="982" y="97"/>
                  </a:lnTo>
                  <a:lnTo>
                    <a:pt x="970" y="72"/>
                  </a:lnTo>
                  <a:lnTo>
                    <a:pt x="956" y="47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2" y="101"/>
                  </a:lnTo>
                  <a:lnTo>
                    <a:pt x="86" y="197"/>
                  </a:lnTo>
                  <a:lnTo>
                    <a:pt x="56" y="387"/>
                  </a:lnTo>
                  <a:lnTo>
                    <a:pt x="41" y="485"/>
                  </a:lnTo>
                  <a:lnTo>
                    <a:pt x="28" y="591"/>
                  </a:lnTo>
                  <a:lnTo>
                    <a:pt x="16" y="707"/>
                  </a:lnTo>
                  <a:lnTo>
                    <a:pt x="12" y="770"/>
                  </a:lnTo>
                  <a:lnTo>
                    <a:pt x="6" y="836"/>
                  </a:lnTo>
                  <a:lnTo>
                    <a:pt x="6" y="836"/>
                  </a:lnTo>
                  <a:lnTo>
                    <a:pt x="3" y="876"/>
                  </a:lnTo>
                  <a:lnTo>
                    <a:pt x="0" y="918"/>
                  </a:lnTo>
                  <a:lnTo>
                    <a:pt x="0" y="958"/>
                  </a:lnTo>
                  <a:lnTo>
                    <a:pt x="2" y="998"/>
                  </a:lnTo>
                  <a:lnTo>
                    <a:pt x="5" y="1039"/>
                  </a:lnTo>
                  <a:lnTo>
                    <a:pt x="9" y="1079"/>
                  </a:lnTo>
                  <a:lnTo>
                    <a:pt x="14" y="1119"/>
                  </a:lnTo>
                  <a:lnTo>
                    <a:pt x="20" y="1161"/>
                  </a:lnTo>
                  <a:lnTo>
                    <a:pt x="34" y="1241"/>
                  </a:lnTo>
                  <a:lnTo>
                    <a:pt x="49" y="1321"/>
                  </a:lnTo>
                  <a:lnTo>
                    <a:pt x="64" y="1403"/>
                  </a:lnTo>
                  <a:lnTo>
                    <a:pt x="78" y="1484"/>
                  </a:lnTo>
                  <a:lnTo>
                    <a:pt x="78" y="1484"/>
                  </a:lnTo>
                  <a:lnTo>
                    <a:pt x="79" y="1548"/>
                  </a:lnTo>
                  <a:lnTo>
                    <a:pt x="81" y="1611"/>
                  </a:lnTo>
                  <a:lnTo>
                    <a:pt x="79" y="1736"/>
                  </a:lnTo>
                  <a:lnTo>
                    <a:pt x="78" y="1861"/>
                  </a:lnTo>
                  <a:lnTo>
                    <a:pt x="78" y="1984"/>
                  </a:lnTo>
                  <a:lnTo>
                    <a:pt x="78" y="2048"/>
                  </a:lnTo>
                  <a:lnTo>
                    <a:pt x="79" y="2112"/>
                  </a:lnTo>
                  <a:lnTo>
                    <a:pt x="82" y="2176"/>
                  </a:lnTo>
                  <a:lnTo>
                    <a:pt x="85" y="2242"/>
                  </a:lnTo>
                  <a:lnTo>
                    <a:pt x="91" y="2310"/>
                  </a:lnTo>
                  <a:lnTo>
                    <a:pt x="96" y="2380"/>
                  </a:lnTo>
                  <a:lnTo>
                    <a:pt x="104" y="2450"/>
                  </a:lnTo>
                  <a:lnTo>
                    <a:pt x="116" y="2522"/>
                  </a:lnTo>
                  <a:lnTo>
                    <a:pt x="116" y="2522"/>
                  </a:lnTo>
                  <a:lnTo>
                    <a:pt x="111" y="2571"/>
                  </a:lnTo>
                  <a:lnTo>
                    <a:pt x="106" y="2620"/>
                  </a:lnTo>
                  <a:lnTo>
                    <a:pt x="97" y="2671"/>
                  </a:lnTo>
                  <a:lnTo>
                    <a:pt x="86" y="2726"/>
                  </a:lnTo>
                  <a:lnTo>
                    <a:pt x="86" y="2726"/>
                  </a:lnTo>
                  <a:close/>
                  <a:moveTo>
                    <a:pt x="86" y="2726"/>
                  </a:moveTo>
                  <a:lnTo>
                    <a:pt x="86" y="27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" name="Freeform 453">
              <a:extLst>
                <a:ext uri="{FF2B5EF4-FFF2-40B4-BE49-F238E27FC236}">
                  <a16:creationId xmlns:a16="http://schemas.microsoft.com/office/drawing/2014/main" id="{19F04717-22E1-415B-A08F-927C85595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326" y="3603625"/>
              <a:ext cx="573088" cy="1457325"/>
            </a:xfrm>
            <a:custGeom>
              <a:avLst/>
              <a:gdLst>
                <a:gd name="T0" fmla="*/ 163 w 1084"/>
                <a:gd name="T1" fmla="*/ 2742 h 2754"/>
                <a:gd name="T2" fmla="*/ 308 w 1084"/>
                <a:gd name="T3" fmla="*/ 2753 h 2754"/>
                <a:gd name="T4" fmla="*/ 376 w 1084"/>
                <a:gd name="T5" fmla="*/ 2740 h 2754"/>
                <a:gd name="T6" fmla="*/ 416 w 1084"/>
                <a:gd name="T7" fmla="*/ 2657 h 2754"/>
                <a:gd name="T8" fmla="*/ 433 w 1084"/>
                <a:gd name="T9" fmla="*/ 2608 h 2754"/>
                <a:gd name="T10" fmla="*/ 435 w 1084"/>
                <a:gd name="T11" fmla="*/ 2485 h 2754"/>
                <a:gd name="T12" fmla="*/ 405 w 1084"/>
                <a:gd name="T13" fmla="*/ 2291 h 2754"/>
                <a:gd name="T14" fmla="*/ 401 w 1084"/>
                <a:gd name="T15" fmla="*/ 2108 h 2754"/>
                <a:gd name="T16" fmla="*/ 418 w 1084"/>
                <a:gd name="T17" fmla="*/ 1933 h 2754"/>
                <a:gd name="T18" fmla="*/ 425 w 1084"/>
                <a:gd name="T19" fmla="*/ 1609 h 2754"/>
                <a:gd name="T20" fmla="*/ 455 w 1084"/>
                <a:gd name="T21" fmla="*/ 1437 h 2754"/>
                <a:gd name="T22" fmla="*/ 490 w 1084"/>
                <a:gd name="T23" fmla="*/ 1255 h 2754"/>
                <a:gd name="T24" fmla="*/ 508 w 1084"/>
                <a:gd name="T25" fmla="*/ 976 h 2754"/>
                <a:gd name="T26" fmla="*/ 519 w 1084"/>
                <a:gd name="T27" fmla="*/ 858 h 2754"/>
                <a:gd name="T28" fmla="*/ 537 w 1084"/>
                <a:gd name="T29" fmla="*/ 1100 h 2754"/>
                <a:gd name="T30" fmla="*/ 565 w 1084"/>
                <a:gd name="T31" fmla="*/ 1238 h 2754"/>
                <a:gd name="T32" fmla="*/ 604 w 1084"/>
                <a:gd name="T33" fmla="*/ 1342 h 2754"/>
                <a:gd name="T34" fmla="*/ 606 w 1084"/>
                <a:gd name="T35" fmla="*/ 1442 h 2754"/>
                <a:gd name="T36" fmla="*/ 647 w 1084"/>
                <a:gd name="T37" fmla="*/ 1643 h 2754"/>
                <a:gd name="T38" fmla="*/ 679 w 1084"/>
                <a:gd name="T39" fmla="*/ 1857 h 2754"/>
                <a:gd name="T40" fmla="*/ 681 w 1084"/>
                <a:gd name="T41" fmla="*/ 2027 h 2754"/>
                <a:gd name="T42" fmla="*/ 702 w 1084"/>
                <a:gd name="T43" fmla="*/ 2152 h 2754"/>
                <a:gd name="T44" fmla="*/ 704 w 1084"/>
                <a:gd name="T45" fmla="*/ 2299 h 2754"/>
                <a:gd name="T46" fmla="*/ 666 w 1084"/>
                <a:gd name="T47" fmla="*/ 2521 h 2754"/>
                <a:gd name="T48" fmla="*/ 667 w 1084"/>
                <a:gd name="T49" fmla="*/ 2604 h 2754"/>
                <a:gd name="T50" fmla="*/ 733 w 1084"/>
                <a:gd name="T51" fmla="*/ 2697 h 2754"/>
                <a:gd name="T52" fmla="*/ 733 w 1084"/>
                <a:gd name="T53" fmla="*/ 2717 h 2754"/>
                <a:gd name="T54" fmla="*/ 765 w 1084"/>
                <a:gd name="T55" fmla="*/ 2753 h 2754"/>
                <a:gd name="T56" fmla="*/ 882 w 1084"/>
                <a:gd name="T57" fmla="*/ 2749 h 2754"/>
                <a:gd name="T58" fmla="*/ 946 w 1084"/>
                <a:gd name="T59" fmla="*/ 2732 h 2754"/>
                <a:gd name="T60" fmla="*/ 975 w 1084"/>
                <a:gd name="T61" fmla="*/ 2701 h 2754"/>
                <a:gd name="T62" fmla="*/ 975 w 1084"/>
                <a:gd name="T63" fmla="*/ 2642 h 2754"/>
                <a:gd name="T64" fmla="*/ 999 w 1084"/>
                <a:gd name="T65" fmla="*/ 2571 h 2754"/>
                <a:gd name="T66" fmla="*/ 1046 w 1084"/>
                <a:gd name="T67" fmla="*/ 2438 h 2754"/>
                <a:gd name="T68" fmla="*/ 1042 w 1084"/>
                <a:gd name="T69" fmla="*/ 2206 h 2754"/>
                <a:gd name="T70" fmla="*/ 1009 w 1084"/>
                <a:gd name="T71" fmla="*/ 1887 h 2754"/>
                <a:gd name="T72" fmla="*/ 966 w 1084"/>
                <a:gd name="T73" fmla="*/ 1503 h 2754"/>
                <a:gd name="T74" fmla="*/ 1014 w 1084"/>
                <a:gd name="T75" fmla="*/ 1331 h 2754"/>
                <a:gd name="T76" fmla="*/ 1053 w 1084"/>
                <a:gd name="T77" fmla="*/ 1095 h 2754"/>
                <a:gd name="T78" fmla="*/ 1075 w 1084"/>
                <a:gd name="T79" fmla="*/ 799 h 2754"/>
                <a:gd name="T80" fmla="*/ 1084 w 1084"/>
                <a:gd name="T81" fmla="*/ 524 h 2754"/>
                <a:gd name="T82" fmla="*/ 1070 w 1084"/>
                <a:gd name="T83" fmla="*/ 374 h 2754"/>
                <a:gd name="T84" fmla="*/ 1039 w 1084"/>
                <a:gd name="T85" fmla="*/ 240 h 2754"/>
                <a:gd name="T86" fmla="*/ 995 w 1084"/>
                <a:gd name="T87" fmla="*/ 123 h 2754"/>
                <a:gd name="T88" fmla="*/ 116 w 1084"/>
                <a:gd name="T89" fmla="*/ 0 h 2754"/>
                <a:gd name="T90" fmla="*/ 56 w 1084"/>
                <a:gd name="T91" fmla="*/ 387 h 2754"/>
                <a:gd name="T92" fmla="*/ 12 w 1084"/>
                <a:gd name="T93" fmla="*/ 770 h 2754"/>
                <a:gd name="T94" fmla="*/ 0 w 1084"/>
                <a:gd name="T95" fmla="*/ 918 h 2754"/>
                <a:gd name="T96" fmla="*/ 9 w 1084"/>
                <a:gd name="T97" fmla="*/ 1079 h 2754"/>
                <a:gd name="T98" fmla="*/ 49 w 1084"/>
                <a:gd name="T99" fmla="*/ 1321 h 2754"/>
                <a:gd name="T100" fmla="*/ 79 w 1084"/>
                <a:gd name="T101" fmla="*/ 1548 h 2754"/>
                <a:gd name="T102" fmla="*/ 78 w 1084"/>
                <a:gd name="T103" fmla="*/ 1984 h 2754"/>
                <a:gd name="T104" fmla="*/ 85 w 1084"/>
                <a:gd name="T105" fmla="*/ 2242 h 2754"/>
                <a:gd name="T106" fmla="*/ 116 w 1084"/>
                <a:gd name="T107" fmla="*/ 2522 h 2754"/>
                <a:gd name="T108" fmla="*/ 97 w 1084"/>
                <a:gd name="T109" fmla="*/ 2671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4" h="2754">
                  <a:moveTo>
                    <a:pt x="86" y="2726"/>
                  </a:moveTo>
                  <a:lnTo>
                    <a:pt x="86" y="2726"/>
                  </a:lnTo>
                  <a:lnTo>
                    <a:pt x="125" y="2735"/>
                  </a:lnTo>
                  <a:lnTo>
                    <a:pt x="163" y="2742"/>
                  </a:lnTo>
                  <a:lnTo>
                    <a:pt x="200" y="2747"/>
                  </a:lnTo>
                  <a:lnTo>
                    <a:pt x="236" y="2751"/>
                  </a:lnTo>
                  <a:lnTo>
                    <a:pt x="272" y="2754"/>
                  </a:lnTo>
                  <a:lnTo>
                    <a:pt x="308" y="2753"/>
                  </a:lnTo>
                  <a:lnTo>
                    <a:pt x="325" y="2751"/>
                  </a:lnTo>
                  <a:lnTo>
                    <a:pt x="343" y="2749"/>
                  </a:lnTo>
                  <a:lnTo>
                    <a:pt x="360" y="2744"/>
                  </a:lnTo>
                  <a:lnTo>
                    <a:pt x="376" y="2740"/>
                  </a:lnTo>
                  <a:lnTo>
                    <a:pt x="376" y="2740"/>
                  </a:lnTo>
                  <a:lnTo>
                    <a:pt x="393" y="2707"/>
                  </a:lnTo>
                  <a:lnTo>
                    <a:pt x="410" y="2674"/>
                  </a:lnTo>
                  <a:lnTo>
                    <a:pt x="416" y="2657"/>
                  </a:lnTo>
                  <a:lnTo>
                    <a:pt x="423" y="2640"/>
                  </a:lnTo>
                  <a:lnTo>
                    <a:pt x="429" y="2625"/>
                  </a:lnTo>
                  <a:lnTo>
                    <a:pt x="433" y="2608"/>
                  </a:lnTo>
                  <a:lnTo>
                    <a:pt x="433" y="2608"/>
                  </a:lnTo>
                  <a:lnTo>
                    <a:pt x="435" y="2575"/>
                  </a:lnTo>
                  <a:lnTo>
                    <a:pt x="436" y="2543"/>
                  </a:lnTo>
                  <a:lnTo>
                    <a:pt x="436" y="2514"/>
                  </a:lnTo>
                  <a:lnTo>
                    <a:pt x="435" y="2485"/>
                  </a:lnTo>
                  <a:lnTo>
                    <a:pt x="430" y="2432"/>
                  </a:lnTo>
                  <a:lnTo>
                    <a:pt x="423" y="2382"/>
                  </a:lnTo>
                  <a:lnTo>
                    <a:pt x="415" y="2335"/>
                  </a:lnTo>
                  <a:lnTo>
                    <a:pt x="405" y="2291"/>
                  </a:lnTo>
                  <a:lnTo>
                    <a:pt x="386" y="2202"/>
                  </a:lnTo>
                  <a:lnTo>
                    <a:pt x="386" y="2202"/>
                  </a:lnTo>
                  <a:lnTo>
                    <a:pt x="394" y="2155"/>
                  </a:lnTo>
                  <a:lnTo>
                    <a:pt x="401" y="2108"/>
                  </a:lnTo>
                  <a:lnTo>
                    <a:pt x="407" y="2063"/>
                  </a:lnTo>
                  <a:lnTo>
                    <a:pt x="411" y="2019"/>
                  </a:lnTo>
                  <a:lnTo>
                    <a:pt x="415" y="1976"/>
                  </a:lnTo>
                  <a:lnTo>
                    <a:pt x="418" y="1933"/>
                  </a:lnTo>
                  <a:lnTo>
                    <a:pt x="421" y="1851"/>
                  </a:lnTo>
                  <a:lnTo>
                    <a:pt x="422" y="1769"/>
                  </a:lnTo>
                  <a:lnTo>
                    <a:pt x="423" y="1689"/>
                  </a:lnTo>
                  <a:lnTo>
                    <a:pt x="425" y="1609"/>
                  </a:lnTo>
                  <a:lnTo>
                    <a:pt x="429" y="1527"/>
                  </a:lnTo>
                  <a:lnTo>
                    <a:pt x="429" y="1527"/>
                  </a:lnTo>
                  <a:lnTo>
                    <a:pt x="443" y="1481"/>
                  </a:lnTo>
                  <a:lnTo>
                    <a:pt x="455" y="1437"/>
                  </a:lnTo>
                  <a:lnTo>
                    <a:pt x="466" y="1392"/>
                  </a:lnTo>
                  <a:lnTo>
                    <a:pt x="476" y="1346"/>
                  </a:lnTo>
                  <a:lnTo>
                    <a:pt x="483" y="1301"/>
                  </a:lnTo>
                  <a:lnTo>
                    <a:pt x="490" y="1255"/>
                  </a:lnTo>
                  <a:lnTo>
                    <a:pt x="494" y="1209"/>
                  </a:lnTo>
                  <a:lnTo>
                    <a:pt x="498" y="1162"/>
                  </a:lnTo>
                  <a:lnTo>
                    <a:pt x="504" y="1069"/>
                  </a:lnTo>
                  <a:lnTo>
                    <a:pt x="508" y="976"/>
                  </a:lnTo>
                  <a:lnTo>
                    <a:pt x="511" y="883"/>
                  </a:lnTo>
                  <a:lnTo>
                    <a:pt x="514" y="789"/>
                  </a:lnTo>
                  <a:lnTo>
                    <a:pt x="514" y="789"/>
                  </a:lnTo>
                  <a:lnTo>
                    <a:pt x="519" y="858"/>
                  </a:lnTo>
                  <a:lnTo>
                    <a:pt x="522" y="928"/>
                  </a:lnTo>
                  <a:lnTo>
                    <a:pt x="526" y="997"/>
                  </a:lnTo>
                  <a:lnTo>
                    <a:pt x="533" y="1065"/>
                  </a:lnTo>
                  <a:lnTo>
                    <a:pt x="537" y="1100"/>
                  </a:lnTo>
                  <a:lnTo>
                    <a:pt x="541" y="1134"/>
                  </a:lnTo>
                  <a:lnTo>
                    <a:pt x="548" y="1169"/>
                  </a:lnTo>
                  <a:lnTo>
                    <a:pt x="557" y="1204"/>
                  </a:lnTo>
                  <a:lnTo>
                    <a:pt x="565" y="1238"/>
                  </a:lnTo>
                  <a:lnTo>
                    <a:pt x="576" y="1273"/>
                  </a:lnTo>
                  <a:lnTo>
                    <a:pt x="590" y="1308"/>
                  </a:lnTo>
                  <a:lnTo>
                    <a:pt x="604" y="1342"/>
                  </a:lnTo>
                  <a:lnTo>
                    <a:pt x="604" y="1342"/>
                  </a:lnTo>
                  <a:lnTo>
                    <a:pt x="604" y="1367"/>
                  </a:lnTo>
                  <a:lnTo>
                    <a:pt x="604" y="1392"/>
                  </a:lnTo>
                  <a:lnTo>
                    <a:pt x="604" y="1417"/>
                  </a:lnTo>
                  <a:lnTo>
                    <a:pt x="606" y="1442"/>
                  </a:lnTo>
                  <a:lnTo>
                    <a:pt x="612" y="1492"/>
                  </a:lnTo>
                  <a:lnTo>
                    <a:pt x="622" y="1542"/>
                  </a:lnTo>
                  <a:lnTo>
                    <a:pt x="633" y="1593"/>
                  </a:lnTo>
                  <a:lnTo>
                    <a:pt x="647" y="1643"/>
                  </a:lnTo>
                  <a:lnTo>
                    <a:pt x="676" y="1743"/>
                  </a:lnTo>
                  <a:lnTo>
                    <a:pt x="676" y="1743"/>
                  </a:lnTo>
                  <a:lnTo>
                    <a:pt x="679" y="1801"/>
                  </a:lnTo>
                  <a:lnTo>
                    <a:pt x="679" y="1857"/>
                  </a:lnTo>
                  <a:lnTo>
                    <a:pt x="677" y="1914"/>
                  </a:lnTo>
                  <a:lnTo>
                    <a:pt x="679" y="1969"/>
                  </a:lnTo>
                  <a:lnTo>
                    <a:pt x="680" y="1998"/>
                  </a:lnTo>
                  <a:lnTo>
                    <a:pt x="681" y="2027"/>
                  </a:lnTo>
                  <a:lnTo>
                    <a:pt x="684" y="2058"/>
                  </a:lnTo>
                  <a:lnTo>
                    <a:pt x="688" y="2088"/>
                  </a:lnTo>
                  <a:lnTo>
                    <a:pt x="695" y="2119"/>
                  </a:lnTo>
                  <a:lnTo>
                    <a:pt x="702" y="2152"/>
                  </a:lnTo>
                  <a:lnTo>
                    <a:pt x="712" y="2185"/>
                  </a:lnTo>
                  <a:lnTo>
                    <a:pt x="723" y="2220"/>
                  </a:lnTo>
                  <a:lnTo>
                    <a:pt x="723" y="2220"/>
                  </a:lnTo>
                  <a:lnTo>
                    <a:pt x="704" y="2299"/>
                  </a:lnTo>
                  <a:lnTo>
                    <a:pt x="688" y="2371"/>
                  </a:lnTo>
                  <a:lnTo>
                    <a:pt x="676" y="2437"/>
                  </a:lnTo>
                  <a:lnTo>
                    <a:pt x="669" y="2495"/>
                  </a:lnTo>
                  <a:lnTo>
                    <a:pt x="666" y="2521"/>
                  </a:lnTo>
                  <a:lnTo>
                    <a:pt x="665" y="2545"/>
                  </a:lnTo>
                  <a:lnTo>
                    <a:pt x="665" y="2567"/>
                  </a:lnTo>
                  <a:lnTo>
                    <a:pt x="665" y="2586"/>
                  </a:lnTo>
                  <a:lnTo>
                    <a:pt x="667" y="2604"/>
                  </a:lnTo>
                  <a:lnTo>
                    <a:pt x="670" y="2621"/>
                  </a:lnTo>
                  <a:lnTo>
                    <a:pt x="674" y="2635"/>
                  </a:lnTo>
                  <a:lnTo>
                    <a:pt x="680" y="2646"/>
                  </a:lnTo>
                  <a:lnTo>
                    <a:pt x="733" y="2697"/>
                  </a:lnTo>
                  <a:lnTo>
                    <a:pt x="733" y="2697"/>
                  </a:lnTo>
                  <a:lnTo>
                    <a:pt x="731" y="2701"/>
                  </a:lnTo>
                  <a:lnTo>
                    <a:pt x="731" y="2706"/>
                  </a:lnTo>
                  <a:lnTo>
                    <a:pt x="733" y="2717"/>
                  </a:lnTo>
                  <a:lnTo>
                    <a:pt x="735" y="2732"/>
                  </a:lnTo>
                  <a:lnTo>
                    <a:pt x="737" y="2754"/>
                  </a:lnTo>
                  <a:lnTo>
                    <a:pt x="737" y="2754"/>
                  </a:lnTo>
                  <a:lnTo>
                    <a:pt x="765" y="2753"/>
                  </a:lnTo>
                  <a:lnTo>
                    <a:pt x="794" y="2751"/>
                  </a:lnTo>
                  <a:lnTo>
                    <a:pt x="823" y="2751"/>
                  </a:lnTo>
                  <a:lnTo>
                    <a:pt x="852" y="2751"/>
                  </a:lnTo>
                  <a:lnTo>
                    <a:pt x="882" y="2749"/>
                  </a:lnTo>
                  <a:lnTo>
                    <a:pt x="898" y="2746"/>
                  </a:lnTo>
                  <a:lnTo>
                    <a:pt x="913" y="2743"/>
                  </a:lnTo>
                  <a:lnTo>
                    <a:pt x="930" y="2737"/>
                  </a:lnTo>
                  <a:lnTo>
                    <a:pt x="946" y="2732"/>
                  </a:lnTo>
                  <a:lnTo>
                    <a:pt x="963" y="2725"/>
                  </a:lnTo>
                  <a:lnTo>
                    <a:pt x="980" y="2717"/>
                  </a:lnTo>
                  <a:lnTo>
                    <a:pt x="980" y="2717"/>
                  </a:lnTo>
                  <a:lnTo>
                    <a:pt x="975" y="2701"/>
                  </a:lnTo>
                  <a:lnTo>
                    <a:pt x="974" y="2686"/>
                  </a:lnTo>
                  <a:lnTo>
                    <a:pt x="973" y="2671"/>
                  </a:lnTo>
                  <a:lnTo>
                    <a:pt x="974" y="2656"/>
                  </a:lnTo>
                  <a:lnTo>
                    <a:pt x="975" y="2642"/>
                  </a:lnTo>
                  <a:lnTo>
                    <a:pt x="980" y="2626"/>
                  </a:lnTo>
                  <a:lnTo>
                    <a:pt x="982" y="2613"/>
                  </a:lnTo>
                  <a:lnTo>
                    <a:pt x="988" y="2599"/>
                  </a:lnTo>
                  <a:lnTo>
                    <a:pt x="999" y="2571"/>
                  </a:lnTo>
                  <a:lnTo>
                    <a:pt x="1013" y="2545"/>
                  </a:lnTo>
                  <a:lnTo>
                    <a:pt x="1041" y="2489"/>
                  </a:lnTo>
                  <a:lnTo>
                    <a:pt x="1041" y="2489"/>
                  </a:lnTo>
                  <a:lnTo>
                    <a:pt x="1046" y="2438"/>
                  </a:lnTo>
                  <a:lnTo>
                    <a:pt x="1047" y="2382"/>
                  </a:lnTo>
                  <a:lnTo>
                    <a:pt x="1047" y="2326"/>
                  </a:lnTo>
                  <a:lnTo>
                    <a:pt x="1046" y="2266"/>
                  </a:lnTo>
                  <a:lnTo>
                    <a:pt x="1042" y="2206"/>
                  </a:lnTo>
                  <a:lnTo>
                    <a:pt x="1038" y="2144"/>
                  </a:lnTo>
                  <a:lnTo>
                    <a:pt x="1031" y="2081"/>
                  </a:lnTo>
                  <a:lnTo>
                    <a:pt x="1024" y="2018"/>
                  </a:lnTo>
                  <a:lnTo>
                    <a:pt x="1009" y="1887"/>
                  </a:lnTo>
                  <a:lnTo>
                    <a:pt x="992" y="1757"/>
                  </a:lnTo>
                  <a:lnTo>
                    <a:pt x="977" y="1628"/>
                  </a:lnTo>
                  <a:lnTo>
                    <a:pt x="970" y="1566"/>
                  </a:lnTo>
                  <a:lnTo>
                    <a:pt x="966" y="1503"/>
                  </a:lnTo>
                  <a:lnTo>
                    <a:pt x="966" y="1503"/>
                  </a:lnTo>
                  <a:lnTo>
                    <a:pt x="984" y="1446"/>
                  </a:lnTo>
                  <a:lnTo>
                    <a:pt x="1000" y="1388"/>
                  </a:lnTo>
                  <a:lnTo>
                    <a:pt x="1014" y="1331"/>
                  </a:lnTo>
                  <a:lnTo>
                    <a:pt x="1025" y="1273"/>
                  </a:lnTo>
                  <a:lnTo>
                    <a:pt x="1036" y="1215"/>
                  </a:lnTo>
                  <a:lnTo>
                    <a:pt x="1045" y="1155"/>
                  </a:lnTo>
                  <a:lnTo>
                    <a:pt x="1053" y="1095"/>
                  </a:lnTo>
                  <a:lnTo>
                    <a:pt x="1059" y="1037"/>
                  </a:lnTo>
                  <a:lnTo>
                    <a:pt x="1064" y="978"/>
                  </a:lnTo>
                  <a:lnTo>
                    <a:pt x="1068" y="918"/>
                  </a:lnTo>
                  <a:lnTo>
                    <a:pt x="1075" y="799"/>
                  </a:lnTo>
                  <a:lnTo>
                    <a:pt x="1079" y="681"/>
                  </a:lnTo>
                  <a:lnTo>
                    <a:pt x="1084" y="563"/>
                  </a:lnTo>
                  <a:lnTo>
                    <a:pt x="1084" y="563"/>
                  </a:lnTo>
                  <a:lnTo>
                    <a:pt x="1084" y="524"/>
                  </a:lnTo>
                  <a:lnTo>
                    <a:pt x="1082" y="485"/>
                  </a:lnTo>
                  <a:lnTo>
                    <a:pt x="1078" y="448"/>
                  </a:lnTo>
                  <a:lnTo>
                    <a:pt x="1074" y="410"/>
                  </a:lnTo>
                  <a:lnTo>
                    <a:pt x="1070" y="374"/>
                  </a:lnTo>
                  <a:lnTo>
                    <a:pt x="1063" y="340"/>
                  </a:lnTo>
                  <a:lnTo>
                    <a:pt x="1056" y="305"/>
                  </a:lnTo>
                  <a:lnTo>
                    <a:pt x="1047" y="273"/>
                  </a:lnTo>
                  <a:lnTo>
                    <a:pt x="1039" y="240"/>
                  </a:lnTo>
                  <a:lnTo>
                    <a:pt x="1029" y="209"/>
                  </a:lnTo>
                  <a:lnTo>
                    <a:pt x="1018" y="179"/>
                  </a:lnTo>
                  <a:lnTo>
                    <a:pt x="1007" y="151"/>
                  </a:lnTo>
                  <a:lnTo>
                    <a:pt x="995" y="123"/>
                  </a:lnTo>
                  <a:lnTo>
                    <a:pt x="982" y="97"/>
                  </a:lnTo>
                  <a:lnTo>
                    <a:pt x="970" y="72"/>
                  </a:lnTo>
                  <a:lnTo>
                    <a:pt x="956" y="47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2" y="101"/>
                  </a:lnTo>
                  <a:lnTo>
                    <a:pt x="86" y="197"/>
                  </a:lnTo>
                  <a:lnTo>
                    <a:pt x="56" y="387"/>
                  </a:lnTo>
                  <a:lnTo>
                    <a:pt x="41" y="485"/>
                  </a:lnTo>
                  <a:lnTo>
                    <a:pt x="28" y="591"/>
                  </a:lnTo>
                  <a:lnTo>
                    <a:pt x="16" y="707"/>
                  </a:lnTo>
                  <a:lnTo>
                    <a:pt x="12" y="770"/>
                  </a:lnTo>
                  <a:lnTo>
                    <a:pt x="6" y="836"/>
                  </a:lnTo>
                  <a:lnTo>
                    <a:pt x="6" y="836"/>
                  </a:lnTo>
                  <a:lnTo>
                    <a:pt x="3" y="876"/>
                  </a:lnTo>
                  <a:lnTo>
                    <a:pt x="0" y="918"/>
                  </a:lnTo>
                  <a:lnTo>
                    <a:pt x="0" y="958"/>
                  </a:lnTo>
                  <a:lnTo>
                    <a:pt x="2" y="998"/>
                  </a:lnTo>
                  <a:lnTo>
                    <a:pt x="5" y="1039"/>
                  </a:lnTo>
                  <a:lnTo>
                    <a:pt x="9" y="1079"/>
                  </a:lnTo>
                  <a:lnTo>
                    <a:pt x="14" y="1119"/>
                  </a:lnTo>
                  <a:lnTo>
                    <a:pt x="20" y="1161"/>
                  </a:lnTo>
                  <a:lnTo>
                    <a:pt x="34" y="1241"/>
                  </a:lnTo>
                  <a:lnTo>
                    <a:pt x="49" y="1321"/>
                  </a:lnTo>
                  <a:lnTo>
                    <a:pt x="64" y="1403"/>
                  </a:lnTo>
                  <a:lnTo>
                    <a:pt x="78" y="1484"/>
                  </a:lnTo>
                  <a:lnTo>
                    <a:pt x="78" y="1484"/>
                  </a:lnTo>
                  <a:lnTo>
                    <a:pt x="79" y="1548"/>
                  </a:lnTo>
                  <a:lnTo>
                    <a:pt x="81" y="1611"/>
                  </a:lnTo>
                  <a:lnTo>
                    <a:pt x="79" y="1736"/>
                  </a:lnTo>
                  <a:lnTo>
                    <a:pt x="78" y="1861"/>
                  </a:lnTo>
                  <a:lnTo>
                    <a:pt x="78" y="1984"/>
                  </a:lnTo>
                  <a:lnTo>
                    <a:pt x="78" y="2048"/>
                  </a:lnTo>
                  <a:lnTo>
                    <a:pt x="79" y="2112"/>
                  </a:lnTo>
                  <a:lnTo>
                    <a:pt x="82" y="2176"/>
                  </a:lnTo>
                  <a:lnTo>
                    <a:pt x="85" y="2242"/>
                  </a:lnTo>
                  <a:lnTo>
                    <a:pt x="91" y="2310"/>
                  </a:lnTo>
                  <a:lnTo>
                    <a:pt x="96" y="2380"/>
                  </a:lnTo>
                  <a:lnTo>
                    <a:pt x="104" y="2450"/>
                  </a:lnTo>
                  <a:lnTo>
                    <a:pt x="116" y="2522"/>
                  </a:lnTo>
                  <a:lnTo>
                    <a:pt x="116" y="2522"/>
                  </a:lnTo>
                  <a:lnTo>
                    <a:pt x="111" y="2571"/>
                  </a:lnTo>
                  <a:lnTo>
                    <a:pt x="106" y="2620"/>
                  </a:lnTo>
                  <a:lnTo>
                    <a:pt x="97" y="2671"/>
                  </a:lnTo>
                  <a:lnTo>
                    <a:pt x="86" y="2726"/>
                  </a:lnTo>
                  <a:lnTo>
                    <a:pt x="86" y="27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" name="Line 454">
              <a:extLst>
                <a:ext uri="{FF2B5EF4-FFF2-40B4-BE49-F238E27FC236}">
                  <a16:creationId xmlns:a16="http://schemas.microsoft.com/office/drawing/2014/main" id="{8B5C8E3C-A235-4525-9121-2F2AA560A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6776" y="50450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" name="Freeform 455">
              <a:extLst>
                <a:ext uri="{FF2B5EF4-FFF2-40B4-BE49-F238E27FC236}">
                  <a16:creationId xmlns:a16="http://schemas.microsoft.com/office/drawing/2014/main" id="{1E16AA85-8E51-414E-BE7D-85CE59BAC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326" y="3603625"/>
              <a:ext cx="573088" cy="1457325"/>
            </a:xfrm>
            <a:custGeom>
              <a:avLst/>
              <a:gdLst>
                <a:gd name="T0" fmla="*/ 163 w 1084"/>
                <a:gd name="T1" fmla="*/ 2742 h 2754"/>
                <a:gd name="T2" fmla="*/ 308 w 1084"/>
                <a:gd name="T3" fmla="*/ 2753 h 2754"/>
                <a:gd name="T4" fmla="*/ 376 w 1084"/>
                <a:gd name="T5" fmla="*/ 2740 h 2754"/>
                <a:gd name="T6" fmla="*/ 416 w 1084"/>
                <a:gd name="T7" fmla="*/ 2657 h 2754"/>
                <a:gd name="T8" fmla="*/ 433 w 1084"/>
                <a:gd name="T9" fmla="*/ 2608 h 2754"/>
                <a:gd name="T10" fmla="*/ 435 w 1084"/>
                <a:gd name="T11" fmla="*/ 2485 h 2754"/>
                <a:gd name="T12" fmla="*/ 405 w 1084"/>
                <a:gd name="T13" fmla="*/ 2291 h 2754"/>
                <a:gd name="T14" fmla="*/ 401 w 1084"/>
                <a:gd name="T15" fmla="*/ 2108 h 2754"/>
                <a:gd name="T16" fmla="*/ 418 w 1084"/>
                <a:gd name="T17" fmla="*/ 1933 h 2754"/>
                <a:gd name="T18" fmla="*/ 425 w 1084"/>
                <a:gd name="T19" fmla="*/ 1609 h 2754"/>
                <a:gd name="T20" fmla="*/ 455 w 1084"/>
                <a:gd name="T21" fmla="*/ 1437 h 2754"/>
                <a:gd name="T22" fmla="*/ 490 w 1084"/>
                <a:gd name="T23" fmla="*/ 1255 h 2754"/>
                <a:gd name="T24" fmla="*/ 508 w 1084"/>
                <a:gd name="T25" fmla="*/ 976 h 2754"/>
                <a:gd name="T26" fmla="*/ 519 w 1084"/>
                <a:gd name="T27" fmla="*/ 858 h 2754"/>
                <a:gd name="T28" fmla="*/ 537 w 1084"/>
                <a:gd name="T29" fmla="*/ 1100 h 2754"/>
                <a:gd name="T30" fmla="*/ 565 w 1084"/>
                <a:gd name="T31" fmla="*/ 1238 h 2754"/>
                <a:gd name="T32" fmla="*/ 604 w 1084"/>
                <a:gd name="T33" fmla="*/ 1342 h 2754"/>
                <a:gd name="T34" fmla="*/ 606 w 1084"/>
                <a:gd name="T35" fmla="*/ 1442 h 2754"/>
                <a:gd name="T36" fmla="*/ 647 w 1084"/>
                <a:gd name="T37" fmla="*/ 1643 h 2754"/>
                <a:gd name="T38" fmla="*/ 679 w 1084"/>
                <a:gd name="T39" fmla="*/ 1857 h 2754"/>
                <a:gd name="T40" fmla="*/ 681 w 1084"/>
                <a:gd name="T41" fmla="*/ 2027 h 2754"/>
                <a:gd name="T42" fmla="*/ 702 w 1084"/>
                <a:gd name="T43" fmla="*/ 2152 h 2754"/>
                <a:gd name="T44" fmla="*/ 704 w 1084"/>
                <a:gd name="T45" fmla="*/ 2299 h 2754"/>
                <a:gd name="T46" fmla="*/ 666 w 1084"/>
                <a:gd name="T47" fmla="*/ 2521 h 2754"/>
                <a:gd name="T48" fmla="*/ 667 w 1084"/>
                <a:gd name="T49" fmla="*/ 2604 h 2754"/>
                <a:gd name="T50" fmla="*/ 733 w 1084"/>
                <a:gd name="T51" fmla="*/ 2697 h 2754"/>
                <a:gd name="T52" fmla="*/ 733 w 1084"/>
                <a:gd name="T53" fmla="*/ 2717 h 2754"/>
                <a:gd name="T54" fmla="*/ 765 w 1084"/>
                <a:gd name="T55" fmla="*/ 2753 h 2754"/>
                <a:gd name="T56" fmla="*/ 882 w 1084"/>
                <a:gd name="T57" fmla="*/ 2749 h 2754"/>
                <a:gd name="T58" fmla="*/ 946 w 1084"/>
                <a:gd name="T59" fmla="*/ 2732 h 2754"/>
                <a:gd name="T60" fmla="*/ 975 w 1084"/>
                <a:gd name="T61" fmla="*/ 2701 h 2754"/>
                <a:gd name="T62" fmla="*/ 975 w 1084"/>
                <a:gd name="T63" fmla="*/ 2642 h 2754"/>
                <a:gd name="T64" fmla="*/ 999 w 1084"/>
                <a:gd name="T65" fmla="*/ 2571 h 2754"/>
                <a:gd name="T66" fmla="*/ 1046 w 1084"/>
                <a:gd name="T67" fmla="*/ 2438 h 2754"/>
                <a:gd name="T68" fmla="*/ 1042 w 1084"/>
                <a:gd name="T69" fmla="*/ 2206 h 2754"/>
                <a:gd name="T70" fmla="*/ 1009 w 1084"/>
                <a:gd name="T71" fmla="*/ 1887 h 2754"/>
                <a:gd name="T72" fmla="*/ 966 w 1084"/>
                <a:gd name="T73" fmla="*/ 1503 h 2754"/>
                <a:gd name="T74" fmla="*/ 1014 w 1084"/>
                <a:gd name="T75" fmla="*/ 1331 h 2754"/>
                <a:gd name="T76" fmla="*/ 1053 w 1084"/>
                <a:gd name="T77" fmla="*/ 1097 h 2754"/>
                <a:gd name="T78" fmla="*/ 1075 w 1084"/>
                <a:gd name="T79" fmla="*/ 799 h 2754"/>
                <a:gd name="T80" fmla="*/ 1084 w 1084"/>
                <a:gd name="T81" fmla="*/ 524 h 2754"/>
                <a:gd name="T82" fmla="*/ 1070 w 1084"/>
                <a:gd name="T83" fmla="*/ 374 h 2754"/>
                <a:gd name="T84" fmla="*/ 1039 w 1084"/>
                <a:gd name="T85" fmla="*/ 240 h 2754"/>
                <a:gd name="T86" fmla="*/ 995 w 1084"/>
                <a:gd name="T87" fmla="*/ 123 h 2754"/>
                <a:gd name="T88" fmla="*/ 116 w 1084"/>
                <a:gd name="T89" fmla="*/ 0 h 2754"/>
                <a:gd name="T90" fmla="*/ 56 w 1084"/>
                <a:gd name="T91" fmla="*/ 387 h 2754"/>
                <a:gd name="T92" fmla="*/ 12 w 1084"/>
                <a:gd name="T93" fmla="*/ 770 h 2754"/>
                <a:gd name="T94" fmla="*/ 0 w 1084"/>
                <a:gd name="T95" fmla="*/ 918 h 2754"/>
                <a:gd name="T96" fmla="*/ 9 w 1084"/>
                <a:gd name="T97" fmla="*/ 1079 h 2754"/>
                <a:gd name="T98" fmla="*/ 49 w 1084"/>
                <a:gd name="T99" fmla="*/ 1321 h 2754"/>
                <a:gd name="T100" fmla="*/ 79 w 1084"/>
                <a:gd name="T101" fmla="*/ 1548 h 2754"/>
                <a:gd name="T102" fmla="*/ 78 w 1084"/>
                <a:gd name="T103" fmla="*/ 1984 h 2754"/>
                <a:gd name="T104" fmla="*/ 85 w 1084"/>
                <a:gd name="T105" fmla="*/ 2242 h 2754"/>
                <a:gd name="T106" fmla="*/ 116 w 1084"/>
                <a:gd name="T107" fmla="*/ 2522 h 2754"/>
                <a:gd name="T108" fmla="*/ 97 w 1084"/>
                <a:gd name="T109" fmla="*/ 2671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4" h="2754">
                  <a:moveTo>
                    <a:pt x="86" y="2726"/>
                  </a:moveTo>
                  <a:lnTo>
                    <a:pt x="86" y="2726"/>
                  </a:lnTo>
                  <a:lnTo>
                    <a:pt x="125" y="2735"/>
                  </a:lnTo>
                  <a:lnTo>
                    <a:pt x="163" y="2742"/>
                  </a:lnTo>
                  <a:lnTo>
                    <a:pt x="200" y="2747"/>
                  </a:lnTo>
                  <a:lnTo>
                    <a:pt x="236" y="2751"/>
                  </a:lnTo>
                  <a:lnTo>
                    <a:pt x="272" y="2754"/>
                  </a:lnTo>
                  <a:lnTo>
                    <a:pt x="308" y="2753"/>
                  </a:lnTo>
                  <a:lnTo>
                    <a:pt x="325" y="2751"/>
                  </a:lnTo>
                  <a:lnTo>
                    <a:pt x="343" y="2749"/>
                  </a:lnTo>
                  <a:lnTo>
                    <a:pt x="360" y="2744"/>
                  </a:lnTo>
                  <a:lnTo>
                    <a:pt x="376" y="2740"/>
                  </a:lnTo>
                  <a:lnTo>
                    <a:pt x="376" y="2740"/>
                  </a:lnTo>
                  <a:lnTo>
                    <a:pt x="393" y="2707"/>
                  </a:lnTo>
                  <a:lnTo>
                    <a:pt x="410" y="2674"/>
                  </a:lnTo>
                  <a:lnTo>
                    <a:pt x="416" y="2657"/>
                  </a:lnTo>
                  <a:lnTo>
                    <a:pt x="423" y="2640"/>
                  </a:lnTo>
                  <a:lnTo>
                    <a:pt x="429" y="2625"/>
                  </a:lnTo>
                  <a:lnTo>
                    <a:pt x="433" y="2608"/>
                  </a:lnTo>
                  <a:lnTo>
                    <a:pt x="433" y="2608"/>
                  </a:lnTo>
                  <a:lnTo>
                    <a:pt x="435" y="2575"/>
                  </a:lnTo>
                  <a:lnTo>
                    <a:pt x="436" y="2543"/>
                  </a:lnTo>
                  <a:lnTo>
                    <a:pt x="436" y="2514"/>
                  </a:lnTo>
                  <a:lnTo>
                    <a:pt x="435" y="2485"/>
                  </a:lnTo>
                  <a:lnTo>
                    <a:pt x="430" y="2432"/>
                  </a:lnTo>
                  <a:lnTo>
                    <a:pt x="423" y="2382"/>
                  </a:lnTo>
                  <a:lnTo>
                    <a:pt x="415" y="2335"/>
                  </a:lnTo>
                  <a:lnTo>
                    <a:pt x="405" y="2291"/>
                  </a:lnTo>
                  <a:lnTo>
                    <a:pt x="386" y="2202"/>
                  </a:lnTo>
                  <a:lnTo>
                    <a:pt x="386" y="2202"/>
                  </a:lnTo>
                  <a:lnTo>
                    <a:pt x="394" y="2155"/>
                  </a:lnTo>
                  <a:lnTo>
                    <a:pt x="401" y="2108"/>
                  </a:lnTo>
                  <a:lnTo>
                    <a:pt x="407" y="2063"/>
                  </a:lnTo>
                  <a:lnTo>
                    <a:pt x="411" y="2019"/>
                  </a:lnTo>
                  <a:lnTo>
                    <a:pt x="415" y="1976"/>
                  </a:lnTo>
                  <a:lnTo>
                    <a:pt x="418" y="1933"/>
                  </a:lnTo>
                  <a:lnTo>
                    <a:pt x="421" y="1851"/>
                  </a:lnTo>
                  <a:lnTo>
                    <a:pt x="422" y="1769"/>
                  </a:lnTo>
                  <a:lnTo>
                    <a:pt x="423" y="1689"/>
                  </a:lnTo>
                  <a:lnTo>
                    <a:pt x="425" y="1609"/>
                  </a:lnTo>
                  <a:lnTo>
                    <a:pt x="429" y="1527"/>
                  </a:lnTo>
                  <a:lnTo>
                    <a:pt x="429" y="1527"/>
                  </a:lnTo>
                  <a:lnTo>
                    <a:pt x="443" y="1481"/>
                  </a:lnTo>
                  <a:lnTo>
                    <a:pt x="455" y="1437"/>
                  </a:lnTo>
                  <a:lnTo>
                    <a:pt x="466" y="1392"/>
                  </a:lnTo>
                  <a:lnTo>
                    <a:pt x="476" y="1346"/>
                  </a:lnTo>
                  <a:lnTo>
                    <a:pt x="483" y="1301"/>
                  </a:lnTo>
                  <a:lnTo>
                    <a:pt x="490" y="1255"/>
                  </a:lnTo>
                  <a:lnTo>
                    <a:pt x="494" y="1208"/>
                  </a:lnTo>
                  <a:lnTo>
                    <a:pt x="498" y="1162"/>
                  </a:lnTo>
                  <a:lnTo>
                    <a:pt x="504" y="1069"/>
                  </a:lnTo>
                  <a:lnTo>
                    <a:pt x="508" y="976"/>
                  </a:lnTo>
                  <a:lnTo>
                    <a:pt x="511" y="883"/>
                  </a:lnTo>
                  <a:lnTo>
                    <a:pt x="514" y="789"/>
                  </a:lnTo>
                  <a:lnTo>
                    <a:pt x="514" y="789"/>
                  </a:lnTo>
                  <a:lnTo>
                    <a:pt x="519" y="858"/>
                  </a:lnTo>
                  <a:lnTo>
                    <a:pt x="522" y="928"/>
                  </a:lnTo>
                  <a:lnTo>
                    <a:pt x="526" y="997"/>
                  </a:lnTo>
                  <a:lnTo>
                    <a:pt x="533" y="1066"/>
                  </a:lnTo>
                  <a:lnTo>
                    <a:pt x="537" y="1100"/>
                  </a:lnTo>
                  <a:lnTo>
                    <a:pt x="541" y="1134"/>
                  </a:lnTo>
                  <a:lnTo>
                    <a:pt x="548" y="1169"/>
                  </a:lnTo>
                  <a:lnTo>
                    <a:pt x="557" y="1204"/>
                  </a:lnTo>
                  <a:lnTo>
                    <a:pt x="565" y="1238"/>
                  </a:lnTo>
                  <a:lnTo>
                    <a:pt x="576" y="1273"/>
                  </a:lnTo>
                  <a:lnTo>
                    <a:pt x="590" y="1308"/>
                  </a:lnTo>
                  <a:lnTo>
                    <a:pt x="604" y="1342"/>
                  </a:lnTo>
                  <a:lnTo>
                    <a:pt x="604" y="1342"/>
                  </a:lnTo>
                  <a:lnTo>
                    <a:pt x="604" y="1367"/>
                  </a:lnTo>
                  <a:lnTo>
                    <a:pt x="604" y="1392"/>
                  </a:lnTo>
                  <a:lnTo>
                    <a:pt x="604" y="1417"/>
                  </a:lnTo>
                  <a:lnTo>
                    <a:pt x="606" y="1442"/>
                  </a:lnTo>
                  <a:lnTo>
                    <a:pt x="612" y="1492"/>
                  </a:lnTo>
                  <a:lnTo>
                    <a:pt x="622" y="1542"/>
                  </a:lnTo>
                  <a:lnTo>
                    <a:pt x="633" y="1593"/>
                  </a:lnTo>
                  <a:lnTo>
                    <a:pt x="647" y="1643"/>
                  </a:lnTo>
                  <a:lnTo>
                    <a:pt x="676" y="1743"/>
                  </a:lnTo>
                  <a:lnTo>
                    <a:pt x="676" y="1743"/>
                  </a:lnTo>
                  <a:lnTo>
                    <a:pt x="679" y="1801"/>
                  </a:lnTo>
                  <a:lnTo>
                    <a:pt x="679" y="1857"/>
                  </a:lnTo>
                  <a:lnTo>
                    <a:pt x="677" y="1912"/>
                  </a:lnTo>
                  <a:lnTo>
                    <a:pt x="679" y="1969"/>
                  </a:lnTo>
                  <a:lnTo>
                    <a:pt x="680" y="1998"/>
                  </a:lnTo>
                  <a:lnTo>
                    <a:pt x="681" y="2027"/>
                  </a:lnTo>
                  <a:lnTo>
                    <a:pt x="684" y="2058"/>
                  </a:lnTo>
                  <a:lnTo>
                    <a:pt x="688" y="2088"/>
                  </a:lnTo>
                  <a:lnTo>
                    <a:pt x="695" y="2119"/>
                  </a:lnTo>
                  <a:lnTo>
                    <a:pt x="702" y="2152"/>
                  </a:lnTo>
                  <a:lnTo>
                    <a:pt x="712" y="2185"/>
                  </a:lnTo>
                  <a:lnTo>
                    <a:pt x="723" y="2220"/>
                  </a:lnTo>
                  <a:lnTo>
                    <a:pt x="723" y="2220"/>
                  </a:lnTo>
                  <a:lnTo>
                    <a:pt x="704" y="2299"/>
                  </a:lnTo>
                  <a:lnTo>
                    <a:pt x="688" y="2371"/>
                  </a:lnTo>
                  <a:lnTo>
                    <a:pt x="676" y="2437"/>
                  </a:lnTo>
                  <a:lnTo>
                    <a:pt x="669" y="2495"/>
                  </a:lnTo>
                  <a:lnTo>
                    <a:pt x="666" y="2521"/>
                  </a:lnTo>
                  <a:lnTo>
                    <a:pt x="665" y="2545"/>
                  </a:lnTo>
                  <a:lnTo>
                    <a:pt x="665" y="2567"/>
                  </a:lnTo>
                  <a:lnTo>
                    <a:pt x="665" y="2586"/>
                  </a:lnTo>
                  <a:lnTo>
                    <a:pt x="667" y="2604"/>
                  </a:lnTo>
                  <a:lnTo>
                    <a:pt x="670" y="2621"/>
                  </a:lnTo>
                  <a:lnTo>
                    <a:pt x="674" y="2635"/>
                  </a:lnTo>
                  <a:lnTo>
                    <a:pt x="680" y="2646"/>
                  </a:lnTo>
                  <a:lnTo>
                    <a:pt x="733" y="2697"/>
                  </a:lnTo>
                  <a:lnTo>
                    <a:pt x="733" y="2697"/>
                  </a:lnTo>
                  <a:lnTo>
                    <a:pt x="731" y="2701"/>
                  </a:lnTo>
                  <a:lnTo>
                    <a:pt x="731" y="2706"/>
                  </a:lnTo>
                  <a:lnTo>
                    <a:pt x="733" y="2717"/>
                  </a:lnTo>
                  <a:lnTo>
                    <a:pt x="735" y="2732"/>
                  </a:lnTo>
                  <a:lnTo>
                    <a:pt x="737" y="2754"/>
                  </a:lnTo>
                  <a:lnTo>
                    <a:pt x="737" y="2754"/>
                  </a:lnTo>
                  <a:lnTo>
                    <a:pt x="765" y="2753"/>
                  </a:lnTo>
                  <a:lnTo>
                    <a:pt x="794" y="2751"/>
                  </a:lnTo>
                  <a:lnTo>
                    <a:pt x="823" y="2751"/>
                  </a:lnTo>
                  <a:lnTo>
                    <a:pt x="852" y="2751"/>
                  </a:lnTo>
                  <a:lnTo>
                    <a:pt x="882" y="2749"/>
                  </a:lnTo>
                  <a:lnTo>
                    <a:pt x="898" y="2746"/>
                  </a:lnTo>
                  <a:lnTo>
                    <a:pt x="913" y="2743"/>
                  </a:lnTo>
                  <a:lnTo>
                    <a:pt x="930" y="2737"/>
                  </a:lnTo>
                  <a:lnTo>
                    <a:pt x="946" y="2732"/>
                  </a:lnTo>
                  <a:lnTo>
                    <a:pt x="963" y="2725"/>
                  </a:lnTo>
                  <a:lnTo>
                    <a:pt x="980" y="2717"/>
                  </a:lnTo>
                  <a:lnTo>
                    <a:pt x="980" y="2717"/>
                  </a:lnTo>
                  <a:lnTo>
                    <a:pt x="975" y="2701"/>
                  </a:lnTo>
                  <a:lnTo>
                    <a:pt x="974" y="2686"/>
                  </a:lnTo>
                  <a:lnTo>
                    <a:pt x="973" y="2671"/>
                  </a:lnTo>
                  <a:lnTo>
                    <a:pt x="974" y="2656"/>
                  </a:lnTo>
                  <a:lnTo>
                    <a:pt x="975" y="2642"/>
                  </a:lnTo>
                  <a:lnTo>
                    <a:pt x="980" y="2626"/>
                  </a:lnTo>
                  <a:lnTo>
                    <a:pt x="982" y="2613"/>
                  </a:lnTo>
                  <a:lnTo>
                    <a:pt x="988" y="2599"/>
                  </a:lnTo>
                  <a:lnTo>
                    <a:pt x="999" y="2571"/>
                  </a:lnTo>
                  <a:lnTo>
                    <a:pt x="1013" y="2545"/>
                  </a:lnTo>
                  <a:lnTo>
                    <a:pt x="1041" y="2489"/>
                  </a:lnTo>
                  <a:lnTo>
                    <a:pt x="1041" y="2489"/>
                  </a:lnTo>
                  <a:lnTo>
                    <a:pt x="1046" y="2438"/>
                  </a:lnTo>
                  <a:lnTo>
                    <a:pt x="1047" y="2382"/>
                  </a:lnTo>
                  <a:lnTo>
                    <a:pt x="1047" y="2326"/>
                  </a:lnTo>
                  <a:lnTo>
                    <a:pt x="1046" y="2266"/>
                  </a:lnTo>
                  <a:lnTo>
                    <a:pt x="1042" y="2206"/>
                  </a:lnTo>
                  <a:lnTo>
                    <a:pt x="1038" y="2144"/>
                  </a:lnTo>
                  <a:lnTo>
                    <a:pt x="1031" y="2081"/>
                  </a:lnTo>
                  <a:lnTo>
                    <a:pt x="1024" y="2018"/>
                  </a:lnTo>
                  <a:lnTo>
                    <a:pt x="1009" y="1887"/>
                  </a:lnTo>
                  <a:lnTo>
                    <a:pt x="992" y="1757"/>
                  </a:lnTo>
                  <a:lnTo>
                    <a:pt x="977" y="1628"/>
                  </a:lnTo>
                  <a:lnTo>
                    <a:pt x="970" y="1566"/>
                  </a:lnTo>
                  <a:lnTo>
                    <a:pt x="966" y="1503"/>
                  </a:lnTo>
                  <a:lnTo>
                    <a:pt x="966" y="1503"/>
                  </a:lnTo>
                  <a:lnTo>
                    <a:pt x="984" y="1446"/>
                  </a:lnTo>
                  <a:lnTo>
                    <a:pt x="1000" y="1388"/>
                  </a:lnTo>
                  <a:lnTo>
                    <a:pt x="1014" y="1331"/>
                  </a:lnTo>
                  <a:lnTo>
                    <a:pt x="1025" y="1273"/>
                  </a:lnTo>
                  <a:lnTo>
                    <a:pt x="1036" y="1215"/>
                  </a:lnTo>
                  <a:lnTo>
                    <a:pt x="1045" y="1155"/>
                  </a:lnTo>
                  <a:lnTo>
                    <a:pt x="1053" y="1097"/>
                  </a:lnTo>
                  <a:lnTo>
                    <a:pt x="1059" y="1037"/>
                  </a:lnTo>
                  <a:lnTo>
                    <a:pt x="1064" y="978"/>
                  </a:lnTo>
                  <a:lnTo>
                    <a:pt x="1068" y="918"/>
                  </a:lnTo>
                  <a:lnTo>
                    <a:pt x="1075" y="799"/>
                  </a:lnTo>
                  <a:lnTo>
                    <a:pt x="1079" y="681"/>
                  </a:lnTo>
                  <a:lnTo>
                    <a:pt x="1084" y="563"/>
                  </a:lnTo>
                  <a:lnTo>
                    <a:pt x="1084" y="563"/>
                  </a:lnTo>
                  <a:lnTo>
                    <a:pt x="1084" y="524"/>
                  </a:lnTo>
                  <a:lnTo>
                    <a:pt x="1082" y="485"/>
                  </a:lnTo>
                  <a:lnTo>
                    <a:pt x="1078" y="448"/>
                  </a:lnTo>
                  <a:lnTo>
                    <a:pt x="1074" y="410"/>
                  </a:lnTo>
                  <a:lnTo>
                    <a:pt x="1070" y="374"/>
                  </a:lnTo>
                  <a:lnTo>
                    <a:pt x="1063" y="340"/>
                  </a:lnTo>
                  <a:lnTo>
                    <a:pt x="1056" y="305"/>
                  </a:lnTo>
                  <a:lnTo>
                    <a:pt x="1047" y="273"/>
                  </a:lnTo>
                  <a:lnTo>
                    <a:pt x="1039" y="240"/>
                  </a:lnTo>
                  <a:lnTo>
                    <a:pt x="1029" y="209"/>
                  </a:lnTo>
                  <a:lnTo>
                    <a:pt x="1018" y="179"/>
                  </a:lnTo>
                  <a:lnTo>
                    <a:pt x="1007" y="151"/>
                  </a:lnTo>
                  <a:lnTo>
                    <a:pt x="995" y="123"/>
                  </a:lnTo>
                  <a:lnTo>
                    <a:pt x="982" y="97"/>
                  </a:lnTo>
                  <a:lnTo>
                    <a:pt x="970" y="72"/>
                  </a:lnTo>
                  <a:lnTo>
                    <a:pt x="956" y="47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2" y="101"/>
                  </a:lnTo>
                  <a:lnTo>
                    <a:pt x="86" y="197"/>
                  </a:lnTo>
                  <a:lnTo>
                    <a:pt x="56" y="387"/>
                  </a:lnTo>
                  <a:lnTo>
                    <a:pt x="41" y="485"/>
                  </a:lnTo>
                  <a:lnTo>
                    <a:pt x="28" y="591"/>
                  </a:lnTo>
                  <a:lnTo>
                    <a:pt x="16" y="707"/>
                  </a:lnTo>
                  <a:lnTo>
                    <a:pt x="12" y="770"/>
                  </a:lnTo>
                  <a:lnTo>
                    <a:pt x="6" y="836"/>
                  </a:lnTo>
                  <a:lnTo>
                    <a:pt x="6" y="836"/>
                  </a:lnTo>
                  <a:lnTo>
                    <a:pt x="3" y="876"/>
                  </a:lnTo>
                  <a:lnTo>
                    <a:pt x="0" y="918"/>
                  </a:lnTo>
                  <a:lnTo>
                    <a:pt x="0" y="958"/>
                  </a:lnTo>
                  <a:lnTo>
                    <a:pt x="2" y="998"/>
                  </a:lnTo>
                  <a:lnTo>
                    <a:pt x="5" y="1039"/>
                  </a:lnTo>
                  <a:lnTo>
                    <a:pt x="9" y="1079"/>
                  </a:lnTo>
                  <a:lnTo>
                    <a:pt x="14" y="1119"/>
                  </a:lnTo>
                  <a:lnTo>
                    <a:pt x="20" y="1161"/>
                  </a:lnTo>
                  <a:lnTo>
                    <a:pt x="34" y="1241"/>
                  </a:lnTo>
                  <a:lnTo>
                    <a:pt x="49" y="1321"/>
                  </a:lnTo>
                  <a:lnTo>
                    <a:pt x="64" y="1403"/>
                  </a:lnTo>
                  <a:lnTo>
                    <a:pt x="78" y="1484"/>
                  </a:lnTo>
                  <a:lnTo>
                    <a:pt x="78" y="1484"/>
                  </a:lnTo>
                  <a:lnTo>
                    <a:pt x="79" y="1548"/>
                  </a:lnTo>
                  <a:lnTo>
                    <a:pt x="81" y="1611"/>
                  </a:lnTo>
                  <a:lnTo>
                    <a:pt x="79" y="1736"/>
                  </a:lnTo>
                  <a:lnTo>
                    <a:pt x="78" y="1861"/>
                  </a:lnTo>
                  <a:lnTo>
                    <a:pt x="78" y="1984"/>
                  </a:lnTo>
                  <a:lnTo>
                    <a:pt x="78" y="2048"/>
                  </a:lnTo>
                  <a:lnTo>
                    <a:pt x="79" y="2112"/>
                  </a:lnTo>
                  <a:lnTo>
                    <a:pt x="82" y="2176"/>
                  </a:lnTo>
                  <a:lnTo>
                    <a:pt x="85" y="2242"/>
                  </a:lnTo>
                  <a:lnTo>
                    <a:pt x="91" y="2310"/>
                  </a:lnTo>
                  <a:lnTo>
                    <a:pt x="96" y="2380"/>
                  </a:lnTo>
                  <a:lnTo>
                    <a:pt x="104" y="2450"/>
                  </a:lnTo>
                  <a:lnTo>
                    <a:pt x="116" y="2522"/>
                  </a:lnTo>
                  <a:lnTo>
                    <a:pt x="116" y="2522"/>
                  </a:lnTo>
                  <a:lnTo>
                    <a:pt x="111" y="2571"/>
                  </a:lnTo>
                  <a:lnTo>
                    <a:pt x="106" y="2620"/>
                  </a:lnTo>
                  <a:lnTo>
                    <a:pt x="97" y="2671"/>
                  </a:lnTo>
                  <a:lnTo>
                    <a:pt x="86" y="2726"/>
                  </a:lnTo>
                  <a:lnTo>
                    <a:pt x="86" y="272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" name="Line 456">
              <a:extLst>
                <a:ext uri="{FF2B5EF4-FFF2-40B4-BE49-F238E27FC236}">
                  <a16:creationId xmlns:a16="http://schemas.microsoft.com/office/drawing/2014/main" id="{83B27DDD-51BE-4994-A8D1-C44705F5D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6776" y="5045075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" name="Freeform 457">
              <a:extLst>
                <a:ext uri="{FF2B5EF4-FFF2-40B4-BE49-F238E27FC236}">
                  <a16:creationId xmlns:a16="http://schemas.microsoft.com/office/drawing/2014/main" id="{31719D56-AB8A-4000-9927-D224C2093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4726" y="2671763"/>
              <a:ext cx="266700" cy="390525"/>
            </a:xfrm>
            <a:custGeom>
              <a:avLst/>
              <a:gdLst>
                <a:gd name="T0" fmla="*/ 138 w 502"/>
                <a:gd name="T1" fmla="*/ 570 h 738"/>
                <a:gd name="T2" fmla="*/ 126 w 502"/>
                <a:gd name="T3" fmla="*/ 558 h 738"/>
                <a:gd name="T4" fmla="*/ 106 w 502"/>
                <a:gd name="T5" fmla="*/ 531 h 738"/>
                <a:gd name="T6" fmla="*/ 78 w 502"/>
                <a:gd name="T7" fmla="*/ 486 h 738"/>
                <a:gd name="T8" fmla="*/ 49 w 502"/>
                <a:gd name="T9" fmla="*/ 422 h 738"/>
                <a:gd name="T10" fmla="*/ 14 w 502"/>
                <a:gd name="T11" fmla="*/ 337 h 738"/>
                <a:gd name="T12" fmla="*/ 9 w 502"/>
                <a:gd name="T13" fmla="*/ 317 h 738"/>
                <a:gd name="T14" fmla="*/ 0 w 502"/>
                <a:gd name="T15" fmla="*/ 256 h 738"/>
                <a:gd name="T16" fmla="*/ 3 w 502"/>
                <a:gd name="T17" fmla="*/ 181 h 738"/>
                <a:gd name="T18" fmla="*/ 9 w 502"/>
                <a:gd name="T19" fmla="*/ 140 h 738"/>
                <a:gd name="T20" fmla="*/ 18 w 502"/>
                <a:gd name="T21" fmla="*/ 102 h 738"/>
                <a:gd name="T22" fmla="*/ 34 w 502"/>
                <a:gd name="T23" fmla="*/ 66 h 738"/>
                <a:gd name="T24" fmla="*/ 61 w 502"/>
                <a:gd name="T25" fmla="*/ 49 h 738"/>
                <a:gd name="T26" fmla="*/ 107 w 502"/>
                <a:gd name="T27" fmla="*/ 25 h 738"/>
                <a:gd name="T28" fmla="*/ 139 w 502"/>
                <a:gd name="T29" fmla="*/ 13 h 738"/>
                <a:gd name="T30" fmla="*/ 175 w 502"/>
                <a:gd name="T31" fmla="*/ 4 h 738"/>
                <a:gd name="T32" fmla="*/ 212 w 502"/>
                <a:gd name="T33" fmla="*/ 0 h 738"/>
                <a:gd name="T34" fmla="*/ 255 w 502"/>
                <a:gd name="T35" fmla="*/ 0 h 738"/>
                <a:gd name="T36" fmla="*/ 301 w 502"/>
                <a:gd name="T37" fmla="*/ 7 h 738"/>
                <a:gd name="T38" fmla="*/ 326 w 502"/>
                <a:gd name="T39" fmla="*/ 14 h 738"/>
                <a:gd name="T40" fmla="*/ 380 w 502"/>
                <a:gd name="T41" fmla="*/ 68 h 738"/>
                <a:gd name="T42" fmla="*/ 414 w 502"/>
                <a:gd name="T43" fmla="*/ 115 h 738"/>
                <a:gd name="T44" fmla="*/ 439 w 502"/>
                <a:gd name="T45" fmla="*/ 161 h 738"/>
                <a:gd name="T46" fmla="*/ 454 w 502"/>
                <a:gd name="T47" fmla="*/ 199 h 738"/>
                <a:gd name="T48" fmla="*/ 461 w 502"/>
                <a:gd name="T49" fmla="*/ 221 h 738"/>
                <a:gd name="T50" fmla="*/ 468 w 502"/>
                <a:gd name="T51" fmla="*/ 213 h 738"/>
                <a:gd name="T52" fmla="*/ 476 w 502"/>
                <a:gd name="T53" fmla="*/ 214 h 738"/>
                <a:gd name="T54" fmla="*/ 493 w 502"/>
                <a:gd name="T55" fmla="*/ 231 h 738"/>
                <a:gd name="T56" fmla="*/ 494 w 502"/>
                <a:gd name="T57" fmla="*/ 249 h 738"/>
                <a:gd name="T58" fmla="*/ 501 w 502"/>
                <a:gd name="T59" fmla="*/ 299 h 738"/>
                <a:gd name="T60" fmla="*/ 501 w 502"/>
                <a:gd name="T61" fmla="*/ 333 h 738"/>
                <a:gd name="T62" fmla="*/ 493 w 502"/>
                <a:gd name="T63" fmla="*/ 375 h 738"/>
                <a:gd name="T64" fmla="*/ 488 w 502"/>
                <a:gd name="T65" fmla="*/ 382 h 738"/>
                <a:gd name="T66" fmla="*/ 477 w 502"/>
                <a:gd name="T67" fmla="*/ 391 h 738"/>
                <a:gd name="T68" fmla="*/ 465 w 502"/>
                <a:gd name="T69" fmla="*/ 397 h 738"/>
                <a:gd name="T70" fmla="*/ 452 w 502"/>
                <a:gd name="T71" fmla="*/ 394 h 738"/>
                <a:gd name="T72" fmla="*/ 444 w 502"/>
                <a:gd name="T73" fmla="*/ 390 h 738"/>
                <a:gd name="T74" fmla="*/ 444 w 502"/>
                <a:gd name="T75" fmla="*/ 447 h 738"/>
                <a:gd name="T76" fmla="*/ 443 w 502"/>
                <a:gd name="T77" fmla="*/ 487 h 738"/>
                <a:gd name="T78" fmla="*/ 432 w 502"/>
                <a:gd name="T79" fmla="*/ 531 h 738"/>
                <a:gd name="T80" fmla="*/ 439 w 502"/>
                <a:gd name="T81" fmla="*/ 622 h 738"/>
                <a:gd name="T82" fmla="*/ 436 w 502"/>
                <a:gd name="T83" fmla="*/ 630 h 738"/>
                <a:gd name="T84" fmla="*/ 427 w 502"/>
                <a:gd name="T85" fmla="*/ 648 h 738"/>
                <a:gd name="T86" fmla="*/ 407 w 502"/>
                <a:gd name="T87" fmla="*/ 672 h 738"/>
                <a:gd name="T88" fmla="*/ 368 w 502"/>
                <a:gd name="T89" fmla="*/ 701 h 738"/>
                <a:gd name="T90" fmla="*/ 321 w 502"/>
                <a:gd name="T91" fmla="*/ 726 h 738"/>
                <a:gd name="T92" fmla="*/ 294 w 502"/>
                <a:gd name="T93" fmla="*/ 738 h 738"/>
                <a:gd name="T94" fmla="*/ 239 w 502"/>
                <a:gd name="T95" fmla="*/ 715 h 738"/>
                <a:gd name="T96" fmla="*/ 196 w 502"/>
                <a:gd name="T97" fmla="*/ 685 h 738"/>
                <a:gd name="T98" fmla="*/ 163 w 502"/>
                <a:gd name="T99" fmla="*/ 649 h 738"/>
                <a:gd name="T100" fmla="*/ 138 w 502"/>
                <a:gd name="T101" fmla="*/ 608 h 738"/>
                <a:gd name="T102" fmla="*/ 138 w 502"/>
                <a:gd name="T103" fmla="*/ 60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2" h="738">
                  <a:moveTo>
                    <a:pt x="138" y="608"/>
                  </a:moveTo>
                  <a:lnTo>
                    <a:pt x="138" y="570"/>
                  </a:lnTo>
                  <a:lnTo>
                    <a:pt x="138" y="570"/>
                  </a:lnTo>
                  <a:lnTo>
                    <a:pt x="126" y="558"/>
                  </a:lnTo>
                  <a:lnTo>
                    <a:pt x="115" y="545"/>
                  </a:lnTo>
                  <a:lnTo>
                    <a:pt x="106" y="531"/>
                  </a:lnTo>
                  <a:lnTo>
                    <a:pt x="96" y="516"/>
                  </a:lnTo>
                  <a:lnTo>
                    <a:pt x="78" y="486"/>
                  </a:lnTo>
                  <a:lnTo>
                    <a:pt x="63" y="454"/>
                  </a:lnTo>
                  <a:lnTo>
                    <a:pt x="49" y="422"/>
                  </a:lnTo>
                  <a:lnTo>
                    <a:pt x="36" y="391"/>
                  </a:lnTo>
                  <a:lnTo>
                    <a:pt x="14" y="337"/>
                  </a:lnTo>
                  <a:lnTo>
                    <a:pt x="14" y="337"/>
                  </a:lnTo>
                  <a:lnTo>
                    <a:pt x="9" y="317"/>
                  </a:lnTo>
                  <a:lnTo>
                    <a:pt x="3" y="289"/>
                  </a:lnTo>
                  <a:lnTo>
                    <a:pt x="0" y="256"/>
                  </a:lnTo>
                  <a:lnTo>
                    <a:pt x="0" y="219"/>
                  </a:lnTo>
                  <a:lnTo>
                    <a:pt x="3" y="181"/>
                  </a:lnTo>
                  <a:lnTo>
                    <a:pt x="6" y="161"/>
                  </a:lnTo>
                  <a:lnTo>
                    <a:pt x="9" y="140"/>
                  </a:lnTo>
                  <a:lnTo>
                    <a:pt x="13" y="121"/>
                  </a:lnTo>
                  <a:lnTo>
                    <a:pt x="18" y="102"/>
                  </a:lnTo>
                  <a:lnTo>
                    <a:pt x="25" y="8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61" y="49"/>
                  </a:lnTo>
                  <a:lnTo>
                    <a:pt x="92" y="32"/>
                  </a:lnTo>
                  <a:lnTo>
                    <a:pt x="107" y="25"/>
                  </a:lnTo>
                  <a:lnTo>
                    <a:pt x="122" y="18"/>
                  </a:lnTo>
                  <a:lnTo>
                    <a:pt x="139" y="13"/>
                  </a:lnTo>
                  <a:lnTo>
                    <a:pt x="157" y="9"/>
                  </a:lnTo>
                  <a:lnTo>
                    <a:pt x="175" y="4"/>
                  </a:lnTo>
                  <a:lnTo>
                    <a:pt x="193" y="2"/>
                  </a:lnTo>
                  <a:lnTo>
                    <a:pt x="212" y="0"/>
                  </a:lnTo>
                  <a:lnTo>
                    <a:pt x="233" y="0"/>
                  </a:lnTo>
                  <a:lnTo>
                    <a:pt x="255" y="0"/>
                  </a:lnTo>
                  <a:lnTo>
                    <a:pt x="278" y="3"/>
                  </a:lnTo>
                  <a:lnTo>
                    <a:pt x="301" y="7"/>
                  </a:lnTo>
                  <a:lnTo>
                    <a:pt x="326" y="14"/>
                  </a:lnTo>
                  <a:lnTo>
                    <a:pt x="326" y="14"/>
                  </a:lnTo>
                  <a:lnTo>
                    <a:pt x="362" y="50"/>
                  </a:lnTo>
                  <a:lnTo>
                    <a:pt x="380" y="68"/>
                  </a:lnTo>
                  <a:lnTo>
                    <a:pt x="397" y="90"/>
                  </a:lnTo>
                  <a:lnTo>
                    <a:pt x="414" y="115"/>
                  </a:lnTo>
                  <a:lnTo>
                    <a:pt x="430" y="145"/>
                  </a:lnTo>
                  <a:lnTo>
                    <a:pt x="439" y="161"/>
                  </a:lnTo>
                  <a:lnTo>
                    <a:pt x="445" y="179"/>
                  </a:lnTo>
                  <a:lnTo>
                    <a:pt x="454" y="199"/>
                  </a:lnTo>
                  <a:lnTo>
                    <a:pt x="461" y="221"/>
                  </a:lnTo>
                  <a:lnTo>
                    <a:pt x="461" y="221"/>
                  </a:lnTo>
                  <a:lnTo>
                    <a:pt x="463" y="215"/>
                  </a:lnTo>
                  <a:lnTo>
                    <a:pt x="468" y="213"/>
                  </a:lnTo>
                  <a:lnTo>
                    <a:pt x="472" y="213"/>
                  </a:lnTo>
                  <a:lnTo>
                    <a:pt x="476" y="214"/>
                  </a:lnTo>
                  <a:lnTo>
                    <a:pt x="484" y="222"/>
                  </a:lnTo>
                  <a:lnTo>
                    <a:pt x="493" y="231"/>
                  </a:lnTo>
                  <a:lnTo>
                    <a:pt x="493" y="231"/>
                  </a:lnTo>
                  <a:lnTo>
                    <a:pt x="494" y="249"/>
                  </a:lnTo>
                  <a:lnTo>
                    <a:pt x="495" y="265"/>
                  </a:lnTo>
                  <a:lnTo>
                    <a:pt x="501" y="299"/>
                  </a:lnTo>
                  <a:lnTo>
                    <a:pt x="502" y="315"/>
                  </a:lnTo>
                  <a:lnTo>
                    <a:pt x="501" y="333"/>
                  </a:lnTo>
                  <a:lnTo>
                    <a:pt x="498" y="353"/>
                  </a:lnTo>
                  <a:lnTo>
                    <a:pt x="493" y="375"/>
                  </a:lnTo>
                  <a:lnTo>
                    <a:pt x="493" y="375"/>
                  </a:lnTo>
                  <a:lnTo>
                    <a:pt x="488" y="382"/>
                  </a:lnTo>
                  <a:lnTo>
                    <a:pt x="483" y="387"/>
                  </a:lnTo>
                  <a:lnTo>
                    <a:pt x="477" y="391"/>
                  </a:lnTo>
                  <a:lnTo>
                    <a:pt x="472" y="396"/>
                  </a:lnTo>
                  <a:lnTo>
                    <a:pt x="465" y="397"/>
                  </a:lnTo>
                  <a:lnTo>
                    <a:pt x="459" y="397"/>
                  </a:lnTo>
                  <a:lnTo>
                    <a:pt x="452" y="394"/>
                  </a:lnTo>
                  <a:lnTo>
                    <a:pt x="444" y="390"/>
                  </a:lnTo>
                  <a:lnTo>
                    <a:pt x="444" y="390"/>
                  </a:lnTo>
                  <a:lnTo>
                    <a:pt x="444" y="427"/>
                  </a:lnTo>
                  <a:lnTo>
                    <a:pt x="444" y="447"/>
                  </a:lnTo>
                  <a:lnTo>
                    <a:pt x="444" y="466"/>
                  </a:lnTo>
                  <a:lnTo>
                    <a:pt x="443" y="487"/>
                  </a:lnTo>
                  <a:lnTo>
                    <a:pt x="439" y="508"/>
                  </a:lnTo>
                  <a:lnTo>
                    <a:pt x="432" y="531"/>
                  </a:lnTo>
                  <a:lnTo>
                    <a:pt x="422" y="556"/>
                  </a:lnTo>
                  <a:lnTo>
                    <a:pt x="439" y="622"/>
                  </a:lnTo>
                  <a:lnTo>
                    <a:pt x="439" y="622"/>
                  </a:lnTo>
                  <a:lnTo>
                    <a:pt x="436" y="630"/>
                  </a:lnTo>
                  <a:lnTo>
                    <a:pt x="432" y="640"/>
                  </a:lnTo>
                  <a:lnTo>
                    <a:pt x="427" y="648"/>
                  </a:lnTo>
                  <a:lnTo>
                    <a:pt x="420" y="656"/>
                  </a:lnTo>
                  <a:lnTo>
                    <a:pt x="407" y="672"/>
                  </a:lnTo>
                  <a:lnTo>
                    <a:pt x="389" y="687"/>
                  </a:lnTo>
                  <a:lnTo>
                    <a:pt x="368" y="701"/>
                  </a:lnTo>
                  <a:lnTo>
                    <a:pt x="346" y="713"/>
                  </a:lnTo>
                  <a:lnTo>
                    <a:pt x="321" y="726"/>
                  </a:lnTo>
                  <a:lnTo>
                    <a:pt x="294" y="738"/>
                  </a:lnTo>
                  <a:lnTo>
                    <a:pt x="294" y="738"/>
                  </a:lnTo>
                  <a:lnTo>
                    <a:pt x="265" y="727"/>
                  </a:lnTo>
                  <a:lnTo>
                    <a:pt x="239" y="715"/>
                  </a:lnTo>
                  <a:lnTo>
                    <a:pt x="217" y="701"/>
                  </a:lnTo>
                  <a:lnTo>
                    <a:pt x="196" y="685"/>
                  </a:lnTo>
                  <a:lnTo>
                    <a:pt x="178" y="667"/>
                  </a:lnTo>
                  <a:lnTo>
                    <a:pt x="163" y="649"/>
                  </a:lnTo>
                  <a:lnTo>
                    <a:pt x="149" y="629"/>
                  </a:lnTo>
                  <a:lnTo>
                    <a:pt x="138" y="608"/>
                  </a:lnTo>
                  <a:lnTo>
                    <a:pt x="138" y="608"/>
                  </a:lnTo>
                  <a:close/>
                  <a:moveTo>
                    <a:pt x="138" y="608"/>
                  </a:moveTo>
                  <a:lnTo>
                    <a:pt x="138" y="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" name="Freeform 458">
              <a:extLst>
                <a:ext uri="{FF2B5EF4-FFF2-40B4-BE49-F238E27FC236}">
                  <a16:creationId xmlns:a16="http://schemas.microsoft.com/office/drawing/2014/main" id="{96A6EA95-FD4D-49E2-8AF9-7B1FE33F1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726" y="2671763"/>
              <a:ext cx="266700" cy="390525"/>
            </a:xfrm>
            <a:custGeom>
              <a:avLst/>
              <a:gdLst>
                <a:gd name="T0" fmla="*/ 138 w 502"/>
                <a:gd name="T1" fmla="*/ 570 h 738"/>
                <a:gd name="T2" fmla="*/ 126 w 502"/>
                <a:gd name="T3" fmla="*/ 558 h 738"/>
                <a:gd name="T4" fmla="*/ 106 w 502"/>
                <a:gd name="T5" fmla="*/ 531 h 738"/>
                <a:gd name="T6" fmla="*/ 78 w 502"/>
                <a:gd name="T7" fmla="*/ 486 h 738"/>
                <a:gd name="T8" fmla="*/ 49 w 502"/>
                <a:gd name="T9" fmla="*/ 422 h 738"/>
                <a:gd name="T10" fmla="*/ 14 w 502"/>
                <a:gd name="T11" fmla="*/ 337 h 738"/>
                <a:gd name="T12" fmla="*/ 9 w 502"/>
                <a:gd name="T13" fmla="*/ 317 h 738"/>
                <a:gd name="T14" fmla="*/ 0 w 502"/>
                <a:gd name="T15" fmla="*/ 256 h 738"/>
                <a:gd name="T16" fmla="*/ 3 w 502"/>
                <a:gd name="T17" fmla="*/ 181 h 738"/>
                <a:gd name="T18" fmla="*/ 9 w 502"/>
                <a:gd name="T19" fmla="*/ 140 h 738"/>
                <a:gd name="T20" fmla="*/ 18 w 502"/>
                <a:gd name="T21" fmla="*/ 102 h 738"/>
                <a:gd name="T22" fmla="*/ 34 w 502"/>
                <a:gd name="T23" fmla="*/ 66 h 738"/>
                <a:gd name="T24" fmla="*/ 61 w 502"/>
                <a:gd name="T25" fmla="*/ 49 h 738"/>
                <a:gd name="T26" fmla="*/ 107 w 502"/>
                <a:gd name="T27" fmla="*/ 25 h 738"/>
                <a:gd name="T28" fmla="*/ 139 w 502"/>
                <a:gd name="T29" fmla="*/ 13 h 738"/>
                <a:gd name="T30" fmla="*/ 175 w 502"/>
                <a:gd name="T31" fmla="*/ 4 h 738"/>
                <a:gd name="T32" fmla="*/ 212 w 502"/>
                <a:gd name="T33" fmla="*/ 0 h 738"/>
                <a:gd name="T34" fmla="*/ 255 w 502"/>
                <a:gd name="T35" fmla="*/ 0 h 738"/>
                <a:gd name="T36" fmla="*/ 301 w 502"/>
                <a:gd name="T37" fmla="*/ 7 h 738"/>
                <a:gd name="T38" fmla="*/ 326 w 502"/>
                <a:gd name="T39" fmla="*/ 14 h 738"/>
                <a:gd name="T40" fmla="*/ 380 w 502"/>
                <a:gd name="T41" fmla="*/ 68 h 738"/>
                <a:gd name="T42" fmla="*/ 414 w 502"/>
                <a:gd name="T43" fmla="*/ 115 h 738"/>
                <a:gd name="T44" fmla="*/ 439 w 502"/>
                <a:gd name="T45" fmla="*/ 161 h 738"/>
                <a:gd name="T46" fmla="*/ 454 w 502"/>
                <a:gd name="T47" fmla="*/ 199 h 738"/>
                <a:gd name="T48" fmla="*/ 461 w 502"/>
                <a:gd name="T49" fmla="*/ 221 h 738"/>
                <a:gd name="T50" fmla="*/ 468 w 502"/>
                <a:gd name="T51" fmla="*/ 213 h 738"/>
                <a:gd name="T52" fmla="*/ 476 w 502"/>
                <a:gd name="T53" fmla="*/ 214 h 738"/>
                <a:gd name="T54" fmla="*/ 493 w 502"/>
                <a:gd name="T55" fmla="*/ 231 h 738"/>
                <a:gd name="T56" fmla="*/ 494 w 502"/>
                <a:gd name="T57" fmla="*/ 249 h 738"/>
                <a:gd name="T58" fmla="*/ 501 w 502"/>
                <a:gd name="T59" fmla="*/ 299 h 738"/>
                <a:gd name="T60" fmla="*/ 501 w 502"/>
                <a:gd name="T61" fmla="*/ 333 h 738"/>
                <a:gd name="T62" fmla="*/ 493 w 502"/>
                <a:gd name="T63" fmla="*/ 375 h 738"/>
                <a:gd name="T64" fmla="*/ 488 w 502"/>
                <a:gd name="T65" fmla="*/ 382 h 738"/>
                <a:gd name="T66" fmla="*/ 477 w 502"/>
                <a:gd name="T67" fmla="*/ 391 h 738"/>
                <a:gd name="T68" fmla="*/ 465 w 502"/>
                <a:gd name="T69" fmla="*/ 397 h 738"/>
                <a:gd name="T70" fmla="*/ 452 w 502"/>
                <a:gd name="T71" fmla="*/ 394 h 738"/>
                <a:gd name="T72" fmla="*/ 444 w 502"/>
                <a:gd name="T73" fmla="*/ 390 h 738"/>
                <a:gd name="T74" fmla="*/ 444 w 502"/>
                <a:gd name="T75" fmla="*/ 447 h 738"/>
                <a:gd name="T76" fmla="*/ 443 w 502"/>
                <a:gd name="T77" fmla="*/ 487 h 738"/>
                <a:gd name="T78" fmla="*/ 432 w 502"/>
                <a:gd name="T79" fmla="*/ 531 h 738"/>
                <a:gd name="T80" fmla="*/ 439 w 502"/>
                <a:gd name="T81" fmla="*/ 622 h 738"/>
                <a:gd name="T82" fmla="*/ 436 w 502"/>
                <a:gd name="T83" fmla="*/ 630 h 738"/>
                <a:gd name="T84" fmla="*/ 427 w 502"/>
                <a:gd name="T85" fmla="*/ 648 h 738"/>
                <a:gd name="T86" fmla="*/ 407 w 502"/>
                <a:gd name="T87" fmla="*/ 672 h 738"/>
                <a:gd name="T88" fmla="*/ 368 w 502"/>
                <a:gd name="T89" fmla="*/ 701 h 738"/>
                <a:gd name="T90" fmla="*/ 321 w 502"/>
                <a:gd name="T91" fmla="*/ 726 h 738"/>
                <a:gd name="T92" fmla="*/ 294 w 502"/>
                <a:gd name="T93" fmla="*/ 738 h 738"/>
                <a:gd name="T94" fmla="*/ 239 w 502"/>
                <a:gd name="T95" fmla="*/ 715 h 738"/>
                <a:gd name="T96" fmla="*/ 196 w 502"/>
                <a:gd name="T97" fmla="*/ 685 h 738"/>
                <a:gd name="T98" fmla="*/ 163 w 502"/>
                <a:gd name="T99" fmla="*/ 649 h 738"/>
                <a:gd name="T100" fmla="*/ 138 w 502"/>
                <a:gd name="T101" fmla="*/ 60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2" h="738">
                  <a:moveTo>
                    <a:pt x="138" y="608"/>
                  </a:moveTo>
                  <a:lnTo>
                    <a:pt x="138" y="570"/>
                  </a:lnTo>
                  <a:lnTo>
                    <a:pt x="138" y="570"/>
                  </a:lnTo>
                  <a:lnTo>
                    <a:pt x="126" y="558"/>
                  </a:lnTo>
                  <a:lnTo>
                    <a:pt x="115" y="545"/>
                  </a:lnTo>
                  <a:lnTo>
                    <a:pt x="106" y="531"/>
                  </a:lnTo>
                  <a:lnTo>
                    <a:pt x="96" y="516"/>
                  </a:lnTo>
                  <a:lnTo>
                    <a:pt x="78" y="486"/>
                  </a:lnTo>
                  <a:lnTo>
                    <a:pt x="63" y="454"/>
                  </a:lnTo>
                  <a:lnTo>
                    <a:pt x="49" y="422"/>
                  </a:lnTo>
                  <a:lnTo>
                    <a:pt x="36" y="391"/>
                  </a:lnTo>
                  <a:lnTo>
                    <a:pt x="14" y="337"/>
                  </a:lnTo>
                  <a:lnTo>
                    <a:pt x="14" y="337"/>
                  </a:lnTo>
                  <a:lnTo>
                    <a:pt x="9" y="317"/>
                  </a:lnTo>
                  <a:lnTo>
                    <a:pt x="3" y="289"/>
                  </a:lnTo>
                  <a:lnTo>
                    <a:pt x="0" y="256"/>
                  </a:lnTo>
                  <a:lnTo>
                    <a:pt x="0" y="219"/>
                  </a:lnTo>
                  <a:lnTo>
                    <a:pt x="3" y="181"/>
                  </a:lnTo>
                  <a:lnTo>
                    <a:pt x="6" y="161"/>
                  </a:lnTo>
                  <a:lnTo>
                    <a:pt x="9" y="140"/>
                  </a:lnTo>
                  <a:lnTo>
                    <a:pt x="13" y="121"/>
                  </a:lnTo>
                  <a:lnTo>
                    <a:pt x="18" y="102"/>
                  </a:lnTo>
                  <a:lnTo>
                    <a:pt x="25" y="8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61" y="49"/>
                  </a:lnTo>
                  <a:lnTo>
                    <a:pt x="92" y="32"/>
                  </a:lnTo>
                  <a:lnTo>
                    <a:pt x="107" y="25"/>
                  </a:lnTo>
                  <a:lnTo>
                    <a:pt x="122" y="18"/>
                  </a:lnTo>
                  <a:lnTo>
                    <a:pt x="139" y="13"/>
                  </a:lnTo>
                  <a:lnTo>
                    <a:pt x="157" y="9"/>
                  </a:lnTo>
                  <a:lnTo>
                    <a:pt x="175" y="4"/>
                  </a:lnTo>
                  <a:lnTo>
                    <a:pt x="193" y="2"/>
                  </a:lnTo>
                  <a:lnTo>
                    <a:pt x="212" y="0"/>
                  </a:lnTo>
                  <a:lnTo>
                    <a:pt x="233" y="0"/>
                  </a:lnTo>
                  <a:lnTo>
                    <a:pt x="255" y="0"/>
                  </a:lnTo>
                  <a:lnTo>
                    <a:pt x="278" y="3"/>
                  </a:lnTo>
                  <a:lnTo>
                    <a:pt x="301" y="7"/>
                  </a:lnTo>
                  <a:lnTo>
                    <a:pt x="326" y="14"/>
                  </a:lnTo>
                  <a:lnTo>
                    <a:pt x="326" y="14"/>
                  </a:lnTo>
                  <a:lnTo>
                    <a:pt x="362" y="50"/>
                  </a:lnTo>
                  <a:lnTo>
                    <a:pt x="380" y="68"/>
                  </a:lnTo>
                  <a:lnTo>
                    <a:pt x="397" y="90"/>
                  </a:lnTo>
                  <a:lnTo>
                    <a:pt x="414" y="115"/>
                  </a:lnTo>
                  <a:lnTo>
                    <a:pt x="430" y="145"/>
                  </a:lnTo>
                  <a:lnTo>
                    <a:pt x="439" y="161"/>
                  </a:lnTo>
                  <a:lnTo>
                    <a:pt x="445" y="179"/>
                  </a:lnTo>
                  <a:lnTo>
                    <a:pt x="454" y="199"/>
                  </a:lnTo>
                  <a:lnTo>
                    <a:pt x="461" y="221"/>
                  </a:lnTo>
                  <a:lnTo>
                    <a:pt x="461" y="221"/>
                  </a:lnTo>
                  <a:lnTo>
                    <a:pt x="463" y="215"/>
                  </a:lnTo>
                  <a:lnTo>
                    <a:pt x="468" y="213"/>
                  </a:lnTo>
                  <a:lnTo>
                    <a:pt x="472" y="213"/>
                  </a:lnTo>
                  <a:lnTo>
                    <a:pt x="476" y="214"/>
                  </a:lnTo>
                  <a:lnTo>
                    <a:pt x="484" y="222"/>
                  </a:lnTo>
                  <a:lnTo>
                    <a:pt x="493" y="231"/>
                  </a:lnTo>
                  <a:lnTo>
                    <a:pt x="493" y="231"/>
                  </a:lnTo>
                  <a:lnTo>
                    <a:pt x="494" y="249"/>
                  </a:lnTo>
                  <a:lnTo>
                    <a:pt x="495" y="265"/>
                  </a:lnTo>
                  <a:lnTo>
                    <a:pt x="501" y="299"/>
                  </a:lnTo>
                  <a:lnTo>
                    <a:pt x="502" y="315"/>
                  </a:lnTo>
                  <a:lnTo>
                    <a:pt x="501" y="333"/>
                  </a:lnTo>
                  <a:lnTo>
                    <a:pt x="498" y="353"/>
                  </a:lnTo>
                  <a:lnTo>
                    <a:pt x="493" y="375"/>
                  </a:lnTo>
                  <a:lnTo>
                    <a:pt x="493" y="375"/>
                  </a:lnTo>
                  <a:lnTo>
                    <a:pt x="488" y="382"/>
                  </a:lnTo>
                  <a:lnTo>
                    <a:pt x="483" y="387"/>
                  </a:lnTo>
                  <a:lnTo>
                    <a:pt x="477" y="391"/>
                  </a:lnTo>
                  <a:lnTo>
                    <a:pt x="472" y="396"/>
                  </a:lnTo>
                  <a:lnTo>
                    <a:pt x="465" y="397"/>
                  </a:lnTo>
                  <a:lnTo>
                    <a:pt x="459" y="397"/>
                  </a:lnTo>
                  <a:lnTo>
                    <a:pt x="452" y="394"/>
                  </a:lnTo>
                  <a:lnTo>
                    <a:pt x="444" y="390"/>
                  </a:lnTo>
                  <a:lnTo>
                    <a:pt x="444" y="390"/>
                  </a:lnTo>
                  <a:lnTo>
                    <a:pt x="444" y="427"/>
                  </a:lnTo>
                  <a:lnTo>
                    <a:pt x="444" y="447"/>
                  </a:lnTo>
                  <a:lnTo>
                    <a:pt x="444" y="466"/>
                  </a:lnTo>
                  <a:lnTo>
                    <a:pt x="443" y="487"/>
                  </a:lnTo>
                  <a:lnTo>
                    <a:pt x="439" y="508"/>
                  </a:lnTo>
                  <a:lnTo>
                    <a:pt x="432" y="531"/>
                  </a:lnTo>
                  <a:lnTo>
                    <a:pt x="422" y="556"/>
                  </a:lnTo>
                  <a:lnTo>
                    <a:pt x="439" y="622"/>
                  </a:lnTo>
                  <a:lnTo>
                    <a:pt x="439" y="622"/>
                  </a:lnTo>
                  <a:lnTo>
                    <a:pt x="436" y="630"/>
                  </a:lnTo>
                  <a:lnTo>
                    <a:pt x="432" y="640"/>
                  </a:lnTo>
                  <a:lnTo>
                    <a:pt x="427" y="648"/>
                  </a:lnTo>
                  <a:lnTo>
                    <a:pt x="420" y="656"/>
                  </a:lnTo>
                  <a:lnTo>
                    <a:pt x="407" y="672"/>
                  </a:lnTo>
                  <a:lnTo>
                    <a:pt x="389" y="687"/>
                  </a:lnTo>
                  <a:lnTo>
                    <a:pt x="368" y="701"/>
                  </a:lnTo>
                  <a:lnTo>
                    <a:pt x="346" y="713"/>
                  </a:lnTo>
                  <a:lnTo>
                    <a:pt x="321" y="726"/>
                  </a:lnTo>
                  <a:lnTo>
                    <a:pt x="294" y="738"/>
                  </a:lnTo>
                  <a:lnTo>
                    <a:pt x="294" y="738"/>
                  </a:lnTo>
                  <a:lnTo>
                    <a:pt x="265" y="727"/>
                  </a:lnTo>
                  <a:lnTo>
                    <a:pt x="239" y="715"/>
                  </a:lnTo>
                  <a:lnTo>
                    <a:pt x="217" y="701"/>
                  </a:lnTo>
                  <a:lnTo>
                    <a:pt x="196" y="685"/>
                  </a:lnTo>
                  <a:lnTo>
                    <a:pt x="178" y="667"/>
                  </a:lnTo>
                  <a:lnTo>
                    <a:pt x="163" y="649"/>
                  </a:lnTo>
                  <a:lnTo>
                    <a:pt x="149" y="629"/>
                  </a:lnTo>
                  <a:lnTo>
                    <a:pt x="138" y="608"/>
                  </a:lnTo>
                  <a:lnTo>
                    <a:pt x="138" y="6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3" name="Line 459">
              <a:extLst>
                <a:ext uri="{FF2B5EF4-FFF2-40B4-BE49-F238E27FC236}">
                  <a16:creationId xmlns:a16="http://schemas.microsoft.com/office/drawing/2014/main" id="{5DBD5EAF-0F28-4E1A-87C2-BB74108AA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751" y="299402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4" name="Freeform 460">
              <a:extLst>
                <a:ext uri="{FF2B5EF4-FFF2-40B4-BE49-F238E27FC236}">
                  <a16:creationId xmlns:a16="http://schemas.microsoft.com/office/drawing/2014/main" id="{884A65F4-2100-43A5-9474-432236F4E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726" y="2671763"/>
              <a:ext cx="266700" cy="390525"/>
            </a:xfrm>
            <a:custGeom>
              <a:avLst/>
              <a:gdLst>
                <a:gd name="T0" fmla="*/ 138 w 502"/>
                <a:gd name="T1" fmla="*/ 570 h 738"/>
                <a:gd name="T2" fmla="*/ 126 w 502"/>
                <a:gd name="T3" fmla="*/ 558 h 738"/>
                <a:gd name="T4" fmla="*/ 106 w 502"/>
                <a:gd name="T5" fmla="*/ 531 h 738"/>
                <a:gd name="T6" fmla="*/ 78 w 502"/>
                <a:gd name="T7" fmla="*/ 486 h 738"/>
                <a:gd name="T8" fmla="*/ 49 w 502"/>
                <a:gd name="T9" fmla="*/ 422 h 738"/>
                <a:gd name="T10" fmla="*/ 14 w 502"/>
                <a:gd name="T11" fmla="*/ 337 h 738"/>
                <a:gd name="T12" fmla="*/ 9 w 502"/>
                <a:gd name="T13" fmla="*/ 317 h 738"/>
                <a:gd name="T14" fmla="*/ 0 w 502"/>
                <a:gd name="T15" fmla="*/ 256 h 738"/>
                <a:gd name="T16" fmla="*/ 3 w 502"/>
                <a:gd name="T17" fmla="*/ 181 h 738"/>
                <a:gd name="T18" fmla="*/ 9 w 502"/>
                <a:gd name="T19" fmla="*/ 140 h 738"/>
                <a:gd name="T20" fmla="*/ 18 w 502"/>
                <a:gd name="T21" fmla="*/ 102 h 738"/>
                <a:gd name="T22" fmla="*/ 34 w 502"/>
                <a:gd name="T23" fmla="*/ 66 h 738"/>
                <a:gd name="T24" fmla="*/ 61 w 502"/>
                <a:gd name="T25" fmla="*/ 49 h 738"/>
                <a:gd name="T26" fmla="*/ 107 w 502"/>
                <a:gd name="T27" fmla="*/ 25 h 738"/>
                <a:gd name="T28" fmla="*/ 139 w 502"/>
                <a:gd name="T29" fmla="*/ 13 h 738"/>
                <a:gd name="T30" fmla="*/ 175 w 502"/>
                <a:gd name="T31" fmla="*/ 4 h 738"/>
                <a:gd name="T32" fmla="*/ 212 w 502"/>
                <a:gd name="T33" fmla="*/ 0 h 738"/>
                <a:gd name="T34" fmla="*/ 255 w 502"/>
                <a:gd name="T35" fmla="*/ 0 h 738"/>
                <a:gd name="T36" fmla="*/ 301 w 502"/>
                <a:gd name="T37" fmla="*/ 7 h 738"/>
                <a:gd name="T38" fmla="*/ 326 w 502"/>
                <a:gd name="T39" fmla="*/ 14 h 738"/>
                <a:gd name="T40" fmla="*/ 380 w 502"/>
                <a:gd name="T41" fmla="*/ 68 h 738"/>
                <a:gd name="T42" fmla="*/ 414 w 502"/>
                <a:gd name="T43" fmla="*/ 115 h 738"/>
                <a:gd name="T44" fmla="*/ 439 w 502"/>
                <a:gd name="T45" fmla="*/ 161 h 738"/>
                <a:gd name="T46" fmla="*/ 454 w 502"/>
                <a:gd name="T47" fmla="*/ 199 h 738"/>
                <a:gd name="T48" fmla="*/ 461 w 502"/>
                <a:gd name="T49" fmla="*/ 221 h 738"/>
                <a:gd name="T50" fmla="*/ 468 w 502"/>
                <a:gd name="T51" fmla="*/ 213 h 738"/>
                <a:gd name="T52" fmla="*/ 476 w 502"/>
                <a:gd name="T53" fmla="*/ 215 h 738"/>
                <a:gd name="T54" fmla="*/ 493 w 502"/>
                <a:gd name="T55" fmla="*/ 231 h 738"/>
                <a:gd name="T56" fmla="*/ 494 w 502"/>
                <a:gd name="T57" fmla="*/ 249 h 738"/>
                <a:gd name="T58" fmla="*/ 501 w 502"/>
                <a:gd name="T59" fmla="*/ 299 h 738"/>
                <a:gd name="T60" fmla="*/ 501 w 502"/>
                <a:gd name="T61" fmla="*/ 333 h 738"/>
                <a:gd name="T62" fmla="*/ 493 w 502"/>
                <a:gd name="T63" fmla="*/ 375 h 738"/>
                <a:gd name="T64" fmla="*/ 488 w 502"/>
                <a:gd name="T65" fmla="*/ 382 h 738"/>
                <a:gd name="T66" fmla="*/ 477 w 502"/>
                <a:gd name="T67" fmla="*/ 391 h 738"/>
                <a:gd name="T68" fmla="*/ 465 w 502"/>
                <a:gd name="T69" fmla="*/ 397 h 738"/>
                <a:gd name="T70" fmla="*/ 452 w 502"/>
                <a:gd name="T71" fmla="*/ 394 h 738"/>
                <a:gd name="T72" fmla="*/ 444 w 502"/>
                <a:gd name="T73" fmla="*/ 390 h 738"/>
                <a:gd name="T74" fmla="*/ 444 w 502"/>
                <a:gd name="T75" fmla="*/ 447 h 738"/>
                <a:gd name="T76" fmla="*/ 443 w 502"/>
                <a:gd name="T77" fmla="*/ 487 h 738"/>
                <a:gd name="T78" fmla="*/ 432 w 502"/>
                <a:gd name="T79" fmla="*/ 531 h 738"/>
                <a:gd name="T80" fmla="*/ 439 w 502"/>
                <a:gd name="T81" fmla="*/ 622 h 738"/>
                <a:gd name="T82" fmla="*/ 436 w 502"/>
                <a:gd name="T83" fmla="*/ 631 h 738"/>
                <a:gd name="T84" fmla="*/ 427 w 502"/>
                <a:gd name="T85" fmla="*/ 648 h 738"/>
                <a:gd name="T86" fmla="*/ 407 w 502"/>
                <a:gd name="T87" fmla="*/ 672 h 738"/>
                <a:gd name="T88" fmla="*/ 368 w 502"/>
                <a:gd name="T89" fmla="*/ 701 h 738"/>
                <a:gd name="T90" fmla="*/ 321 w 502"/>
                <a:gd name="T91" fmla="*/ 727 h 738"/>
                <a:gd name="T92" fmla="*/ 294 w 502"/>
                <a:gd name="T93" fmla="*/ 738 h 738"/>
                <a:gd name="T94" fmla="*/ 239 w 502"/>
                <a:gd name="T95" fmla="*/ 715 h 738"/>
                <a:gd name="T96" fmla="*/ 196 w 502"/>
                <a:gd name="T97" fmla="*/ 685 h 738"/>
                <a:gd name="T98" fmla="*/ 163 w 502"/>
                <a:gd name="T99" fmla="*/ 649 h 738"/>
                <a:gd name="T100" fmla="*/ 138 w 502"/>
                <a:gd name="T101" fmla="*/ 60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2" h="738">
                  <a:moveTo>
                    <a:pt x="138" y="608"/>
                  </a:moveTo>
                  <a:lnTo>
                    <a:pt x="138" y="570"/>
                  </a:lnTo>
                  <a:lnTo>
                    <a:pt x="138" y="570"/>
                  </a:lnTo>
                  <a:lnTo>
                    <a:pt x="126" y="558"/>
                  </a:lnTo>
                  <a:lnTo>
                    <a:pt x="115" y="545"/>
                  </a:lnTo>
                  <a:lnTo>
                    <a:pt x="106" y="531"/>
                  </a:lnTo>
                  <a:lnTo>
                    <a:pt x="96" y="516"/>
                  </a:lnTo>
                  <a:lnTo>
                    <a:pt x="78" y="486"/>
                  </a:lnTo>
                  <a:lnTo>
                    <a:pt x="63" y="454"/>
                  </a:lnTo>
                  <a:lnTo>
                    <a:pt x="49" y="422"/>
                  </a:lnTo>
                  <a:lnTo>
                    <a:pt x="36" y="391"/>
                  </a:lnTo>
                  <a:lnTo>
                    <a:pt x="14" y="337"/>
                  </a:lnTo>
                  <a:lnTo>
                    <a:pt x="14" y="337"/>
                  </a:lnTo>
                  <a:lnTo>
                    <a:pt x="9" y="317"/>
                  </a:lnTo>
                  <a:lnTo>
                    <a:pt x="3" y="289"/>
                  </a:lnTo>
                  <a:lnTo>
                    <a:pt x="0" y="256"/>
                  </a:lnTo>
                  <a:lnTo>
                    <a:pt x="0" y="219"/>
                  </a:lnTo>
                  <a:lnTo>
                    <a:pt x="3" y="181"/>
                  </a:lnTo>
                  <a:lnTo>
                    <a:pt x="6" y="161"/>
                  </a:lnTo>
                  <a:lnTo>
                    <a:pt x="9" y="140"/>
                  </a:lnTo>
                  <a:lnTo>
                    <a:pt x="13" y="121"/>
                  </a:lnTo>
                  <a:lnTo>
                    <a:pt x="18" y="102"/>
                  </a:lnTo>
                  <a:lnTo>
                    <a:pt x="25" y="8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61" y="49"/>
                  </a:lnTo>
                  <a:lnTo>
                    <a:pt x="92" y="32"/>
                  </a:lnTo>
                  <a:lnTo>
                    <a:pt x="107" y="25"/>
                  </a:lnTo>
                  <a:lnTo>
                    <a:pt x="122" y="18"/>
                  </a:lnTo>
                  <a:lnTo>
                    <a:pt x="139" y="13"/>
                  </a:lnTo>
                  <a:lnTo>
                    <a:pt x="157" y="9"/>
                  </a:lnTo>
                  <a:lnTo>
                    <a:pt x="175" y="4"/>
                  </a:lnTo>
                  <a:lnTo>
                    <a:pt x="193" y="2"/>
                  </a:lnTo>
                  <a:lnTo>
                    <a:pt x="212" y="0"/>
                  </a:lnTo>
                  <a:lnTo>
                    <a:pt x="233" y="0"/>
                  </a:lnTo>
                  <a:lnTo>
                    <a:pt x="255" y="0"/>
                  </a:lnTo>
                  <a:lnTo>
                    <a:pt x="278" y="3"/>
                  </a:lnTo>
                  <a:lnTo>
                    <a:pt x="301" y="7"/>
                  </a:lnTo>
                  <a:lnTo>
                    <a:pt x="326" y="14"/>
                  </a:lnTo>
                  <a:lnTo>
                    <a:pt x="326" y="14"/>
                  </a:lnTo>
                  <a:lnTo>
                    <a:pt x="362" y="50"/>
                  </a:lnTo>
                  <a:lnTo>
                    <a:pt x="380" y="68"/>
                  </a:lnTo>
                  <a:lnTo>
                    <a:pt x="397" y="90"/>
                  </a:lnTo>
                  <a:lnTo>
                    <a:pt x="414" y="115"/>
                  </a:lnTo>
                  <a:lnTo>
                    <a:pt x="430" y="145"/>
                  </a:lnTo>
                  <a:lnTo>
                    <a:pt x="439" y="161"/>
                  </a:lnTo>
                  <a:lnTo>
                    <a:pt x="445" y="179"/>
                  </a:lnTo>
                  <a:lnTo>
                    <a:pt x="454" y="199"/>
                  </a:lnTo>
                  <a:lnTo>
                    <a:pt x="461" y="221"/>
                  </a:lnTo>
                  <a:lnTo>
                    <a:pt x="461" y="221"/>
                  </a:lnTo>
                  <a:lnTo>
                    <a:pt x="463" y="215"/>
                  </a:lnTo>
                  <a:lnTo>
                    <a:pt x="468" y="213"/>
                  </a:lnTo>
                  <a:lnTo>
                    <a:pt x="472" y="213"/>
                  </a:lnTo>
                  <a:lnTo>
                    <a:pt x="476" y="215"/>
                  </a:lnTo>
                  <a:lnTo>
                    <a:pt x="484" y="222"/>
                  </a:lnTo>
                  <a:lnTo>
                    <a:pt x="493" y="231"/>
                  </a:lnTo>
                  <a:lnTo>
                    <a:pt x="493" y="231"/>
                  </a:lnTo>
                  <a:lnTo>
                    <a:pt x="494" y="249"/>
                  </a:lnTo>
                  <a:lnTo>
                    <a:pt x="495" y="265"/>
                  </a:lnTo>
                  <a:lnTo>
                    <a:pt x="501" y="299"/>
                  </a:lnTo>
                  <a:lnTo>
                    <a:pt x="502" y="315"/>
                  </a:lnTo>
                  <a:lnTo>
                    <a:pt x="501" y="333"/>
                  </a:lnTo>
                  <a:lnTo>
                    <a:pt x="498" y="353"/>
                  </a:lnTo>
                  <a:lnTo>
                    <a:pt x="493" y="375"/>
                  </a:lnTo>
                  <a:lnTo>
                    <a:pt x="493" y="375"/>
                  </a:lnTo>
                  <a:lnTo>
                    <a:pt x="488" y="382"/>
                  </a:lnTo>
                  <a:lnTo>
                    <a:pt x="483" y="387"/>
                  </a:lnTo>
                  <a:lnTo>
                    <a:pt x="477" y="391"/>
                  </a:lnTo>
                  <a:lnTo>
                    <a:pt x="472" y="396"/>
                  </a:lnTo>
                  <a:lnTo>
                    <a:pt x="465" y="397"/>
                  </a:lnTo>
                  <a:lnTo>
                    <a:pt x="459" y="397"/>
                  </a:lnTo>
                  <a:lnTo>
                    <a:pt x="452" y="394"/>
                  </a:lnTo>
                  <a:lnTo>
                    <a:pt x="444" y="390"/>
                  </a:lnTo>
                  <a:lnTo>
                    <a:pt x="444" y="390"/>
                  </a:lnTo>
                  <a:lnTo>
                    <a:pt x="444" y="427"/>
                  </a:lnTo>
                  <a:lnTo>
                    <a:pt x="444" y="447"/>
                  </a:lnTo>
                  <a:lnTo>
                    <a:pt x="444" y="466"/>
                  </a:lnTo>
                  <a:lnTo>
                    <a:pt x="443" y="487"/>
                  </a:lnTo>
                  <a:lnTo>
                    <a:pt x="439" y="508"/>
                  </a:lnTo>
                  <a:lnTo>
                    <a:pt x="432" y="531"/>
                  </a:lnTo>
                  <a:lnTo>
                    <a:pt x="422" y="556"/>
                  </a:lnTo>
                  <a:lnTo>
                    <a:pt x="439" y="622"/>
                  </a:lnTo>
                  <a:lnTo>
                    <a:pt x="439" y="622"/>
                  </a:lnTo>
                  <a:lnTo>
                    <a:pt x="436" y="631"/>
                  </a:lnTo>
                  <a:lnTo>
                    <a:pt x="432" y="640"/>
                  </a:lnTo>
                  <a:lnTo>
                    <a:pt x="427" y="648"/>
                  </a:lnTo>
                  <a:lnTo>
                    <a:pt x="420" y="656"/>
                  </a:lnTo>
                  <a:lnTo>
                    <a:pt x="407" y="672"/>
                  </a:lnTo>
                  <a:lnTo>
                    <a:pt x="389" y="687"/>
                  </a:lnTo>
                  <a:lnTo>
                    <a:pt x="368" y="701"/>
                  </a:lnTo>
                  <a:lnTo>
                    <a:pt x="346" y="713"/>
                  </a:lnTo>
                  <a:lnTo>
                    <a:pt x="321" y="727"/>
                  </a:lnTo>
                  <a:lnTo>
                    <a:pt x="294" y="738"/>
                  </a:lnTo>
                  <a:lnTo>
                    <a:pt x="294" y="738"/>
                  </a:lnTo>
                  <a:lnTo>
                    <a:pt x="265" y="727"/>
                  </a:lnTo>
                  <a:lnTo>
                    <a:pt x="239" y="715"/>
                  </a:lnTo>
                  <a:lnTo>
                    <a:pt x="217" y="701"/>
                  </a:lnTo>
                  <a:lnTo>
                    <a:pt x="196" y="685"/>
                  </a:lnTo>
                  <a:lnTo>
                    <a:pt x="178" y="667"/>
                  </a:lnTo>
                  <a:lnTo>
                    <a:pt x="163" y="649"/>
                  </a:lnTo>
                  <a:lnTo>
                    <a:pt x="149" y="629"/>
                  </a:lnTo>
                  <a:lnTo>
                    <a:pt x="138" y="608"/>
                  </a:lnTo>
                  <a:lnTo>
                    <a:pt x="138" y="60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5" name="Line 461">
              <a:extLst>
                <a:ext uri="{FF2B5EF4-FFF2-40B4-BE49-F238E27FC236}">
                  <a16:creationId xmlns:a16="http://schemas.microsoft.com/office/drawing/2014/main" id="{109DAE31-7C5F-4AD5-B7E0-FBDEAF971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751" y="2994025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6" name="Freeform 462">
              <a:extLst>
                <a:ext uri="{FF2B5EF4-FFF2-40B4-BE49-F238E27FC236}">
                  <a16:creationId xmlns:a16="http://schemas.microsoft.com/office/drawing/2014/main" id="{32C90394-EFA3-4E50-BA19-21A7CE37FF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3463" y="3028950"/>
              <a:ext cx="220663" cy="487363"/>
            </a:xfrm>
            <a:custGeom>
              <a:avLst/>
              <a:gdLst>
                <a:gd name="T0" fmla="*/ 0 w 416"/>
                <a:gd name="T1" fmla="*/ 33 h 921"/>
                <a:gd name="T2" fmla="*/ 0 w 416"/>
                <a:gd name="T3" fmla="*/ 33 h 921"/>
                <a:gd name="T4" fmla="*/ 100 w 416"/>
                <a:gd name="T5" fmla="*/ 33 h 921"/>
                <a:gd name="T6" fmla="*/ 150 w 416"/>
                <a:gd name="T7" fmla="*/ 33 h 921"/>
                <a:gd name="T8" fmla="*/ 200 w 416"/>
                <a:gd name="T9" fmla="*/ 30 h 921"/>
                <a:gd name="T10" fmla="*/ 248 w 416"/>
                <a:gd name="T11" fmla="*/ 26 h 921"/>
                <a:gd name="T12" fmla="*/ 298 w 416"/>
                <a:gd name="T13" fmla="*/ 21 h 921"/>
                <a:gd name="T14" fmla="*/ 348 w 416"/>
                <a:gd name="T15" fmla="*/ 11 h 921"/>
                <a:gd name="T16" fmla="*/ 398 w 416"/>
                <a:gd name="T17" fmla="*/ 0 h 921"/>
                <a:gd name="T18" fmla="*/ 398 w 416"/>
                <a:gd name="T19" fmla="*/ 0 h 921"/>
                <a:gd name="T20" fmla="*/ 406 w 416"/>
                <a:gd name="T21" fmla="*/ 46 h 921"/>
                <a:gd name="T22" fmla="*/ 412 w 416"/>
                <a:gd name="T23" fmla="*/ 94 h 921"/>
                <a:gd name="T24" fmla="*/ 414 w 416"/>
                <a:gd name="T25" fmla="*/ 143 h 921"/>
                <a:gd name="T26" fmla="*/ 416 w 416"/>
                <a:gd name="T27" fmla="*/ 193 h 921"/>
                <a:gd name="T28" fmla="*/ 414 w 416"/>
                <a:gd name="T29" fmla="*/ 245 h 921"/>
                <a:gd name="T30" fmla="*/ 410 w 416"/>
                <a:gd name="T31" fmla="*/ 298 h 921"/>
                <a:gd name="T32" fmla="*/ 403 w 416"/>
                <a:gd name="T33" fmla="*/ 351 h 921"/>
                <a:gd name="T34" fmla="*/ 394 w 416"/>
                <a:gd name="T35" fmla="*/ 406 h 921"/>
                <a:gd name="T36" fmla="*/ 381 w 416"/>
                <a:gd name="T37" fmla="*/ 462 h 921"/>
                <a:gd name="T38" fmla="*/ 365 w 416"/>
                <a:gd name="T39" fmla="*/ 519 h 921"/>
                <a:gd name="T40" fmla="*/ 345 w 416"/>
                <a:gd name="T41" fmla="*/ 577 h 921"/>
                <a:gd name="T42" fmla="*/ 323 w 416"/>
                <a:gd name="T43" fmla="*/ 635 h 921"/>
                <a:gd name="T44" fmla="*/ 298 w 416"/>
                <a:gd name="T45" fmla="*/ 695 h 921"/>
                <a:gd name="T46" fmla="*/ 269 w 416"/>
                <a:gd name="T47" fmla="*/ 756 h 921"/>
                <a:gd name="T48" fmla="*/ 236 w 416"/>
                <a:gd name="T49" fmla="*/ 817 h 921"/>
                <a:gd name="T50" fmla="*/ 200 w 416"/>
                <a:gd name="T51" fmla="*/ 878 h 921"/>
                <a:gd name="T52" fmla="*/ 200 w 416"/>
                <a:gd name="T53" fmla="*/ 878 h 921"/>
                <a:gd name="T54" fmla="*/ 184 w 416"/>
                <a:gd name="T55" fmla="*/ 897 h 921"/>
                <a:gd name="T56" fmla="*/ 172 w 416"/>
                <a:gd name="T57" fmla="*/ 911 h 921"/>
                <a:gd name="T58" fmla="*/ 165 w 416"/>
                <a:gd name="T59" fmla="*/ 915 h 921"/>
                <a:gd name="T60" fmla="*/ 159 w 416"/>
                <a:gd name="T61" fmla="*/ 918 h 921"/>
                <a:gd name="T62" fmla="*/ 152 w 416"/>
                <a:gd name="T63" fmla="*/ 921 h 921"/>
                <a:gd name="T64" fmla="*/ 147 w 416"/>
                <a:gd name="T65" fmla="*/ 921 h 921"/>
                <a:gd name="T66" fmla="*/ 143 w 416"/>
                <a:gd name="T67" fmla="*/ 921 h 921"/>
                <a:gd name="T68" fmla="*/ 137 w 416"/>
                <a:gd name="T69" fmla="*/ 918 h 921"/>
                <a:gd name="T70" fmla="*/ 133 w 416"/>
                <a:gd name="T71" fmla="*/ 915 h 921"/>
                <a:gd name="T72" fmla="*/ 129 w 416"/>
                <a:gd name="T73" fmla="*/ 911 h 921"/>
                <a:gd name="T74" fmla="*/ 125 w 416"/>
                <a:gd name="T75" fmla="*/ 904 h 921"/>
                <a:gd name="T76" fmla="*/ 120 w 416"/>
                <a:gd name="T77" fmla="*/ 897 h 921"/>
                <a:gd name="T78" fmla="*/ 114 w 416"/>
                <a:gd name="T79" fmla="*/ 878 h 921"/>
                <a:gd name="T80" fmla="*/ 114 w 416"/>
                <a:gd name="T81" fmla="*/ 878 h 921"/>
                <a:gd name="T82" fmla="*/ 77 w 416"/>
                <a:gd name="T83" fmla="*/ 667 h 921"/>
                <a:gd name="T84" fmla="*/ 59 w 416"/>
                <a:gd name="T85" fmla="*/ 562 h 921"/>
                <a:gd name="T86" fmla="*/ 43 w 416"/>
                <a:gd name="T87" fmla="*/ 456 h 921"/>
                <a:gd name="T88" fmla="*/ 29 w 416"/>
                <a:gd name="T89" fmla="*/ 349 h 921"/>
                <a:gd name="T90" fmla="*/ 16 w 416"/>
                <a:gd name="T91" fmla="*/ 244 h 921"/>
                <a:gd name="T92" fmla="*/ 7 w 416"/>
                <a:gd name="T93" fmla="*/ 139 h 921"/>
                <a:gd name="T94" fmla="*/ 3 w 416"/>
                <a:gd name="T95" fmla="*/ 86 h 921"/>
                <a:gd name="T96" fmla="*/ 0 w 416"/>
                <a:gd name="T97" fmla="*/ 33 h 921"/>
                <a:gd name="T98" fmla="*/ 0 w 416"/>
                <a:gd name="T99" fmla="*/ 33 h 921"/>
                <a:gd name="T100" fmla="*/ 0 w 416"/>
                <a:gd name="T101" fmla="*/ 33 h 921"/>
                <a:gd name="T102" fmla="*/ 0 w 416"/>
                <a:gd name="T103" fmla="*/ 33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6" h="921">
                  <a:moveTo>
                    <a:pt x="0" y="33"/>
                  </a:moveTo>
                  <a:lnTo>
                    <a:pt x="0" y="33"/>
                  </a:lnTo>
                  <a:lnTo>
                    <a:pt x="100" y="33"/>
                  </a:lnTo>
                  <a:lnTo>
                    <a:pt x="150" y="33"/>
                  </a:lnTo>
                  <a:lnTo>
                    <a:pt x="200" y="30"/>
                  </a:lnTo>
                  <a:lnTo>
                    <a:pt x="248" y="26"/>
                  </a:lnTo>
                  <a:lnTo>
                    <a:pt x="298" y="21"/>
                  </a:lnTo>
                  <a:lnTo>
                    <a:pt x="348" y="11"/>
                  </a:lnTo>
                  <a:lnTo>
                    <a:pt x="398" y="0"/>
                  </a:lnTo>
                  <a:lnTo>
                    <a:pt x="398" y="0"/>
                  </a:lnTo>
                  <a:lnTo>
                    <a:pt x="406" y="46"/>
                  </a:lnTo>
                  <a:lnTo>
                    <a:pt x="412" y="94"/>
                  </a:lnTo>
                  <a:lnTo>
                    <a:pt x="414" y="143"/>
                  </a:lnTo>
                  <a:lnTo>
                    <a:pt x="416" y="193"/>
                  </a:lnTo>
                  <a:lnTo>
                    <a:pt x="414" y="245"/>
                  </a:lnTo>
                  <a:lnTo>
                    <a:pt x="410" y="298"/>
                  </a:lnTo>
                  <a:lnTo>
                    <a:pt x="403" y="351"/>
                  </a:lnTo>
                  <a:lnTo>
                    <a:pt x="394" y="406"/>
                  </a:lnTo>
                  <a:lnTo>
                    <a:pt x="381" y="462"/>
                  </a:lnTo>
                  <a:lnTo>
                    <a:pt x="365" y="519"/>
                  </a:lnTo>
                  <a:lnTo>
                    <a:pt x="345" y="577"/>
                  </a:lnTo>
                  <a:lnTo>
                    <a:pt x="323" y="635"/>
                  </a:lnTo>
                  <a:lnTo>
                    <a:pt x="298" y="695"/>
                  </a:lnTo>
                  <a:lnTo>
                    <a:pt x="269" y="756"/>
                  </a:lnTo>
                  <a:lnTo>
                    <a:pt x="236" y="817"/>
                  </a:lnTo>
                  <a:lnTo>
                    <a:pt x="200" y="878"/>
                  </a:lnTo>
                  <a:lnTo>
                    <a:pt x="200" y="878"/>
                  </a:lnTo>
                  <a:lnTo>
                    <a:pt x="184" y="897"/>
                  </a:lnTo>
                  <a:lnTo>
                    <a:pt x="172" y="911"/>
                  </a:lnTo>
                  <a:lnTo>
                    <a:pt x="165" y="915"/>
                  </a:lnTo>
                  <a:lnTo>
                    <a:pt x="159" y="918"/>
                  </a:lnTo>
                  <a:lnTo>
                    <a:pt x="152" y="921"/>
                  </a:lnTo>
                  <a:lnTo>
                    <a:pt x="147" y="921"/>
                  </a:lnTo>
                  <a:lnTo>
                    <a:pt x="143" y="921"/>
                  </a:lnTo>
                  <a:lnTo>
                    <a:pt x="137" y="918"/>
                  </a:lnTo>
                  <a:lnTo>
                    <a:pt x="133" y="915"/>
                  </a:lnTo>
                  <a:lnTo>
                    <a:pt x="129" y="911"/>
                  </a:lnTo>
                  <a:lnTo>
                    <a:pt x="125" y="904"/>
                  </a:lnTo>
                  <a:lnTo>
                    <a:pt x="120" y="897"/>
                  </a:lnTo>
                  <a:lnTo>
                    <a:pt x="114" y="878"/>
                  </a:lnTo>
                  <a:lnTo>
                    <a:pt x="114" y="878"/>
                  </a:lnTo>
                  <a:lnTo>
                    <a:pt x="77" y="667"/>
                  </a:lnTo>
                  <a:lnTo>
                    <a:pt x="59" y="562"/>
                  </a:lnTo>
                  <a:lnTo>
                    <a:pt x="43" y="456"/>
                  </a:lnTo>
                  <a:lnTo>
                    <a:pt x="29" y="349"/>
                  </a:lnTo>
                  <a:lnTo>
                    <a:pt x="16" y="244"/>
                  </a:lnTo>
                  <a:lnTo>
                    <a:pt x="7" y="139"/>
                  </a:lnTo>
                  <a:lnTo>
                    <a:pt x="3" y="86"/>
                  </a:lnTo>
                  <a:lnTo>
                    <a:pt x="0" y="33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7" name="Freeform 463">
              <a:extLst>
                <a:ext uri="{FF2B5EF4-FFF2-40B4-BE49-F238E27FC236}">
                  <a16:creationId xmlns:a16="http://schemas.microsoft.com/office/drawing/2014/main" id="{7F36F1A2-3C4C-4C5C-A904-6A2A54E47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463" y="3028950"/>
              <a:ext cx="220663" cy="487363"/>
            </a:xfrm>
            <a:custGeom>
              <a:avLst/>
              <a:gdLst>
                <a:gd name="T0" fmla="*/ 0 w 416"/>
                <a:gd name="T1" fmla="*/ 33 h 921"/>
                <a:gd name="T2" fmla="*/ 0 w 416"/>
                <a:gd name="T3" fmla="*/ 33 h 921"/>
                <a:gd name="T4" fmla="*/ 100 w 416"/>
                <a:gd name="T5" fmla="*/ 33 h 921"/>
                <a:gd name="T6" fmla="*/ 150 w 416"/>
                <a:gd name="T7" fmla="*/ 33 h 921"/>
                <a:gd name="T8" fmla="*/ 200 w 416"/>
                <a:gd name="T9" fmla="*/ 30 h 921"/>
                <a:gd name="T10" fmla="*/ 248 w 416"/>
                <a:gd name="T11" fmla="*/ 26 h 921"/>
                <a:gd name="T12" fmla="*/ 298 w 416"/>
                <a:gd name="T13" fmla="*/ 21 h 921"/>
                <a:gd name="T14" fmla="*/ 348 w 416"/>
                <a:gd name="T15" fmla="*/ 11 h 921"/>
                <a:gd name="T16" fmla="*/ 398 w 416"/>
                <a:gd name="T17" fmla="*/ 0 h 921"/>
                <a:gd name="T18" fmla="*/ 398 w 416"/>
                <a:gd name="T19" fmla="*/ 0 h 921"/>
                <a:gd name="T20" fmla="*/ 406 w 416"/>
                <a:gd name="T21" fmla="*/ 46 h 921"/>
                <a:gd name="T22" fmla="*/ 412 w 416"/>
                <a:gd name="T23" fmla="*/ 94 h 921"/>
                <a:gd name="T24" fmla="*/ 414 w 416"/>
                <a:gd name="T25" fmla="*/ 143 h 921"/>
                <a:gd name="T26" fmla="*/ 416 w 416"/>
                <a:gd name="T27" fmla="*/ 193 h 921"/>
                <a:gd name="T28" fmla="*/ 414 w 416"/>
                <a:gd name="T29" fmla="*/ 245 h 921"/>
                <a:gd name="T30" fmla="*/ 410 w 416"/>
                <a:gd name="T31" fmla="*/ 298 h 921"/>
                <a:gd name="T32" fmla="*/ 403 w 416"/>
                <a:gd name="T33" fmla="*/ 351 h 921"/>
                <a:gd name="T34" fmla="*/ 394 w 416"/>
                <a:gd name="T35" fmla="*/ 406 h 921"/>
                <a:gd name="T36" fmla="*/ 381 w 416"/>
                <a:gd name="T37" fmla="*/ 462 h 921"/>
                <a:gd name="T38" fmla="*/ 365 w 416"/>
                <a:gd name="T39" fmla="*/ 519 h 921"/>
                <a:gd name="T40" fmla="*/ 345 w 416"/>
                <a:gd name="T41" fmla="*/ 577 h 921"/>
                <a:gd name="T42" fmla="*/ 323 w 416"/>
                <a:gd name="T43" fmla="*/ 635 h 921"/>
                <a:gd name="T44" fmla="*/ 298 w 416"/>
                <a:gd name="T45" fmla="*/ 695 h 921"/>
                <a:gd name="T46" fmla="*/ 269 w 416"/>
                <a:gd name="T47" fmla="*/ 756 h 921"/>
                <a:gd name="T48" fmla="*/ 236 w 416"/>
                <a:gd name="T49" fmla="*/ 817 h 921"/>
                <a:gd name="T50" fmla="*/ 200 w 416"/>
                <a:gd name="T51" fmla="*/ 878 h 921"/>
                <a:gd name="T52" fmla="*/ 200 w 416"/>
                <a:gd name="T53" fmla="*/ 878 h 921"/>
                <a:gd name="T54" fmla="*/ 184 w 416"/>
                <a:gd name="T55" fmla="*/ 897 h 921"/>
                <a:gd name="T56" fmla="*/ 172 w 416"/>
                <a:gd name="T57" fmla="*/ 911 h 921"/>
                <a:gd name="T58" fmla="*/ 165 w 416"/>
                <a:gd name="T59" fmla="*/ 915 h 921"/>
                <a:gd name="T60" fmla="*/ 159 w 416"/>
                <a:gd name="T61" fmla="*/ 918 h 921"/>
                <a:gd name="T62" fmla="*/ 152 w 416"/>
                <a:gd name="T63" fmla="*/ 921 h 921"/>
                <a:gd name="T64" fmla="*/ 147 w 416"/>
                <a:gd name="T65" fmla="*/ 921 h 921"/>
                <a:gd name="T66" fmla="*/ 143 w 416"/>
                <a:gd name="T67" fmla="*/ 921 h 921"/>
                <a:gd name="T68" fmla="*/ 137 w 416"/>
                <a:gd name="T69" fmla="*/ 918 h 921"/>
                <a:gd name="T70" fmla="*/ 133 w 416"/>
                <a:gd name="T71" fmla="*/ 915 h 921"/>
                <a:gd name="T72" fmla="*/ 129 w 416"/>
                <a:gd name="T73" fmla="*/ 911 h 921"/>
                <a:gd name="T74" fmla="*/ 125 w 416"/>
                <a:gd name="T75" fmla="*/ 904 h 921"/>
                <a:gd name="T76" fmla="*/ 120 w 416"/>
                <a:gd name="T77" fmla="*/ 897 h 921"/>
                <a:gd name="T78" fmla="*/ 114 w 416"/>
                <a:gd name="T79" fmla="*/ 878 h 921"/>
                <a:gd name="T80" fmla="*/ 114 w 416"/>
                <a:gd name="T81" fmla="*/ 878 h 921"/>
                <a:gd name="T82" fmla="*/ 77 w 416"/>
                <a:gd name="T83" fmla="*/ 667 h 921"/>
                <a:gd name="T84" fmla="*/ 59 w 416"/>
                <a:gd name="T85" fmla="*/ 562 h 921"/>
                <a:gd name="T86" fmla="*/ 43 w 416"/>
                <a:gd name="T87" fmla="*/ 456 h 921"/>
                <a:gd name="T88" fmla="*/ 29 w 416"/>
                <a:gd name="T89" fmla="*/ 349 h 921"/>
                <a:gd name="T90" fmla="*/ 16 w 416"/>
                <a:gd name="T91" fmla="*/ 244 h 921"/>
                <a:gd name="T92" fmla="*/ 7 w 416"/>
                <a:gd name="T93" fmla="*/ 139 h 921"/>
                <a:gd name="T94" fmla="*/ 3 w 416"/>
                <a:gd name="T95" fmla="*/ 86 h 921"/>
                <a:gd name="T96" fmla="*/ 0 w 416"/>
                <a:gd name="T97" fmla="*/ 33 h 921"/>
                <a:gd name="T98" fmla="*/ 0 w 416"/>
                <a:gd name="T99" fmla="*/ 33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6" h="921">
                  <a:moveTo>
                    <a:pt x="0" y="33"/>
                  </a:moveTo>
                  <a:lnTo>
                    <a:pt x="0" y="33"/>
                  </a:lnTo>
                  <a:lnTo>
                    <a:pt x="100" y="33"/>
                  </a:lnTo>
                  <a:lnTo>
                    <a:pt x="150" y="33"/>
                  </a:lnTo>
                  <a:lnTo>
                    <a:pt x="200" y="30"/>
                  </a:lnTo>
                  <a:lnTo>
                    <a:pt x="248" y="26"/>
                  </a:lnTo>
                  <a:lnTo>
                    <a:pt x="298" y="21"/>
                  </a:lnTo>
                  <a:lnTo>
                    <a:pt x="348" y="11"/>
                  </a:lnTo>
                  <a:lnTo>
                    <a:pt x="398" y="0"/>
                  </a:lnTo>
                  <a:lnTo>
                    <a:pt x="398" y="0"/>
                  </a:lnTo>
                  <a:lnTo>
                    <a:pt x="406" y="46"/>
                  </a:lnTo>
                  <a:lnTo>
                    <a:pt x="412" y="94"/>
                  </a:lnTo>
                  <a:lnTo>
                    <a:pt x="414" y="143"/>
                  </a:lnTo>
                  <a:lnTo>
                    <a:pt x="416" y="193"/>
                  </a:lnTo>
                  <a:lnTo>
                    <a:pt x="414" y="245"/>
                  </a:lnTo>
                  <a:lnTo>
                    <a:pt x="410" y="298"/>
                  </a:lnTo>
                  <a:lnTo>
                    <a:pt x="403" y="351"/>
                  </a:lnTo>
                  <a:lnTo>
                    <a:pt x="394" y="406"/>
                  </a:lnTo>
                  <a:lnTo>
                    <a:pt x="381" y="462"/>
                  </a:lnTo>
                  <a:lnTo>
                    <a:pt x="365" y="519"/>
                  </a:lnTo>
                  <a:lnTo>
                    <a:pt x="345" y="577"/>
                  </a:lnTo>
                  <a:lnTo>
                    <a:pt x="323" y="635"/>
                  </a:lnTo>
                  <a:lnTo>
                    <a:pt x="298" y="695"/>
                  </a:lnTo>
                  <a:lnTo>
                    <a:pt x="269" y="756"/>
                  </a:lnTo>
                  <a:lnTo>
                    <a:pt x="236" y="817"/>
                  </a:lnTo>
                  <a:lnTo>
                    <a:pt x="200" y="878"/>
                  </a:lnTo>
                  <a:lnTo>
                    <a:pt x="200" y="878"/>
                  </a:lnTo>
                  <a:lnTo>
                    <a:pt x="184" y="897"/>
                  </a:lnTo>
                  <a:lnTo>
                    <a:pt x="172" y="911"/>
                  </a:lnTo>
                  <a:lnTo>
                    <a:pt x="165" y="915"/>
                  </a:lnTo>
                  <a:lnTo>
                    <a:pt x="159" y="918"/>
                  </a:lnTo>
                  <a:lnTo>
                    <a:pt x="152" y="921"/>
                  </a:lnTo>
                  <a:lnTo>
                    <a:pt x="147" y="921"/>
                  </a:lnTo>
                  <a:lnTo>
                    <a:pt x="143" y="921"/>
                  </a:lnTo>
                  <a:lnTo>
                    <a:pt x="137" y="918"/>
                  </a:lnTo>
                  <a:lnTo>
                    <a:pt x="133" y="915"/>
                  </a:lnTo>
                  <a:lnTo>
                    <a:pt x="129" y="911"/>
                  </a:lnTo>
                  <a:lnTo>
                    <a:pt x="125" y="904"/>
                  </a:lnTo>
                  <a:lnTo>
                    <a:pt x="120" y="897"/>
                  </a:lnTo>
                  <a:lnTo>
                    <a:pt x="114" y="878"/>
                  </a:lnTo>
                  <a:lnTo>
                    <a:pt x="114" y="878"/>
                  </a:lnTo>
                  <a:lnTo>
                    <a:pt x="77" y="667"/>
                  </a:lnTo>
                  <a:lnTo>
                    <a:pt x="59" y="562"/>
                  </a:lnTo>
                  <a:lnTo>
                    <a:pt x="43" y="456"/>
                  </a:lnTo>
                  <a:lnTo>
                    <a:pt x="29" y="349"/>
                  </a:lnTo>
                  <a:lnTo>
                    <a:pt x="16" y="244"/>
                  </a:lnTo>
                  <a:lnTo>
                    <a:pt x="7" y="139"/>
                  </a:lnTo>
                  <a:lnTo>
                    <a:pt x="3" y="86"/>
                  </a:lnTo>
                  <a:lnTo>
                    <a:pt x="0" y="33"/>
                  </a:lnTo>
                  <a:lnTo>
                    <a:pt x="0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8" name="Line 464">
              <a:extLst>
                <a:ext uri="{FF2B5EF4-FFF2-40B4-BE49-F238E27FC236}">
                  <a16:creationId xmlns:a16="http://schemas.microsoft.com/office/drawing/2014/main" id="{F75734EB-FB02-4A64-A6ED-4F84E01A0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3463" y="30464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9" name="Freeform 465">
              <a:extLst>
                <a:ext uri="{FF2B5EF4-FFF2-40B4-BE49-F238E27FC236}">
                  <a16:creationId xmlns:a16="http://schemas.microsoft.com/office/drawing/2014/main" id="{8D7D615D-3D50-427E-8436-1C5081A7E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463" y="3028950"/>
              <a:ext cx="220663" cy="487363"/>
            </a:xfrm>
            <a:custGeom>
              <a:avLst/>
              <a:gdLst>
                <a:gd name="T0" fmla="*/ 0 w 416"/>
                <a:gd name="T1" fmla="*/ 33 h 921"/>
                <a:gd name="T2" fmla="*/ 0 w 416"/>
                <a:gd name="T3" fmla="*/ 33 h 921"/>
                <a:gd name="T4" fmla="*/ 100 w 416"/>
                <a:gd name="T5" fmla="*/ 33 h 921"/>
                <a:gd name="T6" fmla="*/ 150 w 416"/>
                <a:gd name="T7" fmla="*/ 33 h 921"/>
                <a:gd name="T8" fmla="*/ 200 w 416"/>
                <a:gd name="T9" fmla="*/ 30 h 921"/>
                <a:gd name="T10" fmla="*/ 248 w 416"/>
                <a:gd name="T11" fmla="*/ 26 h 921"/>
                <a:gd name="T12" fmla="*/ 298 w 416"/>
                <a:gd name="T13" fmla="*/ 21 h 921"/>
                <a:gd name="T14" fmla="*/ 348 w 416"/>
                <a:gd name="T15" fmla="*/ 11 h 921"/>
                <a:gd name="T16" fmla="*/ 398 w 416"/>
                <a:gd name="T17" fmla="*/ 0 h 921"/>
                <a:gd name="T18" fmla="*/ 398 w 416"/>
                <a:gd name="T19" fmla="*/ 0 h 921"/>
                <a:gd name="T20" fmla="*/ 406 w 416"/>
                <a:gd name="T21" fmla="*/ 46 h 921"/>
                <a:gd name="T22" fmla="*/ 412 w 416"/>
                <a:gd name="T23" fmla="*/ 94 h 921"/>
                <a:gd name="T24" fmla="*/ 414 w 416"/>
                <a:gd name="T25" fmla="*/ 143 h 921"/>
                <a:gd name="T26" fmla="*/ 416 w 416"/>
                <a:gd name="T27" fmla="*/ 193 h 921"/>
                <a:gd name="T28" fmla="*/ 414 w 416"/>
                <a:gd name="T29" fmla="*/ 245 h 921"/>
                <a:gd name="T30" fmla="*/ 410 w 416"/>
                <a:gd name="T31" fmla="*/ 298 h 921"/>
                <a:gd name="T32" fmla="*/ 403 w 416"/>
                <a:gd name="T33" fmla="*/ 351 h 921"/>
                <a:gd name="T34" fmla="*/ 394 w 416"/>
                <a:gd name="T35" fmla="*/ 406 h 921"/>
                <a:gd name="T36" fmla="*/ 381 w 416"/>
                <a:gd name="T37" fmla="*/ 462 h 921"/>
                <a:gd name="T38" fmla="*/ 365 w 416"/>
                <a:gd name="T39" fmla="*/ 519 h 921"/>
                <a:gd name="T40" fmla="*/ 345 w 416"/>
                <a:gd name="T41" fmla="*/ 577 h 921"/>
                <a:gd name="T42" fmla="*/ 323 w 416"/>
                <a:gd name="T43" fmla="*/ 635 h 921"/>
                <a:gd name="T44" fmla="*/ 298 w 416"/>
                <a:gd name="T45" fmla="*/ 695 h 921"/>
                <a:gd name="T46" fmla="*/ 269 w 416"/>
                <a:gd name="T47" fmla="*/ 756 h 921"/>
                <a:gd name="T48" fmla="*/ 236 w 416"/>
                <a:gd name="T49" fmla="*/ 817 h 921"/>
                <a:gd name="T50" fmla="*/ 200 w 416"/>
                <a:gd name="T51" fmla="*/ 878 h 921"/>
                <a:gd name="T52" fmla="*/ 200 w 416"/>
                <a:gd name="T53" fmla="*/ 878 h 921"/>
                <a:gd name="T54" fmla="*/ 184 w 416"/>
                <a:gd name="T55" fmla="*/ 897 h 921"/>
                <a:gd name="T56" fmla="*/ 172 w 416"/>
                <a:gd name="T57" fmla="*/ 911 h 921"/>
                <a:gd name="T58" fmla="*/ 165 w 416"/>
                <a:gd name="T59" fmla="*/ 915 h 921"/>
                <a:gd name="T60" fmla="*/ 159 w 416"/>
                <a:gd name="T61" fmla="*/ 918 h 921"/>
                <a:gd name="T62" fmla="*/ 152 w 416"/>
                <a:gd name="T63" fmla="*/ 921 h 921"/>
                <a:gd name="T64" fmla="*/ 147 w 416"/>
                <a:gd name="T65" fmla="*/ 921 h 921"/>
                <a:gd name="T66" fmla="*/ 143 w 416"/>
                <a:gd name="T67" fmla="*/ 921 h 921"/>
                <a:gd name="T68" fmla="*/ 137 w 416"/>
                <a:gd name="T69" fmla="*/ 918 h 921"/>
                <a:gd name="T70" fmla="*/ 133 w 416"/>
                <a:gd name="T71" fmla="*/ 915 h 921"/>
                <a:gd name="T72" fmla="*/ 129 w 416"/>
                <a:gd name="T73" fmla="*/ 911 h 921"/>
                <a:gd name="T74" fmla="*/ 125 w 416"/>
                <a:gd name="T75" fmla="*/ 904 h 921"/>
                <a:gd name="T76" fmla="*/ 120 w 416"/>
                <a:gd name="T77" fmla="*/ 897 h 921"/>
                <a:gd name="T78" fmla="*/ 114 w 416"/>
                <a:gd name="T79" fmla="*/ 878 h 921"/>
                <a:gd name="T80" fmla="*/ 114 w 416"/>
                <a:gd name="T81" fmla="*/ 878 h 921"/>
                <a:gd name="T82" fmla="*/ 77 w 416"/>
                <a:gd name="T83" fmla="*/ 667 h 921"/>
                <a:gd name="T84" fmla="*/ 59 w 416"/>
                <a:gd name="T85" fmla="*/ 562 h 921"/>
                <a:gd name="T86" fmla="*/ 43 w 416"/>
                <a:gd name="T87" fmla="*/ 456 h 921"/>
                <a:gd name="T88" fmla="*/ 29 w 416"/>
                <a:gd name="T89" fmla="*/ 351 h 921"/>
                <a:gd name="T90" fmla="*/ 16 w 416"/>
                <a:gd name="T91" fmla="*/ 244 h 921"/>
                <a:gd name="T92" fmla="*/ 7 w 416"/>
                <a:gd name="T93" fmla="*/ 139 h 921"/>
                <a:gd name="T94" fmla="*/ 3 w 416"/>
                <a:gd name="T95" fmla="*/ 86 h 921"/>
                <a:gd name="T96" fmla="*/ 0 w 416"/>
                <a:gd name="T97" fmla="*/ 33 h 921"/>
                <a:gd name="T98" fmla="*/ 0 w 416"/>
                <a:gd name="T99" fmla="*/ 33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6" h="921">
                  <a:moveTo>
                    <a:pt x="0" y="33"/>
                  </a:moveTo>
                  <a:lnTo>
                    <a:pt x="0" y="33"/>
                  </a:lnTo>
                  <a:lnTo>
                    <a:pt x="100" y="33"/>
                  </a:lnTo>
                  <a:lnTo>
                    <a:pt x="150" y="33"/>
                  </a:lnTo>
                  <a:lnTo>
                    <a:pt x="200" y="30"/>
                  </a:lnTo>
                  <a:lnTo>
                    <a:pt x="248" y="26"/>
                  </a:lnTo>
                  <a:lnTo>
                    <a:pt x="298" y="21"/>
                  </a:lnTo>
                  <a:lnTo>
                    <a:pt x="348" y="11"/>
                  </a:lnTo>
                  <a:lnTo>
                    <a:pt x="398" y="0"/>
                  </a:lnTo>
                  <a:lnTo>
                    <a:pt x="398" y="0"/>
                  </a:lnTo>
                  <a:lnTo>
                    <a:pt x="406" y="46"/>
                  </a:lnTo>
                  <a:lnTo>
                    <a:pt x="412" y="94"/>
                  </a:lnTo>
                  <a:lnTo>
                    <a:pt x="414" y="143"/>
                  </a:lnTo>
                  <a:lnTo>
                    <a:pt x="416" y="193"/>
                  </a:lnTo>
                  <a:lnTo>
                    <a:pt x="414" y="245"/>
                  </a:lnTo>
                  <a:lnTo>
                    <a:pt x="410" y="298"/>
                  </a:lnTo>
                  <a:lnTo>
                    <a:pt x="403" y="351"/>
                  </a:lnTo>
                  <a:lnTo>
                    <a:pt x="394" y="406"/>
                  </a:lnTo>
                  <a:lnTo>
                    <a:pt x="381" y="462"/>
                  </a:lnTo>
                  <a:lnTo>
                    <a:pt x="365" y="519"/>
                  </a:lnTo>
                  <a:lnTo>
                    <a:pt x="345" y="577"/>
                  </a:lnTo>
                  <a:lnTo>
                    <a:pt x="323" y="635"/>
                  </a:lnTo>
                  <a:lnTo>
                    <a:pt x="298" y="695"/>
                  </a:lnTo>
                  <a:lnTo>
                    <a:pt x="269" y="756"/>
                  </a:lnTo>
                  <a:lnTo>
                    <a:pt x="236" y="817"/>
                  </a:lnTo>
                  <a:lnTo>
                    <a:pt x="200" y="878"/>
                  </a:lnTo>
                  <a:lnTo>
                    <a:pt x="200" y="878"/>
                  </a:lnTo>
                  <a:lnTo>
                    <a:pt x="184" y="897"/>
                  </a:lnTo>
                  <a:lnTo>
                    <a:pt x="172" y="911"/>
                  </a:lnTo>
                  <a:lnTo>
                    <a:pt x="165" y="915"/>
                  </a:lnTo>
                  <a:lnTo>
                    <a:pt x="159" y="918"/>
                  </a:lnTo>
                  <a:lnTo>
                    <a:pt x="152" y="921"/>
                  </a:lnTo>
                  <a:lnTo>
                    <a:pt x="147" y="921"/>
                  </a:lnTo>
                  <a:lnTo>
                    <a:pt x="143" y="921"/>
                  </a:lnTo>
                  <a:lnTo>
                    <a:pt x="137" y="918"/>
                  </a:lnTo>
                  <a:lnTo>
                    <a:pt x="133" y="915"/>
                  </a:lnTo>
                  <a:lnTo>
                    <a:pt x="129" y="911"/>
                  </a:lnTo>
                  <a:lnTo>
                    <a:pt x="125" y="904"/>
                  </a:lnTo>
                  <a:lnTo>
                    <a:pt x="120" y="897"/>
                  </a:lnTo>
                  <a:lnTo>
                    <a:pt x="114" y="878"/>
                  </a:lnTo>
                  <a:lnTo>
                    <a:pt x="114" y="878"/>
                  </a:lnTo>
                  <a:lnTo>
                    <a:pt x="77" y="667"/>
                  </a:lnTo>
                  <a:lnTo>
                    <a:pt x="59" y="562"/>
                  </a:lnTo>
                  <a:lnTo>
                    <a:pt x="43" y="456"/>
                  </a:lnTo>
                  <a:lnTo>
                    <a:pt x="29" y="351"/>
                  </a:lnTo>
                  <a:lnTo>
                    <a:pt x="16" y="244"/>
                  </a:lnTo>
                  <a:lnTo>
                    <a:pt x="7" y="139"/>
                  </a:lnTo>
                  <a:lnTo>
                    <a:pt x="3" y="86"/>
                  </a:lnTo>
                  <a:lnTo>
                    <a:pt x="0" y="33"/>
                  </a:lnTo>
                  <a:lnTo>
                    <a:pt x="0" y="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0" name="Line 466">
              <a:extLst>
                <a:ext uri="{FF2B5EF4-FFF2-40B4-BE49-F238E27FC236}">
                  <a16:creationId xmlns:a16="http://schemas.microsoft.com/office/drawing/2014/main" id="{D3544BF3-047E-4710-BB3A-AF4099105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3463" y="3046413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1" name="Freeform 467">
              <a:extLst>
                <a:ext uri="{FF2B5EF4-FFF2-40B4-BE49-F238E27FC236}">
                  <a16:creationId xmlns:a16="http://schemas.microsoft.com/office/drawing/2014/main" id="{25C55D4C-ABF3-4E38-868A-4836ADE8D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8863" y="3041650"/>
              <a:ext cx="109538" cy="696913"/>
            </a:xfrm>
            <a:custGeom>
              <a:avLst/>
              <a:gdLst>
                <a:gd name="T0" fmla="*/ 86 w 208"/>
                <a:gd name="T1" fmla="*/ 5 h 1316"/>
                <a:gd name="T2" fmla="*/ 111 w 208"/>
                <a:gd name="T3" fmla="*/ 0 h 1316"/>
                <a:gd name="T4" fmla="*/ 145 w 208"/>
                <a:gd name="T5" fmla="*/ 0 h 1316"/>
                <a:gd name="T6" fmla="*/ 161 w 208"/>
                <a:gd name="T7" fmla="*/ 4 h 1316"/>
                <a:gd name="T8" fmla="*/ 178 w 208"/>
                <a:gd name="T9" fmla="*/ 12 h 1316"/>
                <a:gd name="T10" fmla="*/ 190 w 208"/>
                <a:gd name="T11" fmla="*/ 26 h 1316"/>
                <a:gd name="T12" fmla="*/ 200 w 208"/>
                <a:gd name="T13" fmla="*/ 48 h 1316"/>
                <a:gd name="T14" fmla="*/ 192 w 208"/>
                <a:gd name="T15" fmla="*/ 61 h 1316"/>
                <a:gd name="T16" fmla="*/ 172 w 208"/>
                <a:gd name="T17" fmla="*/ 94 h 1316"/>
                <a:gd name="T18" fmla="*/ 156 w 208"/>
                <a:gd name="T19" fmla="*/ 112 h 1316"/>
                <a:gd name="T20" fmla="*/ 158 w 208"/>
                <a:gd name="T21" fmla="*/ 127 h 1316"/>
                <a:gd name="T22" fmla="*/ 160 w 208"/>
                <a:gd name="T23" fmla="*/ 164 h 1316"/>
                <a:gd name="T24" fmla="*/ 164 w 208"/>
                <a:gd name="T25" fmla="*/ 200 h 1316"/>
                <a:gd name="T26" fmla="*/ 179 w 208"/>
                <a:gd name="T27" fmla="*/ 263 h 1316"/>
                <a:gd name="T28" fmla="*/ 189 w 208"/>
                <a:gd name="T29" fmla="*/ 315 h 1316"/>
                <a:gd name="T30" fmla="*/ 199 w 208"/>
                <a:gd name="T31" fmla="*/ 420 h 1316"/>
                <a:gd name="T32" fmla="*/ 200 w 208"/>
                <a:gd name="T33" fmla="*/ 528 h 1316"/>
                <a:gd name="T34" fmla="*/ 193 w 208"/>
                <a:gd name="T35" fmla="*/ 692 h 1316"/>
                <a:gd name="T36" fmla="*/ 188 w 208"/>
                <a:gd name="T37" fmla="*/ 858 h 1316"/>
                <a:gd name="T38" fmla="*/ 189 w 208"/>
                <a:gd name="T39" fmla="*/ 969 h 1316"/>
                <a:gd name="T40" fmla="*/ 199 w 208"/>
                <a:gd name="T41" fmla="*/ 1082 h 1316"/>
                <a:gd name="T42" fmla="*/ 208 w 208"/>
                <a:gd name="T43" fmla="*/ 1137 h 1316"/>
                <a:gd name="T44" fmla="*/ 188 w 208"/>
                <a:gd name="T45" fmla="*/ 1183 h 1316"/>
                <a:gd name="T46" fmla="*/ 157 w 208"/>
                <a:gd name="T47" fmla="*/ 1251 h 1316"/>
                <a:gd name="T48" fmla="*/ 128 w 208"/>
                <a:gd name="T49" fmla="*/ 1295 h 1316"/>
                <a:gd name="T50" fmla="*/ 109 w 208"/>
                <a:gd name="T51" fmla="*/ 1316 h 1316"/>
                <a:gd name="T52" fmla="*/ 91 w 208"/>
                <a:gd name="T53" fmla="*/ 1301 h 1316"/>
                <a:gd name="T54" fmla="*/ 60 w 208"/>
                <a:gd name="T55" fmla="*/ 1269 h 1316"/>
                <a:gd name="T56" fmla="*/ 24 w 208"/>
                <a:gd name="T57" fmla="*/ 1220 h 1316"/>
                <a:gd name="T58" fmla="*/ 0 w 208"/>
                <a:gd name="T59" fmla="*/ 1188 h 1316"/>
                <a:gd name="T60" fmla="*/ 14 w 208"/>
                <a:gd name="T61" fmla="*/ 1069 h 1316"/>
                <a:gd name="T62" fmla="*/ 34 w 208"/>
                <a:gd name="T63" fmla="*/ 828 h 1316"/>
                <a:gd name="T64" fmla="*/ 53 w 208"/>
                <a:gd name="T65" fmla="*/ 463 h 1316"/>
                <a:gd name="T66" fmla="*/ 66 w 208"/>
                <a:gd name="T67" fmla="*/ 220 h 1316"/>
                <a:gd name="T68" fmla="*/ 70 w 208"/>
                <a:gd name="T69" fmla="*/ 200 h 1316"/>
                <a:gd name="T70" fmla="*/ 81 w 208"/>
                <a:gd name="T71" fmla="*/ 165 h 1316"/>
                <a:gd name="T72" fmla="*/ 95 w 208"/>
                <a:gd name="T73" fmla="*/ 136 h 1316"/>
                <a:gd name="T74" fmla="*/ 118 w 208"/>
                <a:gd name="T75" fmla="*/ 98 h 1316"/>
                <a:gd name="T76" fmla="*/ 110 w 208"/>
                <a:gd name="T77" fmla="*/ 86 h 1316"/>
                <a:gd name="T78" fmla="*/ 99 w 208"/>
                <a:gd name="T79" fmla="*/ 64 h 1316"/>
                <a:gd name="T80" fmla="*/ 92 w 208"/>
                <a:gd name="T81" fmla="*/ 43 h 1316"/>
                <a:gd name="T82" fmla="*/ 86 w 208"/>
                <a:gd name="T83" fmla="*/ 5 h 1316"/>
                <a:gd name="T84" fmla="*/ 86 w 208"/>
                <a:gd name="T85" fmla="*/ 5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8" h="1316">
                  <a:moveTo>
                    <a:pt x="86" y="5"/>
                  </a:moveTo>
                  <a:lnTo>
                    <a:pt x="86" y="5"/>
                  </a:lnTo>
                  <a:lnTo>
                    <a:pt x="99" y="3"/>
                  </a:lnTo>
                  <a:lnTo>
                    <a:pt x="111" y="0"/>
                  </a:lnTo>
                  <a:lnTo>
                    <a:pt x="127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1" y="4"/>
                  </a:lnTo>
                  <a:lnTo>
                    <a:pt x="170" y="8"/>
                  </a:lnTo>
                  <a:lnTo>
                    <a:pt x="178" y="12"/>
                  </a:lnTo>
                  <a:lnTo>
                    <a:pt x="185" y="19"/>
                  </a:lnTo>
                  <a:lnTo>
                    <a:pt x="190" y="26"/>
                  </a:lnTo>
                  <a:lnTo>
                    <a:pt x="196" y="36"/>
                  </a:lnTo>
                  <a:lnTo>
                    <a:pt x="200" y="48"/>
                  </a:lnTo>
                  <a:lnTo>
                    <a:pt x="200" y="48"/>
                  </a:lnTo>
                  <a:lnTo>
                    <a:pt x="192" y="61"/>
                  </a:lnTo>
                  <a:lnTo>
                    <a:pt x="183" y="78"/>
                  </a:lnTo>
                  <a:lnTo>
                    <a:pt x="172" y="94"/>
                  </a:lnTo>
                  <a:lnTo>
                    <a:pt x="165" y="103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58" y="127"/>
                  </a:lnTo>
                  <a:lnTo>
                    <a:pt x="158" y="140"/>
                  </a:lnTo>
                  <a:lnTo>
                    <a:pt x="160" y="164"/>
                  </a:lnTo>
                  <a:lnTo>
                    <a:pt x="161" y="180"/>
                  </a:lnTo>
                  <a:lnTo>
                    <a:pt x="164" y="200"/>
                  </a:lnTo>
                  <a:lnTo>
                    <a:pt x="171" y="227"/>
                  </a:lnTo>
                  <a:lnTo>
                    <a:pt x="179" y="263"/>
                  </a:lnTo>
                  <a:lnTo>
                    <a:pt x="179" y="263"/>
                  </a:lnTo>
                  <a:lnTo>
                    <a:pt x="189" y="315"/>
                  </a:lnTo>
                  <a:lnTo>
                    <a:pt x="195" y="367"/>
                  </a:lnTo>
                  <a:lnTo>
                    <a:pt x="199" y="420"/>
                  </a:lnTo>
                  <a:lnTo>
                    <a:pt x="200" y="474"/>
                  </a:lnTo>
                  <a:lnTo>
                    <a:pt x="200" y="528"/>
                  </a:lnTo>
                  <a:lnTo>
                    <a:pt x="199" y="582"/>
                  </a:lnTo>
                  <a:lnTo>
                    <a:pt x="193" y="692"/>
                  </a:lnTo>
                  <a:lnTo>
                    <a:pt x="189" y="803"/>
                  </a:lnTo>
                  <a:lnTo>
                    <a:pt x="188" y="858"/>
                  </a:lnTo>
                  <a:lnTo>
                    <a:pt x="188" y="914"/>
                  </a:lnTo>
                  <a:lnTo>
                    <a:pt x="189" y="969"/>
                  </a:lnTo>
                  <a:lnTo>
                    <a:pt x="193" y="1025"/>
                  </a:lnTo>
                  <a:lnTo>
                    <a:pt x="199" y="1082"/>
                  </a:lnTo>
                  <a:lnTo>
                    <a:pt x="208" y="1137"/>
                  </a:lnTo>
                  <a:lnTo>
                    <a:pt x="208" y="1137"/>
                  </a:lnTo>
                  <a:lnTo>
                    <a:pt x="197" y="1159"/>
                  </a:lnTo>
                  <a:lnTo>
                    <a:pt x="188" y="1183"/>
                  </a:lnTo>
                  <a:lnTo>
                    <a:pt x="168" y="1229"/>
                  </a:lnTo>
                  <a:lnTo>
                    <a:pt x="157" y="1251"/>
                  </a:lnTo>
                  <a:lnTo>
                    <a:pt x="145" y="1273"/>
                  </a:lnTo>
                  <a:lnTo>
                    <a:pt x="128" y="1295"/>
                  </a:lnTo>
                  <a:lnTo>
                    <a:pt x="120" y="1306"/>
                  </a:lnTo>
                  <a:lnTo>
                    <a:pt x="109" y="1316"/>
                  </a:lnTo>
                  <a:lnTo>
                    <a:pt x="109" y="1316"/>
                  </a:lnTo>
                  <a:lnTo>
                    <a:pt x="91" y="1301"/>
                  </a:lnTo>
                  <a:lnTo>
                    <a:pt x="74" y="1284"/>
                  </a:lnTo>
                  <a:lnTo>
                    <a:pt x="60" y="1269"/>
                  </a:lnTo>
                  <a:lnTo>
                    <a:pt x="46" y="1252"/>
                  </a:lnTo>
                  <a:lnTo>
                    <a:pt x="24" y="1220"/>
                  </a:lnTo>
                  <a:lnTo>
                    <a:pt x="0" y="1188"/>
                  </a:lnTo>
                  <a:lnTo>
                    <a:pt x="0" y="1188"/>
                  </a:lnTo>
                  <a:lnTo>
                    <a:pt x="7" y="1129"/>
                  </a:lnTo>
                  <a:lnTo>
                    <a:pt x="14" y="1069"/>
                  </a:lnTo>
                  <a:lnTo>
                    <a:pt x="25" y="949"/>
                  </a:lnTo>
                  <a:lnTo>
                    <a:pt x="34" y="828"/>
                  </a:lnTo>
                  <a:lnTo>
                    <a:pt x="41" y="706"/>
                  </a:lnTo>
                  <a:lnTo>
                    <a:pt x="53" y="463"/>
                  </a:lnTo>
                  <a:lnTo>
                    <a:pt x="59" y="342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0" y="200"/>
                  </a:lnTo>
                  <a:lnTo>
                    <a:pt x="75" y="182"/>
                  </a:lnTo>
                  <a:lnTo>
                    <a:pt x="81" y="165"/>
                  </a:lnTo>
                  <a:lnTo>
                    <a:pt x="88" y="150"/>
                  </a:lnTo>
                  <a:lnTo>
                    <a:pt x="95" y="136"/>
                  </a:lnTo>
                  <a:lnTo>
                    <a:pt x="103" y="123"/>
                  </a:lnTo>
                  <a:lnTo>
                    <a:pt x="118" y="98"/>
                  </a:lnTo>
                  <a:lnTo>
                    <a:pt x="118" y="98"/>
                  </a:lnTo>
                  <a:lnTo>
                    <a:pt x="110" y="86"/>
                  </a:lnTo>
                  <a:lnTo>
                    <a:pt x="103" y="75"/>
                  </a:lnTo>
                  <a:lnTo>
                    <a:pt x="99" y="64"/>
                  </a:lnTo>
                  <a:lnTo>
                    <a:pt x="95" y="53"/>
                  </a:lnTo>
                  <a:lnTo>
                    <a:pt x="92" y="43"/>
                  </a:lnTo>
                  <a:lnTo>
                    <a:pt x="89" y="30"/>
                  </a:lnTo>
                  <a:lnTo>
                    <a:pt x="86" y="5"/>
                  </a:lnTo>
                  <a:lnTo>
                    <a:pt x="86" y="5"/>
                  </a:lnTo>
                  <a:close/>
                  <a:moveTo>
                    <a:pt x="86" y="5"/>
                  </a:moveTo>
                  <a:lnTo>
                    <a:pt x="86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2" name="Freeform 468">
              <a:extLst>
                <a:ext uri="{FF2B5EF4-FFF2-40B4-BE49-F238E27FC236}">
                  <a16:creationId xmlns:a16="http://schemas.microsoft.com/office/drawing/2014/main" id="{396B1D45-6610-4F22-92CB-9025DA90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8863" y="3041650"/>
              <a:ext cx="109538" cy="696913"/>
            </a:xfrm>
            <a:custGeom>
              <a:avLst/>
              <a:gdLst>
                <a:gd name="T0" fmla="*/ 86 w 208"/>
                <a:gd name="T1" fmla="*/ 5 h 1316"/>
                <a:gd name="T2" fmla="*/ 111 w 208"/>
                <a:gd name="T3" fmla="*/ 0 h 1316"/>
                <a:gd name="T4" fmla="*/ 145 w 208"/>
                <a:gd name="T5" fmla="*/ 0 h 1316"/>
                <a:gd name="T6" fmla="*/ 161 w 208"/>
                <a:gd name="T7" fmla="*/ 4 h 1316"/>
                <a:gd name="T8" fmla="*/ 178 w 208"/>
                <a:gd name="T9" fmla="*/ 12 h 1316"/>
                <a:gd name="T10" fmla="*/ 190 w 208"/>
                <a:gd name="T11" fmla="*/ 26 h 1316"/>
                <a:gd name="T12" fmla="*/ 200 w 208"/>
                <a:gd name="T13" fmla="*/ 48 h 1316"/>
                <a:gd name="T14" fmla="*/ 192 w 208"/>
                <a:gd name="T15" fmla="*/ 61 h 1316"/>
                <a:gd name="T16" fmla="*/ 172 w 208"/>
                <a:gd name="T17" fmla="*/ 94 h 1316"/>
                <a:gd name="T18" fmla="*/ 156 w 208"/>
                <a:gd name="T19" fmla="*/ 112 h 1316"/>
                <a:gd name="T20" fmla="*/ 158 w 208"/>
                <a:gd name="T21" fmla="*/ 127 h 1316"/>
                <a:gd name="T22" fmla="*/ 160 w 208"/>
                <a:gd name="T23" fmla="*/ 164 h 1316"/>
                <a:gd name="T24" fmla="*/ 164 w 208"/>
                <a:gd name="T25" fmla="*/ 200 h 1316"/>
                <a:gd name="T26" fmla="*/ 179 w 208"/>
                <a:gd name="T27" fmla="*/ 263 h 1316"/>
                <a:gd name="T28" fmla="*/ 189 w 208"/>
                <a:gd name="T29" fmla="*/ 315 h 1316"/>
                <a:gd name="T30" fmla="*/ 199 w 208"/>
                <a:gd name="T31" fmla="*/ 420 h 1316"/>
                <a:gd name="T32" fmla="*/ 200 w 208"/>
                <a:gd name="T33" fmla="*/ 528 h 1316"/>
                <a:gd name="T34" fmla="*/ 193 w 208"/>
                <a:gd name="T35" fmla="*/ 692 h 1316"/>
                <a:gd name="T36" fmla="*/ 188 w 208"/>
                <a:gd name="T37" fmla="*/ 858 h 1316"/>
                <a:gd name="T38" fmla="*/ 189 w 208"/>
                <a:gd name="T39" fmla="*/ 969 h 1316"/>
                <a:gd name="T40" fmla="*/ 199 w 208"/>
                <a:gd name="T41" fmla="*/ 1082 h 1316"/>
                <a:gd name="T42" fmla="*/ 208 w 208"/>
                <a:gd name="T43" fmla="*/ 1137 h 1316"/>
                <a:gd name="T44" fmla="*/ 188 w 208"/>
                <a:gd name="T45" fmla="*/ 1183 h 1316"/>
                <a:gd name="T46" fmla="*/ 157 w 208"/>
                <a:gd name="T47" fmla="*/ 1251 h 1316"/>
                <a:gd name="T48" fmla="*/ 128 w 208"/>
                <a:gd name="T49" fmla="*/ 1295 h 1316"/>
                <a:gd name="T50" fmla="*/ 109 w 208"/>
                <a:gd name="T51" fmla="*/ 1316 h 1316"/>
                <a:gd name="T52" fmla="*/ 91 w 208"/>
                <a:gd name="T53" fmla="*/ 1301 h 1316"/>
                <a:gd name="T54" fmla="*/ 60 w 208"/>
                <a:gd name="T55" fmla="*/ 1269 h 1316"/>
                <a:gd name="T56" fmla="*/ 24 w 208"/>
                <a:gd name="T57" fmla="*/ 1220 h 1316"/>
                <a:gd name="T58" fmla="*/ 0 w 208"/>
                <a:gd name="T59" fmla="*/ 1188 h 1316"/>
                <a:gd name="T60" fmla="*/ 14 w 208"/>
                <a:gd name="T61" fmla="*/ 1069 h 1316"/>
                <a:gd name="T62" fmla="*/ 34 w 208"/>
                <a:gd name="T63" fmla="*/ 828 h 1316"/>
                <a:gd name="T64" fmla="*/ 53 w 208"/>
                <a:gd name="T65" fmla="*/ 463 h 1316"/>
                <a:gd name="T66" fmla="*/ 66 w 208"/>
                <a:gd name="T67" fmla="*/ 220 h 1316"/>
                <a:gd name="T68" fmla="*/ 70 w 208"/>
                <a:gd name="T69" fmla="*/ 200 h 1316"/>
                <a:gd name="T70" fmla="*/ 81 w 208"/>
                <a:gd name="T71" fmla="*/ 165 h 1316"/>
                <a:gd name="T72" fmla="*/ 95 w 208"/>
                <a:gd name="T73" fmla="*/ 136 h 1316"/>
                <a:gd name="T74" fmla="*/ 118 w 208"/>
                <a:gd name="T75" fmla="*/ 98 h 1316"/>
                <a:gd name="T76" fmla="*/ 110 w 208"/>
                <a:gd name="T77" fmla="*/ 86 h 1316"/>
                <a:gd name="T78" fmla="*/ 99 w 208"/>
                <a:gd name="T79" fmla="*/ 64 h 1316"/>
                <a:gd name="T80" fmla="*/ 92 w 208"/>
                <a:gd name="T81" fmla="*/ 43 h 1316"/>
                <a:gd name="T82" fmla="*/ 86 w 208"/>
                <a:gd name="T83" fmla="*/ 5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16">
                  <a:moveTo>
                    <a:pt x="86" y="5"/>
                  </a:moveTo>
                  <a:lnTo>
                    <a:pt x="86" y="5"/>
                  </a:lnTo>
                  <a:lnTo>
                    <a:pt x="99" y="3"/>
                  </a:lnTo>
                  <a:lnTo>
                    <a:pt x="111" y="0"/>
                  </a:lnTo>
                  <a:lnTo>
                    <a:pt x="127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1" y="4"/>
                  </a:lnTo>
                  <a:lnTo>
                    <a:pt x="170" y="8"/>
                  </a:lnTo>
                  <a:lnTo>
                    <a:pt x="178" y="12"/>
                  </a:lnTo>
                  <a:lnTo>
                    <a:pt x="185" y="19"/>
                  </a:lnTo>
                  <a:lnTo>
                    <a:pt x="190" y="26"/>
                  </a:lnTo>
                  <a:lnTo>
                    <a:pt x="196" y="36"/>
                  </a:lnTo>
                  <a:lnTo>
                    <a:pt x="200" y="48"/>
                  </a:lnTo>
                  <a:lnTo>
                    <a:pt x="200" y="48"/>
                  </a:lnTo>
                  <a:lnTo>
                    <a:pt x="192" y="61"/>
                  </a:lnTo>
                  <a:lnTo>
                    <a:pt x="183" y="78"/>
                  </a:lnTo>
                  <a:lnTo>
                    <a:pt x="172" y="94"/>
                  </a:lnTo>
                  <a:lnTo>
                    <a:pt x="165" y="103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58" y="127"/>
                  </a:lnTo>
                  <a:lnTo>
                    <a:pt x="158" y="140"/>
                  </a:lnTo>
                  <a:lnTo>
                    <a:pt x="160" y="164"/>
                  </a:lnTo>
                  <a:lnTo>
                    <a:pt x="161" y="180"/>
                  </a:lnTo>
                  <a:lnTo>
                    <a:pt x="164" y="200"/>
                  </a:lnTo>
                  <a:lnTo>
                    <a:pt x="171" y="227"/>
                  </a:lnTo>
                  <a:lnTo>
                    <a:pt x="179" y="263"/>
                  </a:lnTo>
                  <a:lnTo>
                    <a:pt x="179" y="263"/>
                  </a:lnTo>
                  <a:lnTo>
                    <a:pt x="189" y="315"/>
                  </a:lnTo>
                  <a:lnTo>
                    <a:pt x="195" y="367"/>
                  </a:lnTo>
                  <a:lnTo>
                    <a:pt x="199" y="420"/>
                  </a:lnTo>
                  <a:lnTo>
                    <a:pt x="200" y="474"/>
                  </a:lnTo>
                  <a:lnTo>
                    <a:pt x="200" y="528"/>
                  </a:lnTo>
                  <a:lnTo>
                    <a:pt x="199" y="582"/>
                  </a:lnTo>
                  <a:lnTo>
                    <a:pt x="193" y="692"/>
                  </a:lnTo>
                  <a:lnTo>
                    <a:pt x="189" y="803"/>
                  </a:lnTo>
                  <a:lnTo>
                    <a:pt x="188" y="858"/>
                  </a:lnTo>
                  <a:lnTo>
                    <a:pt x="188" y="914"/>
                  </a:lnTo>
                  <a:lnTo>
                    <a:pt x="189" y="969"/>
                  </a:lnTo>
                  <a:lnTo>
                    <a:pt x="193" y="1025"/>
                  </a:lnTo>
                  <a:lnTo>
                    <a:pt x="199" y="1082"/>
                  </a:lnTo>
                  <a:lnTo>
                    <a:pt x="208" y="1137"/>
                  </a:lnTo>
                  <a:lnTo>
                    <a:pt x="208" y="1137"/>
                  </a:lnTo>
                  <a:lnTo>
                    <a:pt x="197" y="1159"/>
                  </a:lnTo>
                  <a:lnTo>
                    <a:pt x="188" y="1183"/>
                  </a:lnTo>
                  <a:lnTo>
                    <a:pt x="168" y="1229"/>
                  </a:lnTo>
                  <a:lnTo>
                    <a:pt x="157" y="1251"/>
                  </a:lnTo>
                  <a:lnTo>
                    <a:pt x="145" y="1273"/>
                  </a:lnTo>
                  <a:lnTo>
                    <a:pt x="128" y="1295"/>
                  </a:lnTo>
                  <a:lnTo>
                    <a:pt x="120" y="1306"/>
                  </a:lnTo>
                  <a:lnTo>
                    <a:pt x="109" y="1316"/>
                  </a:lnTo>
                  <a:lnTo>
                    <a:pt x="109" y="1316"/>
                  </a:lnTo>
                  <a:lnTo>
                    <a:pt x="91" y="1301"/>
                  </a:lnTo>
                  <a:lnTo>
                    <a:pt x="74" y="1284"/>
                  </a:lnTo>
                  <a:lnTo>
                    <a:pt x="60" y="1269"/>
                  </a:lnTo>
                  <a:lnTo>
                    <a:pt x="46" y="1252"/>
                  </a:lnTo>
                  <a:lnTo>
                    <a:pt x="24" y="1220"/>
                  </a:lnTo>
                  <a:lnTo>
                    <a:pt x="0" y="1188"/>
                  </a:lnTo>
                  <a:lnTo>
                    <a:pt x="0" y="1188"/>
                  </a:lnTo>
                  <a:lnTo>
                    <a:pt x="7" y="1129"/>
                  </a:lnTo>
                  <a:lnTo>
                    <a:pt x="14" y="1069"/>
                  </a:lnTo>
                  <a:lnTo>
                    <a:pt x="25" y="949"/>
                  </a:lnTo>
                  <a:lnTo>
                    <a:pt x="34" y="828"/>
                  </a:lnTo>
                  <a:lnTo>
                    <a:pt x="41" y="706"/>
                  </a:lnTo>
                  <a:lnTo>
                    <a:pt x="53" y="463"/>
                  </a:lnTo>
                  <a:lnTo>
                    <a:pt x="59" y="342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0" y="200"/>
                  </a:lnTo>
                  <a:lnTo>
                    <a:pt x="75" y="182"/>
                  </a:lnTo>
                  <a:lnTo>
                    <a:pt x="81" y="165"/>
                  </a:lnTo>
                  <a:lnTo>
                    <a:pt x="88" y="150"/>
                  </a:lnTo>
                  <a:lnTo>
                    <a:pt x="95" y="136"/>
                  </a:lnTo>
                  <a:lnTo>
                    <a:pt x="103" y="123"/>
                  </a:lnTo>
                  <a:lnTo>
                    <a:pt x="118" y="98"/>
                  </a:lnTo>
                  <a:lnTo>
                    <a:pt x="118" y="98"/>
                  </a:lnTo>
                  <a:lnTo>
                    <a:pt x="110" y="86"/>
                  </a:lnTo>
                  <a:lnTo>
                    <a:pt x="103" y="75"/>
                  </a:lnTo>
                  <a:lnTo>
                    <a:pt x="99" y="64"/>
                  </a:lnTo>
                  <a:lnTo>
                    <a:pt x="95" y="53"/>
                  </a:lnTo>
                  <a:lnTo>
                    <a:pt x="92" y="43"/>
                  </a:lnTo>
                  <a:lnTo>
                    <a:pt x="89" y="30"/>
                  </a:lnTo>
                  <a:lnTo>
                    <a:pt x="86" y="5"/>
                  </a:lnTo>
                  <a:lnTo>
                    <a:pt x="86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3" name="Line 469">
              <a:extLst>
                <a:ext uri="{FF2B5EF4-FFF2-40B4-BE49-F238E27FC236}">
                  <a16:creationId xmlns:a16="http://schemas.microsoft.com/office/drawing/2014/main" id="{DCD89134-E35E-49BD-B263-A80315FC7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901" y="304482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4" name="Freeform 470">
              <a:extLst>
                <a:ext uri="{FF2B5EF4-FFF2-40B4-BE49-F238E27FC236}">
                  <a16:creationId xmlns:a16="http://schemas.microsoft.com/office/drawing/2014/main" id="{406FF76E-1F99-4487-9B16-F8FFA11D8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8863" y="3041650"/>
              <a:ext cx="109538" cy="696913"/>
            </a:xfrm>
            <a:custGeom>
              <a:avLst/>
              <a:gdLst>
                <a:gd name="T0" fmla="*/ 86 w 208"/>
                <a:gd name="T1" fmla="*/ 5 h 1316"/>
                <a:gd name="T2" fmla="*/ 111 w 208"/>
                <a:gd name="T3" fmla="*/ 0 h 1316"/>
                <a:gd name="T4" fmla="*/ 145 w 208"/>
                <a:gd name="T5" fmla="*/ 0 h 1316"/>
                <a:gd name="T6" fmla="*/ 161 w 208"/>
                <a:gd name="T7" fmla="*/ 4 h 1316"/>
                <a:gd name="T8" fmla="*/ 178 w 208"/>
                <a:gd name="T9" fmla="*/ 12 h 1316"/>
                <a:gd name="T10" fmla="*/ 190 w 208"/>
                <a:gd name="T11" fmla="*/ 26 h 1316"/>
                <a:gd name="T12" fmla="*/ 200 w 208"/>
                <a:gd name="T13" fmla="*/ 48 h 1316"/>
                <a:gd name="T14" fmla="*/ 192 w 208"/>
                <a:gd name="T15" fmla="*/ 62 h 1316"/>
                <a:gd name="T16" fmla="*/ 172 w 208"/>
                <a:gd name="T17" fmla="*/ 94 h 1316"/>
                <a:gd name="T18" fmla="*/ 156 w 208"/>
                <a:gd name="T19" fmla="*/ 112 h 1316"/>
                <a:gd name="T20" fmla="*/ 158 w 208"/>
                <a:gd name="T21" fmla="*/ 127 h 1316"/>
                <a:gd name="T22" fmla="*/ 160 w 208"/>
                <a:gd name="T23" fmla="*/ 164 h 1316"/>
                <a:gd name="T24" fmla="*/ 164 w 208"/>
                <a:gd name="T25" fmla="*/ 200 h 1316"/>
                <a:gd name="T26" fmla="*/ 179 w 208"/>
                <a:gd name="T27" fmla="*/ 263 h 1316"/>
                <a:gd name="T28" fmla="*/ 189 w 208"/>
                <a:gd name="T29" fmla="*/ 315 h 1316"/>
                <a:gd name="T30" fmla="*/ 199 w 208"/>
                <a:gd name="T31" fmla="*/ 420 h 1316"/>
                <a:gd name="T32" fmla="*/ 200 w 208"/>
                <a:gd name="T33" fmla="*/ 528 h 1316"/>
                <a:gd name="T34" fmla="*/ 193 w 208"/>
                <a:gd name="T35" fmla="*/ 692 h 1316"/>
                <a:gd name="T36" fmla="*/ 188 w 208"/>
                <a:gd name="T37" fmla="*/ 858 h 1316"/>
                <a:gd name="T38" fmla="*/ 189 w 208"/>
                <a:gd name="T39" fmla="*/ 969 h 1316"/>
                <a:gd name="T40" fmla="*/ 199 w 208"/>
                <a:gd name="T41" fmla="*/ 1082 h 1316"/>
                <a:gd name="T42" fmla="*/ 208 w 208"/>
                <a:gd name="T43" fmla="*/ 1137 h 1316"/>
                <a:gd name="T44" fmla="*/ 188 w 208"/>
                <a:gd name="T45" fmla="*/ 1183 h 1316"/>
                <a:gd name="T46" fmla="*/ 157 w 208"/>
                <a:gd name="T47" fmla="*/ 1251 h 1316"/>
                <a:gd name="T48" fmla="*/ 128 w 208"/>
                <a:gd name="T49" fmla="*/ 1295 h 1316"/>
                <a:gd name="T50" fmla="*/ 109 w 208"/>
                <a:gd name="T51" fmla="*/ 1316 h 1316"/>
                <a:gd name="T52" fmla="*/ 91 w 208"/>
                <a:gd name="T53" fmla="*/ 1301 h 1316"/>
                <a:gd name="T54" fmla="*/ 60 w 208"/>
                <a:gd name="T55" fmla="*/ 1269 h 1316"/>
                <a:gd name="T56" fmla="*/ 24 w 208"/>
                <a:gd name="T57" fmla="*/ 1220 h 1316"/>
                <a:gd name="T58" fmla="*/ 0 w 208"/>
                <a:gd name="T59" fmla="*/ 1188 h 1316"/>
                <a:gd name="T60" fmla="*/ 14 w 208"/>
                <a:gd name="T61" fmla="*/ 1069 h 1316"/>
                <a:gd name="T62" fmla="*/ 34 w 208"/>
                <a:gd name="T63" fmla="*/ 828 h 1316"/>
                <a:gd name="T64" fmla="*/ 53 w 208"/>
                <a:gd name="T65" fmla="*/ 463 h 1316"/>
                <a:gd name="T66" fmla="*/ 66 w 208"/>
                <a:gd name="T67" fmla="*/ 220 h 1316"/>
                <a:gd name="T68" fmla="*/ 70 w 208"/>
                <a:gd name="T69" fmla="*/ 200 h 1316"/>
                <a:gd name="T70" fmla="*/ 81 w 208"/>
                <a:gd name="T71" fmla="*/ 165 h 1316"/>
                <a:gd name="T72" fmla="*/ 95 w 208"/>
                <a:gd name="T73" fmla="*/ 136 h 1316"/>
                <a:gd name="T74" fmla="*/ 118 w 208"/>
                <a:gd name="T75" fmla="*/ 98 h 1316"/>
                <a:gd name="T76" fmla="*/ 110 w 208"/>
                <a:gd name="T77" fmla="*/ 86 h 1316"/>
                <a:gd name="T78" fmla="*/ 99 w 208"/>
                <a:gd name="T79" fmla="*/ 64 h 1316"/>
                <a:gd name="T80" fmla="*/ 92 w 208"/>
                <a:gd name="T81" fmla="*/ 43 h 1316"/>
                <a:gd name="T82" fmla="*/ 86 w 208"/>
                <a:gd name="T83" fmla="*/ 5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1316">
                  <a:moveTo>
                    <a:pt x="86" y="5"/>
                  </a:moveTo>
                  <a:lnTo>
                    <a:pt x="86" y="5"/>
                  </a:lnTo>
                  <a:lnTo>
                    <a:pt x="99" y="3"/>
                  </a:lnTo>
                  <a:lnTo>
                    <a:pt x="111" y="0"/>
                  </a:lnTo>
                  <a:lnTo>
                    <a:pt x="127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1" y="4"/>
                  </a:lnTo>
                  <a:lnTo>
                    <a:pt x="170" y="8"/>
                  </a:lnTo>
                  <a:lnTo>
                    <a:pt x="178" y="12"/>
                  </a:lnTo>
                  <a:lnTo>
                    <a:pt x="185" y="19"/>
                  </a:lnTo>
                  <a:lnTo>
                    <a:pt x="190" y="26"/>
                  </a:lnTo>
                  <a:lnTo>
                    <a:pt x="196" y="36"/>
                  </a:lnTo>
                  <a:lnTo>
                    <a:pt x="200" y="48"/>
                  </a:lnTo>
                  <a:lnTo>
                    <a:pt x="200" y="48"/>
                  </a:lnTo>
                  <a:lnTo>
                    <a:pt x="192" y="62"/>
                  </a:lnTo>
                  <a:lnTo>
                    <a:pt x="183" y="78"/>
                  </a:lnTo>
                  <a:lnTo>
                    <a:pt x="172" y="94"/>
                  </a:lnTo>
                  <a:lnTo>
                    <a:pt x="165" y="103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58" y="127"/>
                  </a:lnTo>
                  <a:lnTo>
                    <a:pt x="158" y="140"/>
                  </a:lnTo>
                  <a:lnTo>
                    <a:pt x="160" y="164"/>
                  </a:lnTo>
                  <a:lnTo>
                    <a:pt x="161" y="180"/>
                  </a:lnTo>
                  <a:lnTo>
                    <a:pt x="164" y="200"/>
                  </a:lnTo>
                  <a:lnTo>
                    <a:pt x="171" y="227"/>
                  </a:lnTo>
                  <a:lnTo>
                    <a:pt x="179" y="263"/>
                  </a:lnTo>
                  <a:lnTo>
                    <a:pt x="179" y="263"/>
                  </a:lnTo>
                  <a:lnTo>
                    <a:pt x="189" y="315"/>
                  </a:lnTo>
                  <a:lnTo>
                    <a:pt x="195" y="367"/>
                  </a:lnTo>
                  <a:lnTo>
                    <a:pt x="199" y="420"/>
                  </a:lnTo>
                  <a:lnTo>
                    <a:pt x="200" y="474"/>
                  </a:lnTo>
                  <a:lnTo>
                    <a:pt x="200" y="528"/>
                  </a:lnTo>
                  <a:lnTo>
                    <a:pt x="199" y="582"/>
                  </a:lnTo>
                  <a:lnTo>
                    <a:pt x="193" y="692"/>
                  </a:lnTo>
                  <a:lnTo>
                    <a:pt x="189" y="803"/>
                  </a:lnTo>
                  <a:lnTo>
                    <a:pt x="188" y="858"/>
                  </a:lnTo>
                  <a:lnTo>
                    <a:pt x="188" y="914"/>
                  </a:lnTo>
                  <a:lnTo>
                    <a:pt x="189" y="969"/>
                  </a:lnTo>
                  <a:lnTo>
                    <a:pt x="193" y="1025"/>
                  </a:lnTo>
                  <a:lnTo>
                    <a:pt x="199" y="1082"/>
                  </a:lnTo>
                  <a:lnTo>
                    <a:pt x="208" y="1137"/>
                  </a:lnTo>
                  <a:lnTo>
                    <a:pt x="208" y="1137"/>
                  </a:lnTo>
                  <a:lnTo>
                    <a:pt x="197" y="1159"/>
                  </a:lnTo>
                  <a:lnTo>
                    <a:pt x="188" y="1183"/>
                  </a:lnTo>
                  <a:lnTo>
                    <a:pt x="168" y="1229"/>
                  </a:lnTo>
                  <a:lnTo>
                    <a:pt x="157" y="1251"/>
                  </a:lnTo>
                  <a:lnTo>
                    <a:pt x="145" y="1273"/>
                  </a:lnTo>
                  <a:lnTo>
                    <a:pt x="128" y="1295"/>
                  </a:lnTo>
                  <a:lnTo>
                    <a:pt x="120" y="1306"/>
                  </a:lnTo>
                  <a:lnTo>
                    <a:pt x="109" y="1316"/>
                  </a:lnTo>
                  <a:lnTo>
                    <a:pt x="109" y="1316"/>
                  </a:lnTo>
                  <a:lnTo>
                    <a:pt x="91" y="1301"/>
                  </a:lnTo>
                  <a:lnTo>
                    <a:pt x="74" y="1284"/>
                  </a:lnTo>
                  <a:lnTo>
                    <a:pt x="60" y="1269"/>
                  </a:lnTo>
                  <a:lnTo>
                    <a:pt x="46" y="1252"/>
                  </a:lnTo>
                  <a:lnTo>
                    <a:pt x="24" y="1220"/>
                  </a:lnTo>
                  <a:lnTo>
                    <a:pt x="0" y="1188"/>
                  </a:lnTo>
                  <a:lnTo>
                    <a:pt x="0" y="1188"/>
                  </a:lnTo>
                  <a:lnTo>
                    <a:pt x="7" y="1129"/>
                  </a:lnTo>
                  <a:lnTo>
                    <a:pt x="14" y="1069"/>
                  </a:lnTo>
                  <a:lnTo>
                    <a:pt x="25" y="949"/>
                  </a:lnTo>
                  <a:lnTo>
                    <a:pt x="34" y="828"/>
                  </a:lnTo>
                  <a:lnTo>
                    <a:pt x="41" y="706"/>
                  </a:lnTo>
                  <a:lnTo>
                    <a:pt x="53" y="463"/>
                  </a:lnTo>
                  <a:lnTo>
                    <a:pt x="59" y="342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0" y="200"/>
                  </a:lnTo>
                  <a:lnTo>
                    <a:pt x="75" y="182"/>
                  </a:lnTo>
                  <a:lnTo>
                    <a:pt x="81" y="165"/>
                  </a:lnTo>
                  <a:lnTo>
                    <a:pt x="88" y="150"/>
                  </a:lnTo>
                  <a:lnTo>
                    <a:pt x="95" y="136"/>
                  </a:lnTo>
                  <a:lnTo>
                    <a:pt x="103" y="123"/>
                  </a:lnTo>
                  <a:lnTo>
                    <a:pt x="118" y="98"/>
                  </a:lnTo>
                  <a:lnTo>
                    <a:pt x="118" y="98"/>
                  </a:lnTo>
                  <a:lnTo>
                    <a:pt x="110" y="86"/>
                  </a:lnTo>
                  <a:lnTo>
                    <a:pt x="103" y="75"/>
                  </a:lnTo>
                  <a:lnTo>
                    <a:pt x="99" y="64"/>
                  </a:lnTo>
                  <a:lnTo>
                    <a:pt x="95" y="54"/>
                  </a:lnTo>
                  <a:lnTo>
                    <a:pt x="92" y="43"/>
                  </a:lnTo>
                  <a:lnTo>
                    <a:pt x="89" y="30"/>
                  </a:lnTo>
                  <a:lnTo>
                    <a:pt x="86" y="5"/>
                  </a:lnTo>
                  <a:lnTo>
                    <a:pt x="86" y="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5" name="Line 471">
              <a:extLst>
                <a:ext uri="{FF2B5EF4-FFF2-40B4-BE49-F238E27FC236}">
                  <a16:creationId xmlns:a16="http://schemas.microsoft.com/office/drawing/2014/main" id="{6081E884-45C0-40BF-BB52-44593EE92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901" y="3044825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6" name="Freeform 472">
              <a:extLst>
                <a:ext uri="{FF2B5EF4-FFF2-40B4-BE49-F238E27FC236}">
                  <a16:creationId xmlns:a16="http://schemas.microsoft.com/office/drawing/2014/main" id="{8153DD6D-E1EC-4391-B9B8-E22843A98B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8701" y="2982913"/>
              <a:ext cx="82550" cy="125413"/>
            </a:xfrm>
            <a:custGeom>
              <a:avLst/>
              <a:gdLst>
                <a:gd name="T0" fmla="*/ 31 w 155"/>
                <a:gd name="T1" fmla="*/ 0 h 238"/>
                <a:gd name="T2" fmla="*/ 31 w 155"/>
                <a:gd name="T3" fmla="*/ 0 h 238"/>
                <a:gd name="T4" fmla="*/ 40 w 155"/>
                <a:gd name="T5" fmla="*/ 19 h 238"/>
                <a:gd name="T6" fmla="*/ 51 w 155"/>
                <a:gd name="T7" fmla="*/ 36 h 238"/>
                <a:gd name="T8" fmla="*/ 63 w 155"/>
                <a:gd name="T9" fmla="*/ 52 h 238"/>
                <a:gd name="T10" fmla="*/ 79 w 155"/>
                <a:gd name="T11" fmla="*/ 66 h 238"/>
                <a:gd name="T12" fmla="*/ 97 w 155"/>
                <a:gd name="T13" fmla="*/ 80 h 238"/>
                <a:gd name="T14" fmla="*/ 115 w 155"/>
                <a:gd name="T15" fmla="*/ 94 h 238"/>
                <a:gd name="T16" fmla="*/ 134 w 155"/>
                <a:gd name="T17" fmla="*/ 105 h 238"/>
                <a:gd name="T18" fmla="*/ 155 w 155"/>
                <a:gd name="T19" fmla="*/ 116 h 238"/>
                <a:gd name="T20" fmla="*/ 155 w 155"/>
                <a:gd name="T21" fmla="*/ 116 h 238"/>
                <a:gd name="T22" fmla="*/ 130 w 155"/>
                <a:gd name="T23" fmla="*/ 149 h 238"/>
                <a:gd name="T24" fmla="*/ 117 w 155"/>
                <a:gd name="T25" fmla="*/ 165 h 238"/>
                <a:gd name="T26" fmla="*/ 104 w 155"/>
                <a:gd name="T27" fmla="*/ 181 h 238"/>
                <a:gd name="T28" fmla="*/ 88 w 155"/>
                <a:gd name="T29" fmla="*/ 197 h 238"/>
                <a:gd name="T30" fmla="*/ 72 w 155"/>
                <a:gd name="T31" fmla="*/ 212 h 238"/>
                <a:gd name="T32" fmla="*/ 52 w 155"/>
                <a:gd name="T33" fmla="*/ 226 h 238"/>
                <a:gd name="T34" fmla="*/ 31 w 155"/>
                <a:gd name="T35" fmla="*/ 238 h 238"/>
                <a:gd name="T36" fmla="*/ 31 w 155"/>
                <a:gd name="T37" fmla="*/ 238 h 238"/>
                <a:gd name="T38" fmla="*/ 30 w 155"/>
                <a:gd name="T39" fmla="*/ 206 h 238"/>
                <a:gd name="T40" fmla="*/ 27 w 155"/>
                <a:gd name="T41" fmla="*/ 177 h 238"/>
                <a:gd name="T42" fmla="*/ 24 w 155"/>
                <a:gd name="T43" fmla="*/ 149 h 238"/>
                <a:gd name="T44" fmla="*/ 20 w 155"/>
                <a:gd name="T45" fmla="*/ 126 h 238"/>
                <a:gd name="T46" fmla="*/ 11 w 155"/>
                <a:gd name="T47" fmla="*/ 80 h 238"/>
                <a:gd name="T48" fmla="*/ 0 w 155"/>
                <a:gd name="T49" fmla="*/ 40 h 238"/>
                <a:gd name="T50" fmla="*/ 31 w 155"/>
                <a:gd name="T51" fmla="*/ 0 h 238"/>
                <a:gd name="T52" fmla="*/ 31 w 155"/>
                <a:gd name="T53" fmla="*/ 0 h 238"/>
                <a:gd name="T54" fmla="*/ 31 w 155"/>
                <a:gd name="T55" fmla="*/ 0 h 238"/>
                <a:gd name="T56" fmla="*/ 31 w 155"/>
                <a:gd name="T5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5" h="238">
                  <a:moveTo>
                    <a:pt x="31" y="0"/>
                  </a:moveTo>
                  <a:lnTo>
                    <a:pt x="31" y="0"/>
                  </a:lnTo>
                  <a:lnTo>
                    <a:pt x="40" y="19"/>
                  </a:lnTo>
                  <a:lnTo>
                    <a:pt x="51" y="36"/>
                  </a:lnTo>
                  <a:lnTo>
                    <a:pt x="63" y="52"/>
                  </a:lnTo>
                  <a:lnTo>
                    <a:pt x="79" y="66"/>
                  </a:lnTo>
                  <a:lnTo>
                    <a:pt x="97" y="80"/>
                  </a:lnTo>
                  <a:lnTo>
                    <a:pt x="115" y="94"/>
                  </a:lnTo>
                  <a:lnTo>
                    <a:pt x="134" y="105"/>
                  </a:lnTo>
                  <a:lnTo>
                    <a:pt x="155" y="116"/>
                  </a:lnTo>
                  <a:lnTo>
                    <a:pt x="155" y="116"/>
                  </a:lnTo>
                  <a:lnTo>
                    <a:pt x="130" y="149"/>
                  </a:lnTo>
                  <a:lnTo>
                    <a:pt x="117" y="165"/>
                  </a:lnTo>
                  <a:lnTo>
                    <a:pt x="104" y="181"/>
                  </a:lnTo>
                  <a:lnTo>
                    <a:pt x="88" y="197"/>
                  </a:lnTo>
                  <a:lnTo>
                    <a:pt x="72" y="212"/>
                  </a:lnTo>
                  <a:lnTo>
                    <a:pt x="52" y="226"/>
                  </a:lnTo>
                  <a:lnTo>
                    <a:pt x="31" y="238"/>
                  </a:lnTo>
                  <a:lnTo>
                    <a:pt x="31" y="238"/>
                  </a:lnTo>
                  <a:lnTo>
                    <a:pt x="30" y="206"/>
                  </a:lnTo>
                  <a:lnTo>
                    <a:pt x="27" y="177"/>
                  </a:lnTo>
                  <a:lnTo>
                    <a:pt x="24" y="149"/>
                  </a:lnTo>
                  <a:lnTo>
                    <a:pt x="20" y="126"/>
                  </a:lnTo>
                  <a:lnTo>
                    <a:pt x="11" y="80"/>
                  </a:lnTo>
                  <a:lnTo>
                    <a:pt x="0" y="40"/>
                  </a:lnTo>
                  <a:lnTo>
                    <a:pt x="31" y="0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7" name="Freeform 473">
              <a:extLst>
                <a:ext uri="{FF2B5EF4-FFF2-40B4-BE49-F238E27FC236}">
                  <a16:creationId xmlns:a16="http://schemas.microsoft.com/office/drawing/2014/main" id="{418E90D2-BE77-42DB-9B13-97E47C422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701" y="2982913"/>
              <a:ext cx="82550" cy="125413"/>
            </a:xfrm>
            <a:custGeom>
              <a:avLst/>
              <a:gdLst>
                <a:gd name="T0" fmla="*/ 31 w 155"/>
                <a:gd name="T1" fmla="*/ 0 h 238"/>
                <a:gd name="T2" fmla="*/ 31 w 155"/>
                <a:gd name="T3" fmla="*/ 0 h 238"/>
                <a:gd name="T4" fmla="*/ 40 w 155"/>
                <a:gd name="T5" fmla="*/ 19 h 238"/>
                <a:gd name="T6" fmla="*/ 51 w 155"/>
                <a:gd name="T7" fmla="*/ 36 h 238"/>
                <a:gd name="T8" fmla="*/ 63 w 155"/>
                <a:gd name="T9" fmla="*/ 52 h 238"/>
                <a:gd name="T10" fmla="*/ 79 w 155"/>
                <a:gd name="T11" fmla="*/ 66 h 238"/>
                <a:gd name="T12" fmla="*/ 97 w 155"/>
                <a:gd name="T13" fmla="*/ 80 h 238"/>
                <a:gd name="T14" fmla="*/ 115 w 155"/>
                <a:gd name="T15" fmla="*/ 94 h 238"/>
                <a:gd name="T16" fmla="*/ 134 w 155"/>
                <a:gd name="T17" fmla="*/ 105 h 238"/>
                <a:gd name="T18" fmla="*/ 155 w 155"/>
                <a:gd name="T19" fmla="*/ 116 h 238"/>
                <a:gd name="T20" fmla="*/ 155 w 155"/>
                <a:gd name="T21" fmla="*/ 116 h 238"/>
                <a:gd name="T22" fmla="*/ 130 w 155"/>
                <a:gd name="T23" fmla="*/ 149 h 238"/>
                <a:gd name="T24" fmla="*/ 117 w 155"/>
                <a:gd name="T25" fmla="*/ 165 h 238"/>
                <a:gd name="T26" fmla="*/ 104 w 155"/>
                <a:gd name="T27" fmla="*/ 181 h 238"/>
                <a:gd name="T28" fmla="*/ 88 w 155"/>
                <a:gd name="T29" fmla="*/ 197 h 238"/>
                <a:gd name="T30" fmla="*/ 72 w 155"/>
                <a:gd name="T31" fmla="*/ 212 h 238"/>
                <a:gd name="T32" fmla="*/ 52 w 155"/>
                <a:gd name="T33" fmla="*/ 226 h 238"/>
                <a:gd name="T34" fmla="*/ 31 w 155"/>
                <a:gd name="T35" fmla="*/ 238 h 238"/>
                <a:gd name="T36" fmla="*/ 31 w 155"/>
                <a:gd name="T37" fmla="*/ 238 h 238"/>
                <a:gd name="T38" fmla="*/ 30 w 155"/>
                <a:gd name="T39" fmla="*/ 206 h 238"/>
                <a:gd name="T40" fmla="*/ 27 w 155"/>
                <a:gd name="T41" fmla="*/ 177 h 238"/>
                <a:gd name="T42" fmla="*/ 24 w 155"/>
                <a:gd name="T43" fmla="*/ 149 h 238"/>
                <a:gd name="T44" fmla="*/ 20 w 155"/>
                <a:gd name="T45" fmla="*/ 126 h 238"/>
                <a:gd name="T46" fmla="*/ 11 w 155"/>
                <a:gd name="T47" fmla="*/ 80 h 238"/>
                <a:gd name="T48" fmla="*/ 0 w 155"/>
                <a:gd name="T49" fmla="*/ 40 h 238"/>
                <a:gd name="T50" fmla="*/ 31 w 155"/>
                <a:gd name="T51" fmla="*/ 0 h 238"/>
                <a:gd name="T52" fmla="*/ 31 w 155"/>
                <a:gd name="T53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5" h="238">
                  <a:moveTo>
                    <a:pt x="31" y="0"/>
                  </a:moveTo>
                  <a:lnTo>
                    <a:pt x="31" y="0"/>
                  </a:lnTo>
                  <a:lnTo>
                    <a:pt x="40" y="19"/>
                  </a:lnTo>
                  <a:lnTo>
                    <a:pt x="51" y="36"/>
                  </a:lnTo>
                  <a:lnTo>
                    <a:pt x="63" y="52"/>
                  </a:lnTo>
                  <a:lnTo>
                    <a:pt x="79" y="66"/>
                  </a:lnTo>
                  <a:lnTo>
                    <a:pt x="97" y="80"/>
                  </a:lnTo>
                  <a:lnTo>
                    <a:pt x="115" y="94"/>
                  </a:lnTo>
                  <a:lnTo>
                    <a:pt x="134" y="105"/>
                  </a:lnTo>
                  <a:lnTo>
                    <a:pt x="155" y="116"/>
                  </a:lnTo>
                  <a:lnTo>
                    <a:pt x="155" y="116"/>
                  </a:lnTo>
                  <a:lnTo>
                    <a:pt x="130" y="149"/>
                  </a:lnTo>
                  <a:lnTo>
                    <a:pt x="117" y="165"/>
                  </a:lnTo>
                  <a:lnTo>
                    <a:pt x="104" y="181"/>
                  </a:lnTo>
                  <a:lnTo>
                    <a:pt x="88" y="197"/>
                  </a:lnTo>
                  <a:lnTo>
                    <a:pt x="72" y="212"/>
                  </a:lnTo>
                  <a:lnTo>
                    <a:pt x="52" y="226"/>
                  </a:lnTo>
                  <a:lnTo>
                    <a:pt x="31" y="238"/>
                  </a:lnTo>
                  <a:lnTo>
                    <a:pt x="31" y="238"/>
                  </a:lnTo>
                  <a:lnTo>
                    <a:pt x="30" y="206"/>
                  </a:lnTo>
                  <a:lnTo>
                    <a:pt x="27" y="177"/>
                  </a:lnTo>
                  <a:lnTo>
                    <a:pt x="24" y="149"/>
                  </a:lnTo>
                  <a:lnTo>
                    <a:pt x="20" y="126"/>
                  </a:lnTo>
                  <a:lnTo>
                    <a:pt x="11" y="80"/>
                  </a:lnTo>
                  <a:lnTo>
                    <a:pt x="0" y="40"/>
                  </a:lnTo>
                  <a:lnTo>
                    <a:pt x="31" y="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8" name="Line 474">
              <a:extLst>
                <a:ext uri="{FF2B5EF4-FFF2-40B4-BE49-F238E27FC236}">
                  <a16:creationId xmlns:a16="http://schemas.microsoft.com/office/drawing/2014/main" id="{338C6585-8DDD-4B81-8F34-05BE93C87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163" y="29829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9" name="Freeform 475">
              <a:extLst>
                <a:ext uri="{FF2B5EF4-FFF2-40B4-BE49-F238E27FC236}">
                  <a16:creationId xmlns:a16="http://schemas.microsoft.com/office/drawing/2014/main" id="{13729BCA-1F64-40C4-8020-8D28B20E7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701" y="2982913"/>
              <a:ext cx="82550" cy="125413"/>
            </a:xfrm>
            <a:custGeom>
              <a:avLst/>
              <a:gdLst>
                <a:gd name="T0" fmla="*/ 31 w 155"/>
                <a:gd name="T1" fmla="*/ 0 h 238"/>
                <a:gd name="T2" fmla="*/ 31 w 155"/>
                <a:gd name="T3" fmla="*/ 0 h 238"/>
                <a:gd name="T4" fmla="*/ 40 w 155"/>
                <a:gd name="T5" fmla="*/ 19 h 238"/>
                <a:gd name="T6" fmla="*/ 51 w 155"/>
                <a:gd name="T7" fmla="*/ 36 h 238"/>
                <a:gd name="T8" fmla="*/ 63 w 155"/>
                <a:gd name="T9" fmla="*/ 52 h 238"/>
                <a:gd name="T10" fmla="*/ 79 w 155"/>
                <a:gd name="T11" fmla="*/ 66 h 238"/>
                <a:gd name="T12" fmla="*/ 97 w 155"/>
                <a:gd name="T13" fmla="*/ 80 h 238"/>
                <a:gd name="T14" fmla="*/ 115 w 155"/>
                <a:gd name="T15" fmla="*/ 94 h 238"/>
                <a:gd name="T16" fmla="*/ 134 w 155"/>
                <a:gd name="T17" fmla="*/ 105 h 238"/>
                <a:gd name="T18" fmla="*/ 155 w 155"/>
                <a:gd name="T19" fmla="*/ 116 h 238"/>
                <a:gd name="T20" fmla="*/ 155 w 155"/>
                <a:gd name="T21" fmla="*/ 116 h 238"/>
                <a:gd name="T22" fmla="*/ 130 w 155"/>
                <a:gd name="T23" fmla="*/ 149 h 238"/>
                <a:gd name="T24" fmla="*/ 117 w 155"/>
                <a:gd name="T25" fmla="*/ 166 h 238"/>
                <a:gd name="T26" fmla="*/ 104 w 155"/>
                <a:gd name="T27" fmla="*/ 181 h 238"/>
                <a:gd name="T28" fmla="*/ 88 w 155"/>
                <a:gd name="T29" fmla="*/ 197 h 238"/>
                <a:gd name="T30" fmla="*/ 72 w 155"/>
                <a:gd name="T31" fmla="*/ 212 h 238"/>
                <a:gd name="T32" fmla="*/ 52 w 155"/>
                <a:gd name="T33" fmla="*/ 226 h 238"/>
                <a:gd name="T34" fmla="*/ 31 w 155"/>
                <a:gd name="T35" fmla="*/ 238 h 238"/>
                <a:gd name="T36" fmla="*/ 31 w 155"/>
                <a:gd name="T37" fmla="*/ 238 h 238"/>
                <a:gd name="T38" fmla="*/ 30 w 155"/>
                <a:gd name="T39" fmla="*/ 206 h 238"/>
                <a:gd name="T40" fmla="*/ 27 w 155"/>
                <a:gd name="T41" fmla="*/ 177 h 238"/>
                <a:gd name="T42" fmla="*/ 24 w 155"/>
                <a:gd name="T43" fmla="*/ 149 h 238"/>
                <a:gd name="T44" fmla="*/ 20 w 155"/>
                <a:gd name="T45" fmla="*/ 126 h 238"/>
                <a:gd name="T46" fmla="*/ 11 w 155"/>
                <a:gd name="T47" fmla="*/ 80 h 238"/>
                <a:gd name="T48" fmla="*/ 0 w 155"/>
                <a:gd name="T49" fmla="*/ 40 h 238"/>
                <a:gd name="T50" fmla="*/ 31 w 155"/>
                <a:gd name="T51" fmla="*/ 0 h 238"/>
                <a:gd name="T52" fmla="*/ 31 w 155"/>
                <a:gd name="T53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5" h="238">
                  <a:moveTo>
                    <a:pt x="31" y="0"/>
                  </a:moveTo>
                  <a:lnTo>
                    <a:pt x="31" y="0"/>
                  </a:lnTo>
                  <a:lnTo>
                    <a:pt x="40" y="19"/>
                  </a:lnTo>
                  <a:lnTo>
                    <a:pt x="51" y="36"/>
                  </a:lnTo>
                  <a:lnTo>
                    <a:pt x="63" y="52"/>
                  </a:lnTo>
                  <a:lnTo>
                    <a:pt x="79" y="66"/>
                  </a:lnTo>
                  <a:lnTo>
                    <a:pt x="97" y="80"/>
                  </a:lnTo>
                  <a:lnTo>
                    <a:pt x="115" y="94"/>
                  </a:lnTo>
                  <a:lnTo>
                    <a:pt x="134" y="105"/>
                  </a:lnTo>
                  <a:lnTo>
                    <a:pt x="155" y="116"/>
                  </a:lnTo>
                  <a:lnTo>
                    <a:pt x="155" y="116"/>
                  </a:lnTo>
                  <a:lnTo>
                    <a:pt x="130" y="149"/>
                  </a:lnTo>
                  <a:lnTo>
                    <a:pt x="117" y="166"/>
                  </a:lnTo>
                  <a:lnTo>
                    <a:pt x="104" y="181"/>
                  </a:lnTo>
                  <a:lnTo>
                    <a:pt x="88" y="197"/>
                  </a:lnTo>
                  <a:lnTo>
                    <a:pt x="72" y="212"/>
                  </a:lnTo>
                  <a:lnTo>
                    <a:pt x="52" y="226"/>
                  </a:lnTo>
                  <a:lnTo>
                    <a:pt x="31" y="238"/>
                  </a:lnTo>
                  <a:lnTo>
                    <a:pt x="31" y="238"/>
                  </a:lnTo>
                  <a:lnTo>
                    <a:pt x="30" y="206"/>
                  </a:lnTo>
                  <a:lnTo>
                    <a:pt x="27" y="177"/>
                  </a:lnTo>
                  <a:lnTo>
                    <a:pt x="24" y="149"/>
                  </a:lnTo>
                  <a:lnTo>
                    <a:pt x="20" y="126"/>
                  </a:lnTo>
                  <a:lnTo>
                    <a:pt x="11" y="80"/>
                  </a:lnTo>
                  <a:lnTo>
                    <a:pt x="0" y="40"/>
                  </a:lnTo>
                  <a:lnTo>
                    <a:pt x="31" y="0"/>
                  </a:lnTo>
                  <a:lnTo>
                    <a:pt x="3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0" name="Line 476">
              <a:extLst>
                <a:ext uri="{FF2B5EF4-FFF2-40B4-BE49-F238E27FC236}">
                  <a16:creationId xmlns:a16="http://schemas.microsoft.com/office/drawing/2014/main" id="{12744607-2CB5-4506-951A-D8A652A90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163" y="2982913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1" name="Freeform 477">
              <a:extLst>
                <a:ext uri="{FF2B5EF4-FFF2-40B4-BE49-F238E27FC236}">
                  <a16:creationId xmlns:a16="http://schemas.microsoft.com/office/drawing/2014/main" id="{3AA94E63-A5AC-498F-AF10-D588774B99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6176" y="2979738"/>
              <a:ext cx="82550" cy="139700"/>
            </a:xfrm>
            <a:custGeom>
              <a:avLst/>
              <a:gdLst>
                <a:gd name="T0" fmla="*/ 0 w 157"/>
                <a:gd name="T1" fmla="*/ 121 h 264"/>
                <a:gd name="T2" fmla="*/ 0 w 157"/>
                <a:gd name="T3" fmla="*/ 121 h 264"/>
                <a:gd name="T4" fmla="*/ 0 w 157"/>
                <a:gd name="T5" fmla="*/ 121 h 264"/>
                <a:gd name="T6" fmla="*/ 0 w 157"/>
                <a:gd name="T7" fmla="*/ 122 h 264"/>
                <a:gd name="T8" fmla="*/ 3 w 157"/>
                <a:gd name="T9" fmla="*/ 128 h 264"/>
                <a:gd name="T10" fmla="*/ 18 w 157"/>
                <a:gd name="T11" fmla="*/ 145 h 264"/>
                <a:gd name="T12" fmla="*/ 41 w 157"/>
                <a:gd name="T13" fmla="*/ 170 h 264"/>
                <a:gd name="T14" fmla="*/ 67 w 157"/>
                <a:gd name="T15" fmla="*/ 199 h 264"/>
                <a:gd name="T16" fmla="*/ 95 w 157"/>
                <a:gd name="T17" fmla="*/ 225 h 264"/>
                <a:gd name="T18" fmla="*/ 120 w 157"/>
                <a:gd name="T19" fmla="*/ 247 h 264"/>
                <a:gd name="T20" fmla="*/ 136 w 157"/>
                <a:gd name="T21" fmla="*/ 261 h 264"/>
                <a:gd name="T22" fmla="*/ 142 w 157"/>
                <a:gd name="T23" fmla="*/ 264 h 264"/>
                <a:gd name="T24" fmla="*/ 143 w 157"/>
                <a:gd name="T25" fmla="*/ 264 h 264"/>
                <a:gd name="T26" fmla="*/ 143 w 157"/>
                <a:gd name="T27" fmla="*/ 263 h 264"/>
                <a:gd name="T28" fmla="*/ 143 w 157"/>
                <a:gd name="T29" fmla="*/ 263 h 264"/>
                <a:gd name="T30" fmla="*/ 145 w 157"/>
                <a:gd name="T31" fmla="*/ 183 h 264"/>
                <a:gd name="T32" fmla="*/ 149 w 157"/>
                <a:gd name="T33" fmla="*/ 120 h 264"/>
                <a:gd name="T34" fmla="*/ 153 w 157"/>
                <a:gd name="T35" fmla="*/ 78 h 264"/>
                <a:gd name="T36" fmla="*/ 156 w 157"/>
                <a:gd name="T37" fmla="*/ 68 h 264"/>
                <a:gd name="T38" fmla="*/ 157 w 157"/>
                <a:gd name="T39" fmla="*/ 67 h 264"/>
                <a:gd name="T40" fmla="*/ 157 w 157"/>
                <a:gd name="T41" fmla="*/ 67 h 264"/>
                <a:gd name="T42" fmla="*/ 111 w 157"/>
                <a:gd name="T43" fmla="*/ 0 h 264"/>
                <a:gd name="T44" fmla="*/ 111 w 157"/>
                <a:gd name="T45" fmla="*/ 0 h 264"/>
                <a:gd name="T46" fmla="*/ 102 w 157"/>
                <a:gd name="T47" fmla="*/ 25 h 264"/>
                <a:gd name="T48" fmla="*/ 91 w 157"/>
                <a:gd name="T49" fmla="*/ 45 h 264"/>
                <a:gd name="T50" fmla="*/ 78 w 157"/>
                <a:gd name="T51" fmla="*/ 60 h 264"/>
                <a:gd name="T52" fmla="*/ 66 w 157"/>
                <a:gd name="T53" fmla="*/ 74 h 264"/>
                <a:gd name="T54" fmla="*/ 52 w 157"/>
                <a:gd name="T55" fmla="*/ 86 h 264"/>
                <a:gd name="T56" fmla="*/ 36 w 157"/>
                <a:gd name="T57" fmla="*/ 97 h 264"/>
                <a:gd name="T58" fmla="*/ 0 w 157"/>
                <a:gd name="T59" fmla="*/ 121 h 264"/>
                <a:gd name="T60" fmla="*/ 0 w 157"/>
                <a:gd name="T61" fmla="*/ 121 h 264"/>
                <a:gd name="T62" fmla="*/ 0 w 157"/>
                <a:gd name="T63" fmla="*/ 121 h 264"/>
                <a:gd name="T64" fmla="*/ 0 w 157"/>
                <a:gd name="T65" fmla="*/ 12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7" h="264">
                  <a:moveTo>
                    <a:pt x="0" y="121"/>
                  </a:moveTo>
                  <a:lnTo>
                    <a:pt x="0" y="121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3" y="128"/>
                  </a:lnTo>
                  <a:lnTo>
                    <a:pt x="18" y="145"/>
                  </a:lnTo>
                  <a:lnTo>
                    <a:pt x="41" y="170"/>
                  </a:lnTo>
                  <a:lnTo>
                    <a:pt x="67" y="199"/>
                  </a:lnTo>
                  <a:lnTo>
                    <a:pt x="95" y="225"/>
                  </a:lnTo>
                  <a:lnTo>
                    <a:pt x="120" y="247"/>
                  </a:lnTo>
                  <a:lnTo>
                    <a:pt x="136" y="261"/>
                  </a:lnTo>
                  <a:lnTo>
                    <a:pt x="142" y="264"/>
                  </a:lnTo>
                  <a:lnTo>
                    <a:pt x="143" y="264"/>
                  </a:lnTo>
                  <a:lnTo>
                    <a:pt x="143" y="263"/>
                  </a:lnTo>
                  <a:lnTo>
                    <a:pt x="143" y="263"/>
                  </a:lnTo>
                  <a:lnTo>
                    <a:pt x="145" y="183"/>
                  </a:lnTo>
                  <a:lnTo>
                    <a:pt x="149" y="120"/>
                  </a:lnTo>
                  <a:lnTo>
                    <a:pt x="153" y="78"/>
                  </a:lnTo>
                  <a:lnTo>
                    <a:pt x="156" y="68"/>
                  </a:lnTo>
                  <a:lnTo>
                    <a:pt x="157" y="67"/>
                  </a:lnTo>
                  <a:lnTo>
                    <a:pt x="157" y="67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02" y="25"/>
                  </a:lnTo>
                  <a:lnTo>
                    <a:pt x="91" y="45"/>
                  </a:lnTo>
                  <a:lnTo>
                    <a:pt x="78" y="60"/>
                  </a:lnTo>
                  <a:lnTo>
                    <a:pt x="66" y="74"/>
                  </a:lnTo>
                  <a:lnTo>
                    <a:pt x="52" y="86"/>
                  </a:lnTo>
                  <a:lnTo>
                    <a:pt x="36" y="97"/>
                  </a:lnTo>
                  <a:lnTo>
                    <a:pt x="0" y="121"/>
                  </a:lnTo>
                  <a:lnTo>
                    <a:pt x="0" y="121"/>
                  </a:lnTo>
                  <a:close/>
                  <a:moveTo>
                    <a:pt x="0" y="121"/>
                  </a:moveTo>
                  <a:lnTo>
                    <a:pt x="0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2" name="Freeform 478">
              <a:extLst>
                <a:ext uri="{FF2B5EF4-FFF2-40B4-BE49-F238E27FC236}">
                  <a16:creationId xmlns:a16="http://schemas.microsoft.com/office/drawing/2014/main" id="{CF56290B-ED60-4D86-AA95-F155B3605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6" y="2979738"/>
              <a:ext cx="82550" cy="139700"/>
            </a:xfrm>
            <a:custGeom>
              <a:avLst/>
              <a:gdLst>
                <a:gd name="T0" fmla="*/ 0 w 157"/>
                <a:gd name="T1" fmla="*/ 121 h 264"/>
                <a:gd name="T2" fmla="*/ 0 w 157"/>
                <a:gd name="T3" fmla="*/ 121 h 264"/>
                <a:gd name="T4" fmla="*/ 0 w 157"/>
                <a:gd name="T5" fmla="*/ 121 h 264"/>
                <a:gd name="T6" fmla="*/ 0 w 157"/>
                <a:gd name="T7" fmla="*/ 122 h 264"/>
                <a:gd name="T8" fmla="*/ 3 w 157"/>
                <a:gd name="T9" fmla="*/ 128 h 264"/>
                <a:gd name="T10" fmla="*/ 18 w 157"/>
                <a:gd name="T11" fmla="*/ 145 h 264"/>
                <a:gd name="T12" fmla="*/ 41 w 157"/>
                <a:gd name="T13" fmla="*/ 170 h 264"/>
                <a:gd name="T14" fmla="*/ 67 w 157"/>
                <a:gd name="T15" fmla="*/ 199 h 264"/>
                <a:gd name="T16" fmla="*/ 95 w 157"/>
                <a:gd name="T17" fmla="*/ 225 h 264"/>
                <a:gd name="T18" fmla="*/ 120 w 157"/>
                <a:gd name="T19" fmla="*/ 247 h 264"/>
                <a:gd name="T20" fmla="*/ 136 w 157"/>
                <a:gd name="T21" fmla="*/ 261 h 264"/>
                <a:gd name="T22" fmla="*/ 142 w 157"/>
                <a:gd name="T23" fmla="*/ 264 h 264"/>
                <a:gd name="T24" fmla="*/ 143 w 157"/>
                <a:gd name="T25" fmla="*/ 264 h 264"/>
                <a:gd name="T26" fmla="*/ 143 w 157"/>
                <a:gd name="T27" fmla="*/ 263 h 264"/>
                <a:gd name="T28" fmla="*/ 143 w 157"/>
                <a:gd name="T29" fmla="*/ 263 h 264"/>
                <a:gd name="T30" fmla="*/ 145 w 157"/>
                <a:gd name="T31" fmla="*/ 183 h 264"/>
                <a:gd name="T32" fmla="*/ 149 w 157"/>
                <a:gd name="T33" fmla="*/ 120 h 264"/>
                <a:gd name="T34" fmla="*/ 153 w 157"/>
                <a:gd name="T35" fmla="*/ 78 h 264"/>
                <a:gd name="T36" fmla="*/ 156 w 157"/>
                <a:gd name="T37" fmla="*/ 68 h 264"/>
                <a:gd name="T38" fmla="*/ 157 w 157"/>
                <a:gd name="T39" fmla="*/ 67 h 264"/>
                <a:gd name="T40" fmla="*/ 157 w 157"/>
                <a:gd name="T41" fmla="*/ 67 h 264"/>
                <a:gd name="T42" fmla="*/ 111 w 157"/>
                <a:gd name="T43" fmla="*/ 0 h 264"/>
                <a:gd name="T44" fmla="*/ 111 w 157"/>
                <a:gd name="T45" fmla="*/ 0 h 264"/>
                <a:gd name="T46" fmla="*/ 102 w 157"/>
                <a:gd name="T47" fmla="*/ 25 h 264"/>
                <a:gd name="T48" fmla="*/ 91 w 157"/>
                <a:gd name="T49" fmla="*/ 45 h 264"/>
                <a:gd name="T50" fmla="*/ 78 w 157"/>
                <a:gd name="T51" fmla="*/ 60 h 264"/>
                <a:gd name="T52" fmla="*/ 66 w 157"/>
                <a:gd name="T53" fmla="*/ 74 h 264"/>
                <a:gd name="T54" fmla="*/ 52 w 157"/>
                <a:gd name="T55" fmla="*/ 86 h 264"/>
                <a:gd name="T56" fmla="*/ 36 w 157"/>
                <a:gd name="T57" fmla="*/ 97 h 264"/>
                <a:gd name="T58" fmla="*/ 0 w 157"/>
                <a:gd name="T59" fmla="*/ 121 h 264"/>
                <a:gd name="T60" fmla="*/ 0 w 157"/>
                <a:gd name="T61" fmla="*/ 12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64">
                  <a:moveTo>
                    <a:pt x="0" y="121"/>
                  </a:moveTo>
                  <a:lnTo>
                    <a:pt x="0" y="121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3" y="128"/>
                  </a:lnTo>
                  <a:lnTo>
                    <a:pt x="18" y="145"/>
                  </a:lnTo>
                  <a:lnTo>
                    <a:pt x="41" y="170"/>
                  </a:lnTo>
                  <a:lnTo>
                    <a:pt x="67" y="199"/>
                  </a:lnTo>
                  <a:lnTo>
                    <a:pt x="95" y="225"/>
                  </a:lnTo>
                  <a:lnTo>
                    <a:pt x="120" y="247"/>
                  </a:lnTo>
                  <a:lnTo>
                    <a:pt x="136" y="261"/>
                  </a:lnTo>
                  <a:lnTo>
                    <a:pt x="142" y="264"/>
                  </a:lnTo>
                  <a:lnTo>
                    <a:pt x="143" y="264"/>
                  </a:lnTo>
                  <a:lnTo>
                    <a:pt x="143" y="263"/>
                  </a:lnTo>
                  <a:lnTo>
                    <a:pt x="143" y="263"/>
                  </a:lnTo>
                  <a:lnTo>
                    <a:pt x="145" y="183"/>
                  </a:lnTo>
                  <a:lnTo>
                    <a:pt x="149" y="120"/>
                  </a:lnTo>
                  <a:lnTo>
                    <a:pt x="153" y="78"/>
                  </a:lnTo>
                  <a:lnTo>
                    <a:pt x="156" y="68"/>
                  </a:lnTo>
                  <a:lnTo>
                    <a:pt x="157" y="67"/>
                  </a:lnTo>
                  <a:lnTo>
                    <a:pt x="157" y="67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02" y="25"/>
                  </a:lnTo>
                  <a:lnTo>
                    <a:pt x="91" y="45"/>
                  </a:lnTo>
                  <a:lnTo>
                    <a:pt x="78" y="60"/>
                  </a:lnTo>
                  <a:lnTo>
                    <a:pt x="66" y="74"/>
                  </a:lnTo>
                  <a:lnTo>
                    <a:pt x="52" y="86"/>
                  </a:lnTo>
                  <a:lnTo>
                    <a:pt x="36" y="97"/>
                  </a:lnTo>
                  <a:lnTo>
                    <a:pt x="0" y="121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3" name="Line 479">
              <a:extLst>
                <a:ext uri="{FF2B5EF4-FFF2-40B4-BE49-F238E27FC236}">
                  <a16:creationId xmlns:a16="http://schemas.microsoft.com/office/drawing/2014/main" id="{2C90D7FA-A239-474F-B90A-BAACCCA27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6176" y="30432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4" name="Freeform 480">
              <a:extLst>
                <a:ext uri="{FF2B5EF4-FFF2-40B4-BE49-F238E27FC236}">
                  <a16:creationId xmlns:a16="http://schemas.microsoft.com/office/drawing/2014/main" id="{9E294B8A-D5EF-4871-9EAB-87C315C38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6" y="2979738"/>
              <a:ext cx="82550" cy="139700"/>
            </a:xfrm>
            <a:custGeom>
              <a:avLst/>
              <a:gdLst>
                <a:gd name="T0" fmla="*/ 0 w 157"/>
                <a:gd name="T1" fmla="*/ 121 h 264"/>
                <a:gd name="T2" fmla="*/ 0 w 157"/>
                <a:gd name="T3" fmla="*/ 121 h 264"/>
                <a:gd name="T4" fmla="*/ 0 w 157"/>
                <a:gd name="T5" fmla="*/ 121 h 264"/>
                <a:gd name="T6" fmla="*/ 0 w 157"/>
                <a:gd name="T7" fmla="*/ 122 h 264"/>
                <a:gd name="T8" fmla="*/ 3 w 157"/>
                <a:gd name="T9" fmla="*/ 128 h 264"/>
                <a:gd name="T10" fmla="*/ 18 w 157"/>
                <a:gd name="T11" fmla="*/ 145 h 264"/>
                <a:gd name="T12" fmla="*/ 41 w 157"/>
                <a:gd name="T13" fmla="*/ 170 h 264"/>
                <a:gd name="T14" fmla="*/ 67 w 157"/>
                <a:gd name="T15" fmla="*/ 199 h 264"/>
                <a:gd name="T16" fmla="*/ 95 w 157"/>
                <a:gd name="T17" fmla="*/ 225 h 264"/>
                <a:gd name="T18" fmla="*/ 120 w 157"/>
                <a:gd name="T19" fmla="*/ 247 h 264"/>
                <a:gd name="T20" fmla="*/ 136 w 157"/>
                <a:gd name="T21" fmla="*/ 261 h 264"/>
                <a:gd name="T22" fmla="*/ 142 w 157"/>
                <a:gd name="T23" fmla="*/ 264 h 264"/>
                <a:gd name="T24" fmla="*/ 143 w 157"/>
                <a:gd name="T25" fmla="*/ 263 h 264"/>
                <a:gd name="T26" fmla="*/ 143 w 157"/>
                <a:gd name="T27" fmla="*/ 263 h 264"/>
                <a:gd name="T28" fmla="*/ 143 w 157"/>
                <a:gd name="T29" fmla="*/ 263 h 264"/>
                <a:gd name="T30" fmla="*/ 145 w 157"/>
                <a:gd name="T31" fmla="*/ 183 h 264"/>
                <a:gd name="T32" fmla="*/ 149 w 157"/>
                <a:gd name="T33" fmla="*/ 120 h 264"/>
                <a:gd name="T34" fmla="*/ 153 w 157"/>
                <a:gd name="T35" fmla="*/ 78 h 264"/>
                <a:gd name="T36" fmla="*/ 156 w 157"/>
                <a:gd name="T37" fmla="*/ 68 h 264"/>
                <a:gd name="T38" fmla="*/ 157 w 157"/>
                <a:gd name="T39" fmla="*/ 67 h 264"/>
                <a:gd name="T40" fmla="*/ 157 w 157"/>
                <a:gd name="T41" fmla="*/ 67 h 264"/>
                <a:gd name="T42" fmla="*/ 111 w 157"/>
                <a:gd name="T43" fmla="*/ 0 h 264"/>
                <a:gd name="T44" fmla="*/ 111 w 157"/>
                <a:gd name="T45" fmla="*/ 0 h 264"/>
                <a:gd name="T46" fmla="*/ 102 w 157"/>
                <a:gd name="T47" fmla="*/ 24 h 264"/>
                <a:gd name="T48" fmla="*/ 91 w 157"/>
                <a:gd name="T49" fmla="*/ 45 h 264"/>
                <a:gd name="T50" fmla="*/ 78 w 157"/>
                <a:gd name="T51" fmla="*/ 61 h 264"/>
                <a:gd name="T52" fmla="*/ 66 w 157"/>
                <a:gd name="T53" fmla="*/ 75 h 264"/>
                <a:gd name="T54" fmla="*/ 52 w 157"/>
                <a:gd name="T55" fmla="*/ 86 h 264"/>
                <a:gd name="T56" fmla="*/ 36 w 157"/>
                <a:gd name="T57" fmla="*/ 97 h 264"/>
                <a:gd name="T58" fmla="*/ 0 w 157"/>
                <a:gd name="T59" fmla="*/ 121 h 264"/>
                <a:gd name="T60" fmla="*/ 0 w 157"/>
                <a:gd name="T61" fmla="*/ 12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264">
                  <a:moveTo>
                    <a:pt x="0" y="121"/>
                  </a:moveTo>
                  <a:lnTo>
                    <a:pt x="0" y="121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3" y="128"/>
                  </a:lnTo>
                  <a:lnTo>
                    <a:pt x="18" y="145"/>
                  </a:lnTo>
                  <a:lnTo>
                    <a:pt x="41" y="170"/>
                  </a:lnTo>
                  <a:lnTo>
                    <a:pt x="67" y="199"/>
                  </a:lnTo>
                  <a:lnTo>
                    <a:pt x="95" y="225"/>
                  </a:lnTo>
                  <a:lnTo>
                    <a:pt x="120" y="247"/>
                  </a:lnTo>
                  <a:lnTo>
                    <a:pt x="136" y="261"/>
                  </a:lnTo>
                  <a:lnTo>
                    <a:pt x="142" y="264"/>
                  </a:lnTo>
                  <a:lnTo>
                    <a:pt x="143" y="263"/>
                  </a:lnTo>
                  <a:lnTo>
                    <a:pt x="143" y="263"/>
                  </a:lnTo>
                  <a:lnTo>
                    <a:pt x="143" y="263"/>
                  </a:lnTo>
                  <a:lnTo>
                    <a:pt x="145" y="183"/>
                  </a:lnTo>
                  <a:lnTo>
                    <a:pt x="149" y="120"/>
                  </a:lnTo>
                  <a:lnTo>
                    <a:pt x="153" y="78"/>
                  </a:lnTo>
                  <a:lnTo>
                    <a:pt x="156" y="68"/>
                  </a:lnTo>
                  <a:lnTo>
                    <a:pt x="157" y="67"/>
                  </a:lnTo>
                  <a:lnTo>
                    <a:pt x="157" y="67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02" y="24"/>
                  </a:lnTo>
                  <a:lnTo>
                    <a:pt x="91" y="45"/>
                  </a:lnTo>
                  <a:lnTo>
                    <a:pt x="78" y="61"/>
                  </a:lnTo>
                  <a:lnTo>
                    <a:pt x="66" y="75"/>
                  </a:lnTo>
                  <a:lnTo>
                    <a:pt x="52" y="86"/>
                  </a:lnTo>
                  <a:lnTo>
                    <a:pt x="36" y="97"/>
                  </a:lnTo>
                  <a:lnTo>
                    <a:pt x="0" y="121"/>
                  </a:lnTo>
                  <a:lnTo>
                    <a:pt x="0" y="12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5" name="Line 481">
              <a:extLst>
                <a:ext uri="{FF2B5EF4-FFF2-40B4-BE49-F238E27FC236}">
                  <a16:creationId xmlns:a16="http://schemas.microsoft.com/office/drawing/2014/main" id="{CC450662-399A-4A3D-B2FE-16160BFF6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6176" y="3043238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6" name="Freeform 482">
              <a:extLst>
                <a:ext uri="{FF2B5EF4-FFF2-40B4-BE49-F238E27FC236}">
                  <a16:creationId xmlns:a16="http://schemas.microsoft.com/office/drawing/2014/main" id="{BAA53ACF-5BE7-4652-97E0-09BEA392A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8901" y="3746500"/>
              <a:ext cx="69850" cy="136525"/>
            </a:xfrm>
            <a:custGeom>
              <a:avLst/>
              <a:gdLst>
                <a:gd name="T0" fmla="*/ 119 w 132"/>
                <a:gd name="T1" fmla="*/ 222 h 258"/>
                <a:gd name="T2" fmla="*/ 119 w 132"/>
                <a:gd name="T3" fmla="*/ 222 h 258"/>
                <a:gd name="T4" fmla="*/ 108 w 132"/>
                <a:gd name="T5" fmla="*/ 226 h 258"/>
                <a:gd name="T6" fmla="*/ 99 w 132"/>
                <a:gd name="T7" fmla="*/ 231 h 258"/>
                <a:gd name="T8" fmla="*/ 85 w 132"/>
                <a:gd name="T9" fmla="*/ 240 h 258"/>
                <a:gd name="T10" fmla="*/ 63 w 132"/>
                <a:gd name="T11" fmla="*/ 258 h 258"/>
                <a:gd name="T12" fmla="*/ 63 w 132"/>
                <a:gd name="T13" fmla="*/ 258 h 258"/>
                <a:gd name="T14" fmla="*/ 57 w 132"/>
                <a:gd name="T15" fmla="*/ 213 h 258"/>
                <a:gd name="T16" fmla="*/ 53 w 132"/>
                <a:gd name="T17" fmla="*/ 191 h 258"/>
                <a:gd name="T18" fmla="*/ 47 w 132"/>
                <a:gd name="T19" fmla="*/ 170 h 258"/>
                <a:gd name="T20" fmla="*/ 40 w 132"/>
                <a:gd name="T21" fmla="*/ 151 h 258"/>
                <a:gd name="T22" fmla="*/ 31 w 132"/>
                <a:gd name="T23" fmla="*/ 131 h 258"/>
                <a:gd name="T24" fmla="*/ 25 w 132"/>
                <a:gd name="T25" fmla="*/ 122 h 258"/>
                <a:gd name="T26" fmla="*/ 18 w 132"/>
                <a:gd name="T27" fmla="*/ 113 h 258"/>
                <a:gd name="T28" fmla="*/ 10 w 132"/>
                <a:gd name="T29" fmla="*/ 105 h 258"/>
                <a:gd name="T30" fmla="*/ 0 w 132"/>
                <a:gd name="T31" fmla="*/ 97 h 258"/>
                <a:gd name="T32" fmla="*/ 27 w 132"/>
                <a:gd name="T33" fmla="*/ 0 h 258"/>
                <a:gd name="T34" fmla="*/ 27 w 132"/>
                <a:gd name="T35" fmla="*/ 0 h 258"/>
                <a:gd name="T36" fmla="*/ 74 w 132"/>
                <a:gd name="T37" fmla="*/ 45 h 258"/>
                <a:gd name="T38" fmla="*/ 95 w 132"/>
                <a:gd name="T39" fmla="*/ 68 h 258"/>
                <a:gd name="T40" fmla="*/ 104 w 132"/>
                <a:gd name="T41" fmla="*/ 80 h 258"/>
                <a:gd name="T42" fmla="*/ 113 w 132"/>
                <a:gd name="T43" fmla="*/ 93 h 258"/>
                <a:gd name="T44" fmla="*/ 119 w 132"/>
                <a:gd name="T45" fmla="*/ 106 h 258"/>
                <a:gd name="T46" fmla="*/ 125 w 132"/>
                <a:gd name="T47" fmla="*/ 120 h 258"/>
                <a:gd name="T48" fmla="*/ 129 w 132"/>
                <a:gd name="T49" fmla="*/ 134 h 258"/>
                <a:gd name="T50" fmla="*/ 132 w 132"/>
                <a:gd name="T51" fmla="*/ 149 h 258"/>
                <a:gd name="T52" fmla="*/ 132 w 132"/>
                <a:gd name="T53" fmla="*/ 166 h 258"/>
                <a:gd name="T54" fmla="*/ 131 w 132"/>
                <a:gd name="T55" fmla="*/ 184 h 258"/>
                <a:gd name="T56" fmla="*/ 126 w 132"/>
                <a:gd name="T57" fmla="*/ 202 h 258"/>
                <a:gd name="T58" fmla="*/ 119 w 132"/>
                <a:gd name="T59" fmla="*/ 222 h 258"/>
                <a:gd name="T60" fmla="*/ 119 w 132"/>
                <a:gd name="T61" fmla="*/ 222 h 258"/>
                <a:gd name="T62" fmla="*/ 119 w 132"/>
                <a:gd name="T63" fmla="*/ 222 h 258"/>
                <a:gd name="T64" fmla="*/ 119 w 132"/>
                <a:gd name="T65" fmla="*/ 22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258">
                  <a:moveTo>
                    <a:pt x="119" y="222"/>
                  </a:moveTo>
                  <a:lnTo>
                    <a:pt x="119" y="222"/>
                  </a:lnTo>
                  <a:lnTo>
                    <a:pt x="108" y="226"/>
                  </a:lnTo>
                  <a:lnTo>
                    <a:pt x="99" y="231"/>
                  </a:lnTo>
                  <a:lnTo>
                    <a:pt x="85" y="240"/>
                  </a:lnTo>
                  <a:lnTo>
                    <a:pt x="63" y="258"/>
                  </a:lnTo>
                  <a:lnTo>
                    <a:pt x="63" y="258"/>
                  </a:lnTo>
                  <a:lnTo>
                    <a:pt x="57" y="213"/>
                  </a:lnTo>
                  <a:lnTo>
                    <a:pt x="53" y="191"/>
                  </a:lnTo>
                  <a:lnTo>
                    <a:pt x="47" y="170"/>
                  </a:lnTo>
                  <a:lnTo>
                    <a:pt x="40" y="151"/>
                  </a:lnTo>
                  <a:lnTo>
                    <a:pt x="31" y="131"/>
                  </a:lnTo>
                  <a:lnTo>
                    <a:pt x="25" y="122"/>
                  </a:lnTo>
                  <a:lnTo>
                    <a:pt x="18" y="113"/>
                  </a:lnTo>
                  <a:lnTo>
                    <a:pt x="10" y="105"/>
                  </a:lnTo>
                  <a:lnTo>
                    <a:pt x="0" y="97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74" y="45"/>
                  </a:lnTo>
                  <a:lnTo>
                    <a:pt x="95" y="68"/>
                  </a:lnTo>
                  <a:lnTo>
                    <a:pt x="104" y="80"/>
                  </a:lnTo>
                  <a:lnTo>
                    <a:pt x="113" y="93"/>
                  </a:lnTo>
                  <a:lnTo>
                    <a:pt x="119" y="106"/>
                  </a:lnTo>
                  <a:lnTo>
                    <a:pt x="125" y="120"/>
                  </a:lnTo>
                  <a:lnTo>
                    <a:pt x="129" y="134"/>
                  </a:lnTo>
                  <a:lnTo>
                    <a:pt x="132" y="149"/>
                  </a:lnTo>
                  <a:lnTo>
                    <a:pt x="132" y="166"/>
                  </a:lnTo>
                  <a:lnTo>
                    <a:pt x="131" y="184"/>
                  </a:lnTo>
                  <a:lnTo>
                    <a:pt x="126" y="202"/>
                  </a:lnTo>
                  <a:lnTo>
                    <a:pt x="119" y="222"/>
                  </a:lnTo>
                  <a:lnTo>
                    <a:pt x="119" y="222"/>
                  </a:lnTo>
                  <a:close/>
                  <a:moveTo>
                    <a:pt x="119" y="222"/>
                  </a:moveTo>
                  <a:lnTo>
                    <a:pt x="119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7" name="Freeform 483">
              <a:extLst>
                <a:ext uri="{FF2B5EF4-FFF2-40B4-BE49-F238E27FC236}">
                  <a16:creationId xmlns:a16="http://schemas.microsoft.com/office/drawing/2014/main" id="{CD2FEE64-8178-4522-97AB-6892A6B71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901" y="3746500"/>
              <a:ext cx="69850" cy="136525"/>
            </a:xfrm>
            <a:custGeom>
              <a:avLst/>
              <a:gdLst>
                <a:gd name="T0" fmla="*/ 119 w 132"/>
                <a:gd name="T1" fmla="*/ 222 h 258"/>
                <a:gd name="T2" fmla="*/ 119 w 132"/>
                <a:gd name="T3" fmla="*/ 222 h 258"/>
                <a:gd name="T4" fmla="*/ 108 w 132"/>
                <a:gd name="T5" fmla="*/ 226 h 258"/>
                <a:gd name="T6" fmla="*/ 99 w 132"/>
                <a:gd name="T7" fmla="*/ 231 h 258"/>
                <a:gd name="T8" fmla="*/ 85 w 132"/>
                <a:gd name="T9" fmla="*/ 240 h 258"/>
                <a:gd name="T10" fmla="*/ 63 w 132"/>
                <a:gd name="T11" fmla="*/ 258 h 258"/>
                <a:gd name="T12" fmla="*/ 63 w 132"/>
                <a:gd name="T13" fmla="*/ 258 h 258"/>
                <a:gd name="T14" fmla="*/ 57 w 132"/>
                <a:gd name="T15" fmla="*/ 213 h 258"/>
                <a:gd name="T16" fmla="*/ 53 w 132"/>
                <a:gd name="T17" fmla="*/ 191 h 258"/>
                <a:gd name="T18" fmla="*/ 47 w 132"/>
                <a:gd name="T19" fmla="*/ 170 h 258"/>
                <a:gd name="T20" fmla="*/ 40 w 132"/>
                <a:gd name="T21" fmla="*/ 151 h 258"/>
                <a:gd name="T22" fmla="*/ 31 w 132"/>
                <a:gd name="T23" fmla="*/ 131 h 258"/>
                <a:gd name="T24" fmla="*/ 25 w 132"/>
                <a:gd name="T25" fmla="*/ 122 h 258"/>
                <a:gd name="T26" fmla="*/ 18 w 132"/>
                <a:gd name="T27" fmla="*/ 113 h 258"/>
                <a:gd name="T28" fmla="*/ 10 w 132"/>
                <a:gd name="T29" fmla="*/ 105 h 258"/>
                <a:gd name="T30" fmla="*/ 0 w 132"/>
                <a:gd name="T31" fmla="*/ 97 h 258"/>
                <a:gd name="T32" fmla="*/ 27 w 132"/>
                <a:gd name="T33" fmla="*/ 0 h 258"/>
                <a:gd name="T34" fmla="*/ 27 w 132"/>
                <a:gd name="T35" fmla="*/ 0 h 258"/>
                <a:gd name="T36" fmla="*/ 74 w 132"/>
                <a:gd name="T37" fmla="*/ 45 h 258"/>
                <a:gd name="T38" fmla="*/ 95 w 132"/>
                <a:gd name="T39" fmla="*/ 68 h 258"/>
                <a:gd name="T40" fmla="*/ 104 w 132"/>
                <a:gd name="T41" fmla="*/ 80 h 258"/>
                <a:gd name="T42" fmla="*/ 113 w 132"/>
                <a:gd name="T43" fmla="*/ 93 h 258"/>
                <a:gd name="T44" fmla="*/ 119 w 132"/>
                <a:gd name="T45" fmla="*/ 106 h 258"/>
                <a:gd name="T46" fmla="*/ 125 w 132"/>
                <a:gd name="T47" fmla="*/ 120 h 258"/>
                <a:gd name="T48" fmla="*/ 129 w 132"/>
                <a:gd name="T49" fmla="*/ 134 h 258"/>
                <a:gd name="T50" fmla="*/ 132 w 132"/>
                <a:gd name="T51" fmla="*/ 149 h 258"/>
                <a:gd name="T52" fmla="*/ 132 w 132"/>
                <a:gd name="T53" fmla="*/ 166 h 258"/>
                <a:gd name="T54" fmla="*/ 131 w 132"/>
                <a:gd name="T55" fmla="*/ 184 h 258"/>
                <a:gd name="T56" fmla="*/ 126 w 132"/>
                <a:gd name="T57" fmla="*/ 202 h 258"/>
                <a:gd name="T58" fmla="*/ 119 w 132"/>
                <a:gd name="T59" fmla="*/ 222 h 258"/>
                <a:gd name="T60" fmla="*/ 119 w 132"/>
                <a:gd name="T61" fmla="*/ 22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2" h="258">
                  <a:moveTo>
                    <a:pt x="119" y="222"/>
                  </a:moveTo>
                  <a:lnTo>
                    <a:pt x="119" y="222"/>
                  </a:lnTo>
                  <a:lnTo>
                    <a:pt x="108" y="226"/>
                  </a:lnTo>
                  <a:lnTo>
                    <a:pt x="99" y="231"/>
                  </a:lnTo>
                  <a:lnTo>
                    <a:pt x="85" y="240"/>
                  </a:lnTo>
                  <a:lnTo>
                    <a:pt x="63" y="258"/>
                  </a:lnTo>
                  <a:lnTo>
                    <a:pt x="63" y="258"/>
                  </a:lnTo>
                  <a:lnTo>
                    <a:pt x="57" y="213"/>
                  </a:lnTo>
                  <a:lnTo>
                    <a:pt x="53" y="191"/>
                  </a:lnTo>
                  <a:lnTo>
                    <a:pt x="47" y="170"/>
                  </a:lnTo>
                  <a:lnTo>
                    <a:pt x="40" y="151"/>
                  </a:lnTo>
                  <a:lnTo>
                    <a:pt x="31" y="131"/>
                  </a:lnTo>
                  <a:lnTo>
                    <a:pt x="25" y="122"/>
                  </a:lnTo>
                  <a:lnTo>
                    <a:pt x="18" y="113"/>
                  </a:lnTo>
                  <a:lnTo>
                    <a:pt x="10" y="105"/>
                  </a:lnTo>
                  <a:lnTo>
                    <a:pt x="0" y="97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74" y="45"/>
                  </a:lnTo>
                  <a:lnTo>
                    <a:pt x="95" y="68"/>
                  </a:lnTo>
                  <a:lnTo>
                    <a:pt x="104" y="80"/>
                  </a:lnTo>
                  <a:lnTo>
                    <a:pt x="113" y="93"/>
                  </a:lnTo>
                  <a:lnTo>
                    <a:pt x="119" y="106"/>
                  </a:lnTo>
                  <a:lnTo>
                    <a:pt x="125" y="120"/>
                  </a:lnTo>
                  <a:lnTo>
                    <a:pt x="129" y="134"/>
                  </a:lnTo>
                  <a:lnTo>
                    <a:pt x="132" y="149"/>
                  </a:lnTo>
                  <a:lnTo>
                    <a:pt x="132" y="166"/>
                  </a:lnTo>
                  <a:lnTo>
                    <a:pt x="131" y="184"/>
                  </a:lnTo>
                  <a:lnTo>
                    <a:pt x="126" y="202"/>
                  </a:lnTo>
                  <a:lnTo>
                    <a:pt x="119" y="222"/>
                  </a:lnTo>
                  <a:lnTo>
                    <a:pt x="119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8" name="Line 484">
              <a:extLst>
                <a:ext uri="{FF2B5EF4-FFF2-40B4-BE49-F238E27FC236}">
                  <a16:creationId xmlns:a16="http://schemas.microsoft.com/office/drawing/2014/main" id="{932227D9-7B35-43B8-96B3-09C1BB83E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0813" y="38639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9" name="Freeform 485">
              <a:extLst>
                <a:ext uri="{FF2B5EF4-FFF2-40B4-BE49-F238E27FC236}">
                  <a16:creationId xmlns:a16="http://schemas.microsoft.com/office/drawing/2014/main" id="{2D2470E1-D883-48B4-B054-92D2ED191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901" y="3746500"/>
              <a:ext cx="69850" cy="136525"/>
            </a:xfrm>
            <a:custGeom>
              <a:avLst/>
              <a:gdLst>
                <a:gd name="T0" fmla="*/ 119 w 132"/>
                <a:gd name="T1" fmla="*/ 222 h 258"/>
                <a:gd name="T2" fmla="*/ 119 w 132"/>
                <a:gd name="T3" fmla="*/ 222 h 258"/>
                <a:gd name="T4" fmla="*/ 108 w 132"/>
                <a:gd name="T5" fmla="*/ 226 h 258"/>
                <a:gd name="T6" fmla="*/ 99 w 132"/>
                <a:gd name="T7" fmla="*/ 231 h 258"/>
                <a:gd name="T8" fmla="*/ 85 w 132"/>
                <a:gd name="T9" fmla="*/ 240 h 258"/>
                <a:gd name="T10" fmla="*/ 63 w 132"/>
                <a:gd name="T11" fmla="*/ 258 h 258"/>
                <a:gd name="T12" fmla="*/ 63 w 132"/>
                <a:gd name="T13" fmla="*/ 258 h 258"/>
                <a:gd name="T14" fmla="*/ 57 w 132"/>
                <a:gd name="T15" fmla="*/ 213 h 258"/>
                <a:gd name="T16" fmla="*/ 53 w 132"/>
                <a:gd name="T17" fmla="*/ 191 h 258"/>
                <a:gd name="T18" fmla="*/ 47 w 132"/>
                <a:gd name="T19" fmla="*/ 170 h 258"/>
                <a:gd name="T20" fmla="*/ 40 w 132"/>
                <a:gd name="T21" fmla="*/ 149 h 258"/>
                <a:gd name="T22" fmla="*/ 31 w 132"/>
                <a:gd name="T23" fmla="*/ 131 h 258"/>
                <a:gd name="T24" fmla="*/ 25 w 132"/>
                <a:gd name="T25" fmla="*/ 122 h 258"/>
                <a:gd name="T26" fmla="*/ 18 w 132"/>
                <a:gd name="T27" fmla="*/ 113 h 258"/>
                <a:gd name="T28" fmla="*/ 10 w 132"/>
                <a:gd name="T29" fmla="*/ 105 h 258"/>
                <a:gd name="T30" fmla="*/ 0 w 132"/>
                <a:gd name="T31" fmla="*/ 97 h 258"/>
                <a:gd name="T32" fmla="*/ 27 w 132"/>
                <a:gd name="T33" fmla="*/ 0 h 258"/>
                <a:gd name="T34" fmla="*/ 27 w 132"/>
                <a:gd name="T35" fmla="*/ 0 h 258"/>
                <a:gd name="T36" fmla="*/ 74 w 132"/>
                <a:gd name="T37" fmla="*/ 45 h 258"/>
                <a:gd name="T38" fmla="*/ 95 w 132"/>
                <a:gd name="T39" fmla="*/ 68 h 258"/>
                <a:gd name="T40" fmla="*/ 104 w 132"/>
                <a:gd name="T41" fmla="*/ 80 h 258"/>
                <a:gd name="T42" fmla="*/ 113 w 132"/>
                <a:gd name="T43" fmla="*/ 93 h 258"/>
                <a:gd name="T44" fmla="*/ 119 w 132"/>
                <a:gd name="T45" fmla="*/ 106 h 258"/>
                <a:gd name="T46" fmla="*/ 125 w 132"/>
                <a:gd name="T47" fmla="*/ 120 h 258"/>
                <a:gd name="T48" fmla="*/ 129 w 132"/>
                <a:gd name="T49" fmla="*/ 134 h 258"/>
                <a:gd name="T50" fmla="*/ 132 w 132"/>
                <a:gd name="T51" fmla="*/ 149 h 258"/>
                <a:gd name="T52" fmla="*/ 132 w 132"/>
                <a:gd name="T53" fmla="*/ 166 h 258"/>
                <a:gd name="T54" fmla="*/ 131 w 132"/>
                <a:gd name="T55" fmla="*/ 184 h 258"/>
                <a:gd name="T56" fmla="*/ 126 w 132"/>
                <a:gd name="T57" fmla="*/ 202 h 258"/>
                <a:gd name="T58" fmla="*/ 119 w 132"/>
                <a:gd name="T59" fmla="*/ 222 h 258"/>
                <a:gd name="T60" fmla="*/ 119 w 132"/>
                <a:gd name="T61" fmla="*/ 22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2" h="258">
                  <a:moveTo>
                    <a:pt x="119" y="222"/>
                  </a:moveTo>
                  <a:lnTo>
                    <a:pt x="119" y="222"/>
                  </a:lnTo>
                  <a:lnTo>
                    <a:pt x="108" y="226"/>
                  </a:lnTo>
                  <a:lnTo>
                    <a:pt x="99" y="231"/>
                  </a:lnTo>
                  <a:lnTo>
                    <a:pt x="85" y="240"/>
                  </a:lnTo>
                  <a:lnTo>
                    <a:pt x="63" y="258"/>
                  </a:lnTo>
                  <a:lnTo>
                    <a:pt x="63" y="258"/>
                  </a:lnTo>
                  <a:lnTo>
                    <a:pt x="57" y="213"/>
                  </a:lnTo>
                  <a:lnTo>
                    <a:pt x="53" y="191"/>
                  </a:lnTo>
                  <a:lnTo>
                    <a:pt x="47" y="170"/>
                  </a:lnTo>
                  <a:lnTo>
                    <a:pt x="40" y="149"/>
                  </a:lnTo>
                  <a:lnTo>
                    <a:pt x="31" y="131"/>
                  </a:lnTo>
                  <a:lnTo>
                    <a:pt x="25" y="122"/>
                  </a:lnTo>
                  <a:lnTo>
                    <a:pt x="18" y="113"/>
                  </a:lnTo>
                  <a:lnTo>
                    <a:pt x="10" y="105"/>
                  </a:lnTo>
                  <a:lnTo>
                    <a:pt x="0" y="97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74" y="45"/>
                  </a:lnTo>
                  <a:lnTo>
                    <a:pt x="95" y="68"/>
                  </a:lnTo>
                  <a:lnTo>
                    <a:pt x="104" y="80"/>
                  </a:lnTo>
                  <a:lnTo>
                    <a:pt x="113" y="93"/>
                  </a:lnTo>
                  <a:lnTo>
                    <a:pt x="119" y="106"/>
                  </a:lnTo>
                  <a:lnTo>
                    <a:pt x="125" y="120"/>
                  </a:lnTo>
                  <a:lnTo>
                    <a:pt x="129" y="134"/>
                  </a:lnTo>
                  <a:lnTo>
                    <a:pt x="132" y="149"/>
                  </a:lnTo>
                  <a:lnTo>
                    <a:pt x="132" y="166"/>
                  </a:lnTo>
                  <a:lnTo>
                    <a:pt x="131" y="184"/>
                  </a:lnTo>
                  <a:lnTo>
                    <a:pt x="126" y="202"/>
                  </a:lnTo>
                  <a:lnTo>
                    <a:pt x="119" y="222"/>
                  </a:lnTo>
                  <a:lnTo>
                    <a:pt x="119" y="2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0" name="Line 486">
              <a:extLst>
                <a:ext uri="{FF2B5EF4-FFF2-40B4-BE49-F238E27FC236}">
                  <a16:creationId xmlns:a16="http://schemas.microsoft.com/office/drawing/2014/main" id="{AD8FE0EC-C4F1-47A7-8987-78B96EBC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0813" y="3863975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1" name="Freeform 487">
              <a:extLst>
                <a:ext uri="{FF2B5EF4-FFF2-40B4-BE49-F238E27FC236}">
                  <a16:creationId xmlns:a16="http://schemas.microsoft.com/office/drawing/2014/main" id="{992DD895-9582-4E72-867E-91E4C687F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7626" y="3106738"/>
              <a:ext cx="185738" cy="760413"/>
            </a:xfrm>
            <a:custGeom>
              <a:avLst/>
              <a:gdLst>
                <a:gd name="T0" fmla="*/ 209 w 352"/>
                <a:gd name="T1" fmla="*/ 0 h 1438"/>
                <a:gd name="T2" fmla="*/ 224 w 352"/>
                <a:gd name="T3" fmla="*/ 18 h 1438"/>
                <a:gd name="T4" fmla="*/ 237 w 352"/>
                <a:gd name="T5" fmla="*/ 47 h 1438"/>
                <a:gd name="T6" fmla="*/ 246 w 352"/>
                <a:gd name="T7" fmla="*/ 88 h 1438"/>
                <a:gd name="T8" fmla="*/ 253 w 352"/>
                <a:gd name="T9" fmla="*/ 138 h 1438"/>
                <a:gd name="T10" fmla="*/ 263 w 352"/>
                <a:gd name="T11" fmla="*/ 265 h 1438"/>
                <a:gd name="T12" fmla="*/ 266 w 352"/>
                <a:gd name="T13" fmla="*/ 421 h 1438"/>
                <a:gd name="T14" fmla="*/ 273 w 352"/>
                <a:gd name="T15" fmla="*/ 436 h 1438"/>
                <a:gd name="T16" fmla="*/ 289 w 352"/>
                <a:gd name="T17" fmla="*/ 483 h 1438"/>
                <a:gd name="T18" fmla="*/ 302 w 352"/>
                <a:gd name="T19" fmla="*/ 548 h 1438"/>
                <a:gd name="T20" fmla="*/ 309 w 352"/>
                <a:gd name="T21" fmla="*/ 613 h 1438"/>
                <a:gd name="T22" fmla="*/ 316 w 352"/>
                <a:gd name="T23" fmla="*/ 678 h 1438"/>
                <a:gd name="T24" fmla="*/ 332 w 352"/>
                <a:gd name="T25" fmla="*/ 705 h 1438"/>
                <a:gd name="T26" fmla="*/ 343 w 352"/>
                <a:gd name="T27" fmla="*/ 733 h 1438"/>
                <a:gd name="T28" fmla="*/ 350 w 352"/>
                <a:gd name="T29" fmla="*/ 762 h 1438"/>
                <a:gd name="T30" fmla="*/ 352 w 352"/>
                <a:gd name="T31" fmla="*/ 791 h 1438"/>
                <a:gd name="T32" fmla="*/ 350 w 352"/>
                <a:gd name="T33" fmla="*/ 852 h 1438"/>
                <a:gd name="T34" fmla="*/ 350 w 352"/>
                <a:gd name="T35" fmla="*/ 913 h 1438"/>
                <a:gd name="T36" fmla="*/ 348 w 352"/>
                <a:gd name="T37" fmla="*/ 956 h 1438"/>
                <a:gd name="T38" fmla="*/ 338 w 352"/>
                <a:gd name="T39" fmla="*/ 1035 h 1438"/>
                <a:gd name="T40" fmla="*/ 321 w 352"/>
                <a:gd name="T41" fmla="*/ 1106 h 1438"/>
                <a:gd name="T42" fmla="*/ 302 w 352"/>
                <a:gd name="T43" fmla="*/ 1171 h 1438"/>
                <a:gd name="T44" fmla="*/ 267 w 352"/>
                <a:gd name="T45" fmla="*/ 1261 h 1438"/>
                <a:gd name="T46" fmla="*/ 219 w 352"/>
                <a:gd name="T47" fmla="*/ 1377 h 1438"/>
                <a:gd name="T48" fmla="*/ 196 w 352"/>
                <a:gd name="T49" fmla="*/ 1438 h 1438"/>
                <a:gd name="T50" fmla="*/ 196 w 352"/>
                <a:gd name="T51" fmla="*/ 1411 h 1438"/>
                <a:gd name="T52" fmla="*/ 191 w 352"/>
                <a:gd name="T53" fmla="*/ 1365 h 1438"/>
                <a:gd name="T54" fmla="*/ 180 w 352"/>
                <a:gd name="T55" fmla="*/ 1330 h 1438"/>
                <a:gd name="T56" fmla="*/ 165 w 352"/>
                <a:gd name="T57" fmla="*/ 1307 h 1438"/>
                <a:gd name="T58" fmla="*/ 147 w 352"/>
                <a:gd name="T59" fmla="*/ 1287 h 1438"/>
                <a:gd name="T60" fmla="*/ 116 w 352"/>
                <a:gd name="T61" fmla="*/ 1265 h 1438"/>
                <a:gd name="T62" fmla="*/ 98 w 352"/>
                <a:gd name="T63" fmla="*/ 1248 h 1438"/>
                <a:gd name="T64" fmla="*/ 80 w 352"/>
                <a:gd name="T65" fmla="*/ 1229 h 1438"/>
                <a:gd name="T66" fmla="*/ 77 w 352"/>
                <a:gd name="T67" fmla="*/ 1186 h 1438"/>
                <a:gd name="T68" fmla="*/ 76 w 352"/>
                <a:gd name="T69" fmla="*/ 1106 h 1438"/>
                <a:gd name="T70" fmla="*/ 81 w 352"/>
                <a:gd name="T71" fmla="*/ 1031 h 1438"/>
                <a:gd name="T72" fmla="*/ 91 w 352"/>
                <a:gd name="T73" fmla="*/ 961 h 1438"/>
                <a:gd name="T74" fmla="*/ 99 w 352"/>
                <a:gd name="T75" fmla="*/ 930 h 1438"/>
                <a:gd name="T76" fmla="*/ 61 w 352"/>
                <a:gd name="T77" fmla="*/ 871 h 1438"/>
                <a:gd name="T78" fmla="*/ 36 w 352"/>
                <a:gd name="T79" fmla="*/ 816 h 1438"/>
                <a:gd name="T80" fmla="*/ 20 w 352"/>
                <a:gd name="T81" fmla="*/ 762 h 1438"/>
                <a:gd name="T82" fmla="*/ 15 w 352"/>
                <a:gd name="T83" fmla="*/ 708 h 1438"/>
                <a:gd name="T84" fmla="*/ 12 w 352"/>
                <a:gd name="T85" fmla="*/ 604 h 1438"/>
                <a:gd name="T86" fmla="*/ 8 w 352"/>
                <a:gd name="T87" fmla="*/ 551 h 1438"/>
                <a:gd name="T88" fmla="*/ 0 w 352"/>
                <a:gd name="T89" fmla="*/ 497 h 1438"/>
                <a:gd name="T90" fmla="*/ 209 w 352"/>
                <a:gd name="T91" fmla="*/ 0 h 1438"/>
                <a:gd name="T92" fmla="*/ 209 w 352"/>
                <a:gd name="T93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2" h="1438">
                  <a:moveTo>
                    <a:pt x="209" y="0"/>
                  </a:moveTo>
                  <a:lnTo>
                    <a:pt x="209" y="0"/>
                  </a:lnTo>
                  <a:lnTo>
                    <a:pt x="216" y="7"/>
                  </a:lnTo>
                  <a:lnTo>
                    <a:pt x="224" y="18"/>
                  </a:lnTo>
                  <a:lnTo>
                    <a:pt x="230" y="31"/>
                  </a:lnTo>
                  <a:lnTo>
                    <a:pt x="237" y="47"/>
                  </a:lnTo>
                  <a:lnTo>
                    <a:pt x="241" y="66"/>
                  </a:lnTo>
                  <a:lnTo>
                    <a:pt x="246" y="88"/>
                  </a:lnTo>
                  <a:lnTo>
                    <a:pt x="251" y="111"/>
                  </a:lnTo>
                  <a:lnTo>
                    <a:pt x="253" y="138"/>
                  </a:lnTo>
                  <a:lnTo>
                    <a:pt x="259" y="197"/>
                  </a:lnTo>
                  <a:lnTo>
                    <a:pt x="263" y="265"/>
                  </a:lnTo>
                  <a:lnTo>
                    <a:pt x="264" y="340"/>
                  </a:lnTo>
                  <a:lnTo>
                    <a:pt x="266" y="421"/>
                  </a:lnTo>
                  <a:lnTo>
                    <a:pt x="266" y="421"/>
                  </a:lnTo>
                  <a:lnTo>
                    <a:pt x="273" y="436"/>
                  </a:lnTo>
                  <a:lnTo>
                    <a:pt x="278" y="452"/>
                  </a:lnTo>
                  <a:lnTo>
                    <a:pt x="289" y="483"/>
                  </a:lnTo>
                  <a:lnTo>
                    <a:pt x="296" y="515"/>
                  </a:lnTo>
                  <a:lnTo>
                    <a:pt x="302" y="548"/>
                  </a:lnTo>
                  <a:lnTo>
                    <a:pt x="305" y="580"/>
                  </a:lnTo>
                  <a:lnTo>
                    <a:pt x="309" y="613"/>
                  </a:lnTo>
                  <a:lnTo>
                    <a:pt x="316" y="678"/>
                  </a:lnTo>
                  <a:lnTo>
                    <a:pt x="316" y="678"/>
                  </a:lnTo>
                  <a:lnTo>
                    <a:pt x="325" y="691"/>
                  </a:lnTo>
                  <a:lnTo>
                    <a:pt x="332" y="705"/>
                  </a:lnTo>
                  <a:lnTo>
                    <a:pt x="339" y="719"/>
                  </a:lnTo>
                  <a:lnTo>
                    <a:pt x="343" y="733"/>
                  </a:lnTo>
                  <a:lnTo>
                    <a:pt x="348" y="746"/>
                  </a:lnTo>
                  <a:lnTo>
                    <a:pt x="350" y="762"/>
                  </a:lnTo>
                  <a:lnTo>
                    <a:pt x="352" y="777"/>
                  </a:lnTo>
                  <a:lnTo>
                    <a:pt x="352" y="791"/>
                  </a:lnTo>
                  <a:lnTo>
                    <a:pt x="352" y="821"/>
                  </a:lnTo>
                  <a:lnTo>
                    <a:pt x="350" y="852"/>
                  </a:lnTo>
                  <a:lnTo>
                    <a:pt x="350" y="882"/>
                  </a:lnTo>
                  <a:lnTo>
                    <a:pt x="350" y="913"/>
                  </a:lnTo>
                  <a:lnTo>
                    <a:pt x="350" y="913"/>
                  </a:lnTo>
                  <a:lnTo>
                    <a:pt x="348" y="956"/>
                  </a:lnTo>
                  <a:lnTo>
                    <a:pt x="343" y="996"/>
                  </a:lnTo>
                  <a:lnTo>
                    <a:pt x="338" y="1035"/>
                  </a:lnTo>
                  <a:lnTo>
                    <a:pt x="330" y="1071"/>
                  </a:lnTo>
                  <a:lnTo>
                    <a:pt x="321" y="1106"/>
                  </a:lnTo>
                  <a:lnTo>
                    <a:pt x="312" y="1139"/>
                  </a:lnTo>
                  <a:lnTo>
                    <a:pt x="302" y="1171"/>
                  </a:lnTo>
                  <a:lnTo>
                    <a:pt x="291" y="1201"/>
                  </a:lnTo>
                  <a:lnTo>
                    <a:pt x="267" y="1261"/>
                  </a:lnTo>
                  <a:lnTo>
                    <a:pt x="242" y="1318"/>
                  </a:lnTo>
                  <a:lnTo>
                    <a:pt x="219" y="1377"/>
                  </a:lnTo>
                  <a:lnTo>
                    <a:pt x="208" y="1408"/>
                  </a:lnTo>
                  <a:lnTo>
                    <a:pt x="196" y="1438"/>
                  </a:lnTo>
                  <a:lnTo>
                    <a:pt x="196" y="1438"/>
                  </a:lnTo>
                  <a:lnTo>
                    <a:pt x="196" y="1411"/>
                  </a:lnTo>
                  <a:lnTo>
                    <a:pt x="194" y="1386"/>
                  </a:lnTo>
                  <a:lnTo>
                    <a:pt x="191" y="1365"/>
                  </a:lnTo>
                  <a:lnTo>
                    <a:pt x="185" y="1347"/>
                  </a:lnTo>
                  <a:lnTo>
                    <a:pt x="180" y="1330"/>
                  </a:lnTo>
                  <a:lnTo>
                    <a:pt x="172" y="1318"/>
                  </a:lnTo>
                  <a:lnTo>
                    <a:pt x="165" y="1307"/>
                  </a:lnTo>
                  <a:lnTo>
                    <a:pt x="155" y="1297"/>
                  </a:lnTo>
                  <a:lnTo>
                    <a:pt x="147" y="1287"/>
                  </a:lnTo>
                  <a:lnTo>
                    <a:pt x="137" y="1280"/>
                  </a:lnTo>
                  <a:lnTo>
                    <a:pt x="116" y="1265"/>
                  </a:lnTo>
                  <a:lnTo>
                    <a:pt x="106" y="1258"/>
                  </a:lnTo>
                  <a:lnTo>
                    <a:pt x="98" y="1248"/>
                  </a:lnTo>
                  <a:lnTo>
                    <a:pt x="88" y="1240"/>
                  </a:lnTo>
                  <a:lnTo>
                    <a:pt x="80" y="1229"/>
                  </a:lnTo>
                  <a:lnTo>
                    <a:pt x="80" y="1229"/>
                  </a:lnTo>
                  <a:lnTo>
                    <a:pt x="77" y="1186"/>
                  </a:lnTo>
                  <a:lnTo>
                    <a:pt x="76" y="1146"/>
                  </a:lnTo>
                  <a:lnTo>
                    <a:pt x="76" y="1106"/>
                  </a:lnTo>
                  <a:lnTo>
                    <a:pt x="79" y="1067"/>
                  </a:lnTo>
                  <a:lnTo>
                    <a:pt x="81" y="1031"/>
                  </a:lnTo>
                  <a:lnTo>
                    <a:pt x="86" y="995"/>
                  </a:lnTo>
                  <a:lnTo>
                    <a:pt x="91" y="961"/>
                  </a:lnTo>
                  <a:lnTo>
                    <a:pt x="99" y="930"/>
                  </a:lnTo>
                  <a:lnTo>
                    <a:pt x="99" y="930"/>
                  </a:lnTo>
                  <a:lnTo>
                    <a:pt x="77" y="899"/>
                  </a:lnTo>
                  <a:lnTo>
                    <a:pt x="61" y="871"/>
                  </a:lnTo>
                  <a:lnTo>
                    <a:pt x="47" y="844"/>
                  </a:lnTo>
                  <a:lnTo>
                    <a:pt x="36" y="816"/>
                  </a:lnTo>
                  <a:lnTo>
                    <a:pt x="27" y="788"/>
                  </a:lnTo>
                  <a:lnTo>
                    <a:pt x="20" y="762"/>
                  </a:lnTo>
                  <a:lnTo>
                    <a:pt x="18" y="734"/>
                  </a:lnTo>
                  <a:lnTo>
                    <a:pt x="15" y="708"/>
                  </a:lnTo>
                  <a:lnTo>
                    <a:pt x="12" y="655"/>
                  </a:lnTo>
                  <a:lnTo>
                    <a:pt x="12" y="604"/>
                  </a:lnTo>
                  <a:lnTo>
                    <a:pt x="11" y="577"/>
                  </a:lnTo>
                  <a:lnTo>
                    <a:pt x="8" y="551"/>
                  </a:lnTo>
                  <a:lnTo>
                    <a:pt x="5" y="523"/>
                  </a:lnTo>
                  <a:lnTo>
                    <a:pt x="0" y="497"/>
                  </a:lnTo>
                  <a:lnTo>
                    <a:pt x="209" y="0"/>
                  </a:lnTo>
                  <a:lnTo>
                    <a:pt x="209" y="0"/>
                  </a:lnTo>
                  <a:close/>
                  <a:moveTo>
                    <a:pt x="209" y="0"/>
                  </a:move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2" name="Freeform 488">
              <a:extLst>
                <a:ext uri="{FF2B5EF4-FFF2-40B4-BE49-F238E27FC236}">
                  <a16:creationId xmlns:a16="http://schemas.microsoft.com/office/drawing/2014/main" id="{E1E3909B-687A-4CEB-8561-3BAC8CB10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626" y="3106738"/>
              <a:ext cx="185738" cy="760413"/>
            </a:xfrm>
            <a:custGeom>
              <a:avLst/>
              <a:gdLst>
                <a:gd name="T0" fmla="*/ 209 w 352"/>
                <a:gd name="T1" fmla="*/ 0 h 1438"/>
                <a:gd name="T2" fmla="*/ 224 w 352"/>
                <a:gd name="T3" fmla="*/ 18 h 1438"/>
                <a:gd name="T4" fmla="*/ 237 w 352"/>
                <a:gd name="T5" fmla="*/ 47 h 1438"/>
                <a:gd name="T6" fmla="*/ 246 w 352"/>
                <a:gd name="T7" fmla="*/ 88 h 1438"/>
                <a:gd name="T8" fmla="*/ 253 w 352"/>
                <a:gd name="T9" fmla="*/ 138 h 1438"/>
                <a:gd name="T10" fmla="*/ 263 w 352"/>
                <a:gd name="T11" fmla="*/ 265 h 1438"/>
                <a:gd name="T12" fmla="*/ 266 w 352"/>
                <a:gd name="T13" fmla="*/ 421 h 1438"/>
                <a:gd name="T14" fmla="*/ 273 w 352"/>
                <a:gd name="T15" fmla="*/ 436 h 1438"/>
                <a:gd name="T16" fmla="*/ 289 w 352"/>
                <a:gd name="T17" fmla="*/ 483 h 1438"/>
                <a:gd name="T18" fmla="*/ 302 w 352"/>
                <a:gd name="T19" fmla="*/ 548 h 1438"/>
                <a:gd name="T20" fmla="*/ 309 w 352"/>
                <a:gd name="T21" fmla="*/ 613 h 1438"/>
                <a:gd name="T22" fmla="*/ 316 w 352"/>
                <a:gd name="T23" fmla="*/ 678 h 1438"/>
                <a:gd name="T24" fmla="*/ 332 w 352"/>
                <a:gd name="T25" fmla="*/ 705 h 1438"/>
                <a:gd name="T26" fmla="*/ 343 w 352"/>
                <a:gd name="T27" fmla="*/ 733 h 1438"/>
                <a:gd name="T28" fmla="*/ 350 w 352"/>
                <a:gd name="T29" fmla="*/ 762 h 1438"/>
                <a:gd name="T30" fmla="*/ 352 w 352"/>
                <a:gd name="T31" fmla="*/ 791 h 1438"/>
                <a:gd name="T32" fmla="*/ 350 w 352"/>
                <a:gd name="T33" fmla="*/ 852 h 1438"/>
                <a:gd name="T34" fmla="*/ 350 w 352"/>
                <a:gd name="T35" fmla="*/ 913 h 1438"/>
                <a:gd name="T36" fmla="*/ 348 w 352"/>
                <a:gd name="T37" fmla="*/ 956 h 1438"/>
                <a:gd name="T38" fmla="*/ 338 w 352"/>
                <a:gd name="T39" fmla="*/ 1035 h 1438"/>
                <a:gd name="T40" fmla="*/ 321 w 352"/>
                <a:gd name="T41" fmla="*/ 1106 h 1438"/>
                <a:gd name="T42" fmla="*/ 302 w 352"/>
                <a:gd name="T43" fmla="*/ 1171 h 1438"/>
                <a:gd name="T44" fmla="*/ 267 w 352"/>
                <a:gd name="T45" fmla="*/ 1261 h 1438"/>
                <a:gd name="T46" fmla="*/ 219 w 352"/>
                <a:gd name="T47" fmla="*/ 1377 h 1438"/>
                <a:gd name="T48" fmla="*/ 196 w 352"/>
                <a:gd name="T49" fmla="*/ 1438 h 1438"/>
                <a:gd name="T50" fmla="*/ 196 w 352"/>
                <a:gd name="T51" fmla="*/ 1411 h 1438"/>
                <a:gd name="T52" fmla="*/ 191 w 352"/>
                <a:gd name="T53" fmla="*/ 1365 h 1438"/>
                <a:gd name="T54" fmla="*/ 180 w 352"/>
                <a:gd name="T55" fmla="*/ 1330 h 1438"/>
                <a:gd name="T56" fmla="*/ 165 w 352"/>
                <a:gd name="T57" fmla="*/ 1307 h 1438"/>
                <a:gd name="T58" fmla="*/ 147 w 352"/>
                <a:gd name="T59" fmla="*/ 1287 h 1438"/>
                <a:gd name="T60" fmla="*/ 116 w 352"/>
                <a:gd name="T61" fmla="*/ 1265 h 1438"/>
                <a:gd name="T62" fmla="*/ 98 w 352"/>
                <a:gd name="T63" fmla="*/ 1248 h 1438"/>
                <a:gd name="T64" fmla="*/ 80 w 352"/>
                <a:gd name="T65" fmla="*/ 1229 h 1438"/>
                <a:gd name="T66" fmla="*/ 77 w 352"/>
                <a:gd name="T67" fmla="*/ 1186 h 1438"/>
                <a:gd name="T68" fmla="*/ 76 w 352"/>
                <a:gd name="T69" fmla="*/ 1106 h 1438"/>
                <a:gd name="T70" fmla="*/ 81 w 352"/>
                <a:gd name="T71" fmla="*/ 1031 h 1438"/>
                <a:gd name="T72" fmla="*/ 91 w 352"/>
                <a:gd name="T73" fmla="*/ 961 h 1438"/>
                <a:gd name="T74" fmla="*/ 99 w 352"/>
                <a:gd name="T75" fmla="*/ 930 h 1438"/>
                <a:gd name="T76" fmla="*/ 61 w 352"/>
                <a:gd name="T77" fmla="*/ 871 h 1438"/>
                <a:gd name="T78" fmla="*/ 36 w 352"/>
                <a:gd name="T79" fmla="*/ 816 h 1438"/>
                <a:gd name="T80" fmla="*/ 20 w 352"/>
                <a:gd name="T81" fmla="*/ 762 h 1438"/>
                <a:gd name="T82" fmla="*/ 15 w 352"/>
                <a:gd name="T83" fmla="*/ 708 h 1438"/>
                <a:gd name="T84" fmla="*/ 12 w 352"/>
                <a:gd name="T85" fmla="*/ 604 h 1438"/>
                <a:gd name="T86" fmla="*/ 8 w 352"/>
                <a:gd name="T87" fmla="*/ 551 h 1438"/>
                <a:gd name="T88" fmla="*/ 0 w 352"/>
                <a:gd name="T89" fmla="*/ 497 h 1438"/>
                <a:gd name="T90" fmla="*/ 209 w 352"/>
                <a:gd name="T91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2" h="1438">
                  <a:moveTo>
                    <a:pt x="209" y="0"/>
                  </a:moveTo>
                  <a:lnTo>
                    <a:pt x="209" y="0"/>
                  </a:lnTo>
                  <a:lnTo>
                    <a:pt x="216" y="7"/>
                  </a:lnTo>
                  <a:lnTo>
                    <a:pt x="224" y="18"/>
                  </a:lnTo>
                  <a:lnTo>
                    <a:pt x="230" y="31"/>
                  </a:lnTo>
                  <a:lnTo>
                    <a:pt x="237" y="47"/>
                  </a:lnTo>
                  <a:lnTo>
                    <a:pt x="241" y="66"/>
                  </a:lnTo>
                  <a:lnTo>
                    <a:pt x="246" y="88"/>
                  </a:lnTo>
                  <a:lnTo>
                    <a:pt x="251" y="111"/>
                  </a:lnTo>
                  <a:lnTo>
                    <a:pt x="253" y="138"/>
                  </a:lnTo>
                  <a:lnTo>
                    <a:pt x="259" y="197"/>
                  </a:lnTo>
                  <a:lnTo>
                    <a:pt x="263" y="265"/>
                  </a:lnTo>
                  <a:lnTo>
                    <a:pt x="264" y="340"/>
                  </a:lnTo>
                  <a:lnTo>
                    <a:pt x="266" y="421"/>
                  </a:lnTo>
                  <a:lnTo>
                    <a:pt x="266" y="421"/>
                  </a:lnTo>
                  <a:lnTo>
                    <a:pt x="273" y="436"/>
                  </a:lnTo>
                  <a:lnTo>
                    <a:pt x="278" y="452"/>
                  </a:lnTo>
                  <a:lnTo>
                    <a:pt x="289" y="483"/>
                  </a:lnTo>
                  <a:lnTo>
                    <a:pt x="296" y="515"/>
                  </a:lnTo>
                  <a:lnTo>
                    <a:pt x="302" y="548"/>
                  </a:lnTo>
                  <a:lnTo>
                    <a:pt x="305" y="580"/>
                  </a:lnTo>
                  <a:lnTo>
                    <a:pt x="309" y="613"/>
                  </a:lnTo>
                  <a:lnTo>
                    <a:pt x="316" y="678"/>
                  </a:lnTo>
                  <a:lnTo>
                    <a:pt x="316" y="678"/>
                  </a:lnTo>
                  <a:lnTo>
                    <a:pt x="325" y="691"/>
                  </a:lnTo>
                  <a:lnTo>
                    <a:pt x="332" y="705"/>
                  </a:lnTo>
                  <a:lnTo>
                    <a:pt x="339" y="719"/>
                  </a:lnTo>
                  <a:lnTo>
                    <a:pt x="343" y="733"/>
                  </a:lnTo>
                  <a:lnTo>
                    <a:pt x="348" y="746"/>
                  </a:lnTo>
                  <a:lnTo>
                    <a:pt x="350" y="762"/>
                  </a:lnTo>
                  <a:lnTo>
                    <a:pt x="352" y="777"/>
                  </a:lnTo>
                  <a:lnTo>
                    <a:pt x="352" y="791"/>
                  </a:lnTo>
                  <a:lnTo>
                    <a:pt x="352" y="821"/>
                  </a:lnTo>
                  <a:lnTo>
                    <a:pt x="350" y="852"/>
                  </a:lnTo>
                  <a:lnTo>
                    <a:pt x="350" y="882"/>
                  </a:lnTo>
                  <a:lnTo>
                    <a:pt x="350" y="913"/>
                  </a:lnTo>
                  <a:lnTo>
                    <a:pt x="350" y="913"/>
                  </a:lnTo>
                  <a:lnTo>
                    <a:pt x="348" y="956"/>
                  </a:lnTo>
                  <a:lnTo>
                    <a:pt x="343" y="996"/>
                  </a:lnTo>
                  <a:lnTo>
                    <a:pt x="338" y="1035"/>
                  </a:lnTo>
                  <a:lnTo>
                    <a:pt x="330" y="1071"/>
                  </a:lnTo>
                  <a:lnTo>
                    <a:pt x="321" y="1106"/>
                  </a:lnTo>
                  <a:lnTo>
                    <a:pt x="312" y="1139"/>
                  </a:lnTo>
                  <a:lnTo>
                    <a:pt x="302" y="1171"/>
                  </a:lnTo>
                  <a:lnTo>
                    <a:pt x="291" y="1201"/>
                  </a:lnTo>
                  <a:lnTo>
                    <a:pt x="267" y="1261"/>
                  </a:lnTo>
                  <a:lnTo>
                    <a:pt x="242" y="1318"/>
                  </a:lnTo>
                  <a:lnTo>
                    <a:pt x="219" y="1377"/>
                  </a:lnTo>
                  <a:lnTo>
                    <a:pt x="208" y="1408"/>
                  </a:lnTo>
                  <a:lnTo>
                    <a:pt x="196" y="1438"/>
                  </a:lnTo>
                  <a:lnTo>
                    <a:pt x="196" y="1438"/>
                  </a:lnTo>
                  <a:lnTo>
                    <a:pt x="196" y="1411"/>
                  </a:lnTo>
                  <a:lnTo>
                    <a:pt x="194" y="1386"/>
                  </a:lnTo>
                  <a:lnTo>
                    <a:pt x="191" y="1365"/>
                  </a:lnTo>
                  <a:lnTo>
                    <a:pt x="185" y="1347"/>
                  </a:lnTo>
                  <a:lnTo>
                    <a:pt x="180" y="1330"/>
                  </a:lnTo>
                  <a:lnTo>
                    <a:pt x="172" y="1318"/>
                  </a:lnTo>
                  <a:lnTo>
                    <a:pt x="165" y="1307"/>
                  </a:lnTo>
                  <a:lnTo>
                    <a:pt x="155" y="1297"/>
                  </a:lnTo>
                  <a:lnTo>
                    <a:pt x="147" y="1287"/>
                  </a:lnTo>
                  <a:lnTo>
                    <a:pt x="137" y="1280"/>
                  </a:lnTo>
                  <a:lnTo>
                    <a:pt x="116" y="1265"/>
                  </a:lnTo>
                  <a:lnTo>
                    <a:pt x="106" y="1258"/>
                  </a:lnTo>
                  <a:lnTo>
                    <a:pt x="98" y="1248"/>
                  </a:lnTo>
                  <a:lnTo>
                    <a:pt x="88" y="1240"/>
                  </a:lnTo>
                  <a:lnTo>
                    <a:pt x="80" y="1229"/>
                  </a:lnTo>
                  <a:lnTo>
                    <a:pt x="80" y="1229"/>
                  </a:lnTo>
                  <a:lnTo>
                    <a:pt x="77" y="1186"/>
                  </a:lnTo>
                  <a:lnTo>
                    <a:pt x="76" y="1146"/>
                  </a:lnTo>
                  <a:lnTo>
                    <a:pt x="76" y="1106"/>
                  </a:lnTo>
                  <a:lnTo>
                    <a:pt x="79" y="1067"/>
                  </a:lnTo>
                  <a:lnTo>
                    <a:pt x="81" y="1031"/>
                  </a:lnTo>
                  <a:lnTo>
                    <a:pt x="86" y="995"/>
                  </a:lnTo>
                  <a:lnTo>
                    <a:pt x="91" y="961"/>
                  </a:lnTo>
                  <a:lnTo>
                    <a:pt x="99" y="930"/>
                  </a:lnTo>
                  <a:lnTo>
                    <a:pt x="99" y="930"/>
                  </a:lnTo>
                  <a:lnTo>
                    <a:pt x="77" y="899"/>
                  </a:lnTo>
                  <a:lnTo>
                    <a:pt x="61" y="871"/>
                  </a:lnTo>
                  <a:lnTo>
                    <a:pt x="47" y="844"/>
                  </a:lnTo>
                  <a:lnTo>
                    <a:pt x="36" y="816"/>
                  </a:lnTo>
                  <a:lnTo>
                    <a:pt x="27" y="788"/>
                  </a:lnTo>
                  <a:lnTo>
                    <a:pt x="20" y="762"/>
                  </a:lnTo>
                  <a:lnTo>
                    <a:pt x="18" y="734"/>
                  </a:lnTo>
                  <a:lnTo>
                    <a:pt x="15" y="708"/>
                  </a:lnTo>
                  <a:lnTo>
                    <a:pt x="12" y="655"/>
                  </a:lnTo>
                  <a:lnTo>
                    <a:pt x="12" y="604"/>
                  </a:lnTo>
                  <a:lnTo>
                    <a:pt x="11" y="577"/>
                  </a:lnTo>
                  <a:lnTo>
                    <a:pt x="8" y="551"/>
                  </a:lnTo>
                  <a:lnTo>
                    <a:pt x="5" y="523"/>
                  </a:lnTo>
                  <a:lnTo>
                    <a:pt x="0" y="497"/>
                  </a:lnTo>
                  <a:lnTo>
                    <a:pt x="209" y="0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3" name="Line 489">
              <a:extLst>
                <a:ext uri="{FF2B5EF4-FFF2-40B4-BE49-F238E27FC236}">
                  <a16:creationId xmlns:a16="http://schemas.microsoft.com/office/drawing/2014/main" id="{648C4962-7872-45BF-8714-E220B9343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8751" y="31067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4" name="Freeform 490">
              <a:extLst>
                <a:ext uri="{FF2B5EF4-FFF2-40B4-BE49-F238E27FC236}">
                  <a16:creationId xmlns:a16="http://schemas.microsoft.com/office/drawing/2014/main" id="{09E726A5-CE78-475F-8ACE-38940BD4E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626" y="3106738"/>
              <a:ext cx="185738" cy="760413"/>
            </a:xfrm>
            <a:custGeom>
              <a:avLst/>
              <a:gdLst>
                <a:gd name="T0" fmla="*/ 209 w 352"/>
                <a:gd name="T1" fmla="*/ 0 h 1438"/>
                <a:gd name="T2" fmla="*/ 224 w 352"/>
                <a:gd name="T3" fmla="*/ 18 h 1438"/>
                <a:gd name="T4" fmla="*/ 237 w 352"/>
                <a:gd name="T5" fmla="*/ 47 h 1438"/>
                <a:gd name="T6" fmla="*/ 246 w 352"/>
                <a:gd name="T7" fmla="*/ 88 h 1438"/>
                <a:gd name="T8" fmla="*/ 253 w 352"/>
                <a:gd name="T9" fmla="*/ 138 h 1438"/>
                <a:gd name="T10" fmla="*/ 263 w 352"/>
                <a:gd name="T11" fmla="*/ 265 h 1438"/>
                <a:gd name="T12" fmla="*/ 266 w 352"/>
                <a:gd name="T13" fmla="*/ 421 h 1438"/>
                <a:gd name="T14" fmla="*/ 273 w 352"/>
                <a:gd name="T15" fmla="*/ 436 h 1438"/>
                <a:gd name="T16" fmla="*/ 289 w 352"/>
                <a:gd name="T17" fmla="*/ 483 h 1438"/>
                <a:gd name="T18" fmla="*/ 302 w 352"/>
                <a:gd name="T19" fmla="*/ 548 h 1438"/>
                <a:gd name="T20" fmla="*/ 309 w 352"/>
                <a:gd name="T21" fmla="*/ 613 h 1438"/>
                <a:gd name="T22" fmla="*/ 316 w 352"/>
                <a:gd name="T23" fmla="*/ 678 h 1438"/>
                <a:gd name="T24" fmla="*/ 332 w 352"/>
                <a:gd name="T25" fmla="*/ 705 h 1438"/>
                <a:gd name="T26" fmla="*/ 343 w 352"/>
                <a:gd name="T27" fmla="*/ 733 h 1438"/>
                <a:gd name="T28" fmla="*/ 350 w 352"/>
                <a:gd name="T29" fmla="*/ 762 h 1438"/>
                <a:gd name="T30" fmla="*/ 352 w 352"/>
                <a:gd name="T31" fmla="*/ 791 h 1438"/>
                <a:gd name="T32" fmla="*/ 350 w 352"/>
                <a:gd name="T33" fmla="*/ 852 h 1438"/>
                <a:gd name="T34" fmla="*/ 350 w 352"/>
                <a:gd name="T35" fmla="*/ 913 h 1438"/>
                <a:gd name="T36" fmla="*/ 348 w 352"/>
                <a:gd name="T37" fmla="*/ 956 h 1438"/>
                <a:gd name="T38" fmla="*/ 338 w 352"/>
                <a:gd name="T39" fmla="*/ 1035 h 1438"/>
                <a:gd name="T40" fmla="*/ 321 w 352"/>
                <a:gd name="T41" fmla="*/ 1106 h 1438"/>
                <a:gd name="T42" fmla="*/ 302 w 352"/>
                <a:gd name="T43" fmla="*/ 1171 h 1438"/>
                <a:gd name="T44" fmla="*/ 267 w 352"/>
                <a:gd name="T45" fmla="*/ 1261 h 1438"/>
                <a:gd name="T46" fmla="*/ 219 w 352"/>
                <a:gd name="T47" fmla="*/ 1377 h 1438"/>
                <a:gd name="T48" fmla="*/ 196 w 352"/>
                <a:gd name="T49" fmla="*/ 1438 h 1438"/>
                <a:gd name="T50" fmla="*/ 196 w 352"/>
                <a:gd name="T51" fmla="*/ 1411 h 1438"/>
                <a:gd name="T52" fmla="*/ 191 w 352"/>
                <a:gd name="T53" fmla="*/ 1365 h 1438"/>
                <a:gd name="T54" fmla="*/ 180 w 352"/>
                <a:gd name="T55" fmla="*/ 1330 h 1438"/>
                <a:gd name="T56" fmla="*/ 165 w 352"/>
                <a:gd name="T57" fmla="*/ 1307 h 1438"/>
                <a:gd name="T58" fmla="*/ 147 w 352"/>
                <a:gd name="T59" fmla="*/ 1287 h 1438"/>
                <a:gd name="T60" fmla="*/ 116 w 352"/>
                <a:gd name="T61" fmla="*/ 1265 h 1438"/>
                <a:gd name="T62" fmla="*/ 98 w 352"/>
                <a:gd name="T63" fmla="*/ 1248 h 1438"/>
                <a:gd name="T64" fmla="*/ 80 w 352"/>
                <a:gd name="T65" fmla="*/ 1229 h 1438"/>
                <a:gd name="T66" fmla="*/ 77 w 352"/>
                <a:gd name="T67" fmla="*/ 1186 h 1438"/>
                <a:gd name="T68" fmla="*/ 76 w 352"/>
                <a:gd name="T69" fmla="*/ 1106 h 1438"/>
                <a:gd name="T70" fmla="*/ 81 w 352"/>
                <a:gd name="T71" fmla="*/ 1031 h 1438"/>
                <a:gd name="T72" fmla="*/ 91 w 352"/>
                <a:gd name="T73" fmla="*/ 961 h 1438"/>
                <a:gd name="T74" fmla="*/ 99 w 352"/>
                <a:gd name="T75" fmla="*/ 930 h 1438"/>
                <a:gd name="T76" fmla="*/ 61 w 352"/>
                <a:gd name="T77" fmla="*/ 871 h 1438"/>
                <a:gd name="T78" fmla="*/ 36 w 352"/>
                <a:gd name="T79" fmla="*/ 816 h 1438"/>
                <a:gd name="T80" fmla="*/ 20 w 352"/>
                <a:gd name="T81" fmla="*/ 762 h 1438"/>
                <a:gd name="T82" fmla="*/ 15 w 352"/>
                <a:gd name="T83" fmla="*/ 708 h 1438"/>
                <a:gd name="T84" fmla="*/ 12 w 352"/>
                <a:gd name="T85" fmla="*/ 604 h 1438"/>
                <a:gd name="T86" fmla="*/ 8 w 352"/>
                <a:gd name="T87" fmla="*/ 551 h 1438"/>
                <a:gd name="T88" fmla="*/ 0 w 352"/>
                <a:gd name="T89" fmla="*/ 497 h 1438"/>
                <a:gd name="T90" fmla="*/ 209 w 352"/>
                <a:gd name="T91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2" h="1438">
                  <a:moveTo>
                    <a:pt x="209" y="0"/>
                  </a:moveTo>
                  <a:lnTo>
                    <a:pt x="209" y="0"/>
                  </a:lnTo>
                  <a:lnTo>
                    <a:pt x="216" y="7"/>
                  </a:lnTo>
                  <a:lnTo>
                    <a:pt x="224" y="18"/>
                  </a:lnTo>
                  <a:lnTo>
                    <a:pt x="230" y="31"/>
                  </a:lnTo>
                  <a:lnTo>
                    <a:pt x="237" y="47"/>
                  </a:lnTo>
                  <a:lnTo>
                    <a:pt x="241" y="66"/>
                  </a:lnTo>
                  <a:lnTo>
                    <a:pt x="246" y="88"/>
                  </a:lnTo>
                  <a:lnTo>
                    <a:pt x="251" y="111"/>
                  </a:lnTo>
                  <a:lnTo>
                    <a:pt x="253" y="138"/>
                  </a:lnTo>
                  <a:lnTo>
                    <a:pt x="259" y="197"/>
                  </a:lnTo>
                  <a:lnTo>
                    <a:pt x="263" y="265"/>
                  </a:lnTo>
                  <a:lnTo>
                    <a:pt x="264" y="340"/>
                  </a:lnTo>
                  <a:lnTo>
                    <a:pt x="266" y="421"/>
                  </a:lnTo>
                  <a:lnTo>
                    <a:pt x="266" y="421"/>
                  </a:lnTo>
                  <a:lnTo>
                    <a:pt x="273" y="436"/>
                  </a:lnTo>
                  <a:lnTo>
                    <a:pt x="278" y="452"/>
                  </a:lnTo>
                  <a:lnTo>
                    <a:pt x="289" y="483"/>
                  </a:lnTo>
                  <a:lnTo>
                    <a:pt x="296" y="515"/>
                  </a:lnTo>
                  <a:lnTo>
                    <a:pt x="302" y="548"/>
                  </a:lnTo>
                  <a:lnTo>
                    <a:pt x="305" y="580"/>
                  </a:lnTo>
                  <a:lnTo>
                    <a:pt x="309" y="613"/>
                  </a:lnTo>
                  <a:lnTo>
                    <a:pt x="316" y="678"/>
                  </a:lnTo>
                  <a:lnTo>
                    <a:pt x="316" y="678"/>
                  </a:lnTo>
                  <a:lnTo>
                    <a:pt x="325" y="691"/>
                  </a:lnTo>
                  <a:lnTo>
                    <a:pt x="332" y="705"/>
                  </a:lnTo>
                  <a:lnTo>
                    <a:pt x="339" y="719"/>
                  </a:lnTo>
                  <a:lnTo>
                    <a:pt x="343" y="733"/>
                  </a:lnTo>
                  <a:lnTo>
                    <a:pt x="348" y="746"/>
                  </a:lnTo>
                  <a:lnTo>
                    <a:pt x="350" y="762"/>
                  </a:lnTo>
                  <a:lnTo>
                    <a:pt x="352" y="777"/>
                  </a:lnTo>
                  <a:lnTo>
                    <a:pt x="352" y="791"/>
                  </a:lnTo>
                  <a:lnTo>
                    <a:pt x="352" y="821"/>
                  </a:lnTo>
                  <a:lnTo>
                    <a:pt x="350" y="852"/>
                  </a:lnTo>
                  <a:lnTo>
                    <a:pt x="350" y="882"/>
                  </a:lnTo>
                  <a:lnTo>
                    <a:pt x="350" y="913"/>
                  </a:lnTo>
                  <a:lnTo>
                    <a:pt x="350" y="913"/>
                  </a:lnTo>
                  <a:lnTo>
                    <a:pt x="348" y="956"/>
                  </a:lnTo>
                  <a:lnTo>
                    <a:pt x="343" y="996"/>
                  </a:lnTo>
                  <a:lnTo>
                    <a:pt x="338" y="1035"/>
                  </a:lnTo>
                  <a:lnTo>
                    <a:pt x="330" y="1071"/>
                  </a:lnTo>
                  <a:lnTo>
                    <a:pt x="321" y="1106"/>
                  </a:lnTo>
                  <a:lnTo>
                    <a:pt x="312" y="1139"/>
                  </a:lnTo>
                  <a:lnTo>
                    <a:pt x="302" y="1171"/>
                  </a:lnTo>
                  <a:lnTo>
                    <a:pt x="291" y="1201"/>
                  </a:lnTo>
                  <a:lnTo>
                    <a:pt x="267" y="1261"/>
                  </a:lnTo>
                  <a:lnTo>
                    <a:pt x="242" y="1318"/>
                  </a:lnTo>
                  <a:lnTo>
                    <a:pt x="219" y="1377"/>
                  </a:lnTo>
                  <a:lnTo>
                    <a:pt x="208" y="1408"/>
                  </a:lnTo>
                  <a:lnTo>
                    <a:pt x="196" y="1438"/>
                  </a:lnTo>
                  <a:lnTo>
                    <a:pt x="196" y="1438"/>
                  </a:lnTo>
                  <a:lnTo>
                    <a:pt x="196" y="1411"/>
                  </a:lnTo>
                  <a:lnTo>
                    <a:pt x="194" y="1386"/>
                  </a:lnTo>
                  <a:lnTo>
                    <a:pt x="191" y="1365"/>
                  </a:lnTo>
                  <a:lnTo>
                    <a:pt x="185" y="1347"/>
                  </a:lnTo>
                  <a:lnTo>
                    <a:pt x="180" y="1330"/>
                  </a:lnTo>
                  <a:lnTo>
                    <a:pt x="172" y="1318"/>
                  </a:lnTo>
                  <a:lnTo>
                    <a:pt x="165" y="1307"/>
                  </a:lnTo>
                  <a:lnTo>
                    <a:pt x="155" y="1297"/>
                  </a:lnTo>
                  <a:lnTo>
                    <a:pt x="147" y="1287"/>
                  </a:lnTo>
                  <a:lnTo>
                    <a:pt x="137" y="1280"/>
                  </a:lnTo>
                  <a:lnTo>
                    <a:pt x="116" y="1265"/>
                  </a:lnTo>
                  <a:lnTo>
                    <a:pt x="106" y="1258"/>
                  </a:lnTo>
                  <a:lnTo>
                    <a:pt x="98" y="1248"/>
                  </a:lnTo>
                  <a:lnTo>
                    <a:pt x="88" y="1240"/>
                  </a:lnTo>
                  <a:lnTo>
                    <a:pt x="80" y="1229"/>
                  </a:lnTo>
                  <a:lnTo>
                    <a:pt x="80" y="1229"/>
                  </a:lnTo>
                  <a:lnTo>
                    <a:pt x="77" y="1186"/>
                  </a:lnTo>
                  <a:lnTo>
                    <a:pt x="76" y="1146"/>
                  </a:lnTo>
                  <a:lnTo>
                    <a:pt x="76" y="1106"/>
                  </a:lnTo>
                  <a:lnTo>
                    <a:pt x="79" y="1067"/>
                  </a:lnTo>
                  <a:lnTo>
                    <a:pt x="81" y="1031"/>
                  </a:lnTo>
                  <a:lnTo>
                    <a:pt x="86" y="995"/>
                  </a:lnTo>
                  <a:lnTo>
                    <a:pt x="91" y="961"/>
                  </a:lnTo>
                  <a:lnTo>
                    <a:pt x="99" y="930"/>
                  </a:lnTo>
                  <a:lnTo>
                    <a:pt x="99" y="930"/>
                  </a:lnTo>
                  <a:lnTo>
                    <a:pt x="77" y="899"/>
                  </a:lnTo>
                  <a:lnTo>
                    <a:pt x="61" y="871"/>
                  </a:lnTo>
                  <a:lnTo>
                    <a:pt x="47" y="844"/>
                  </a:lnTo>
                  <a:lnTo>
                    <a:pt x="36" y="816"/>
                  </a:lnTo>
                  <a:lnTo>
                    <a:pt x="27" y="788"/>
                  </a:lnTo>
                  <a:lnTo>
                    <a:pt x="20" y="762"/>
                  </a:lnTo>
                  <a:lnTo>
                    <a:pt x="18" y="734"/>
                  </a:lnTo>
                  <a:lnTo>
                    <a:pt x="15" y="708"/>
                  </a:lnTo>
                  <a:lnTo>
                    <a:pt x="12" y="655"/>
                  </a:lnTo>
                  <a:lnTo>
                    <a:pt x="12" y="604"/>
                  </a:lnTo>
                  <a:lnTo>
                    <a:pt x="11" y="577"/>
                  </a:lnTo>
                  <a:lnTo>
                    <a:pt x="8" y="551"/>
                  </a:lnTo>
                  <a:lnTo>
                    <a:pt x="5" y="523"/>
                  </a:lnTo>
                  <a:lnTo>
                    <a:pt x="0" y="497"/>
                  </a:lnTo>
                  <a:lnTo>
                    <a:pt x="209" y="0"/>
                  </a:lnTo>
                  <a:lnTo>
                    <a:pt x="20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5" name="Line 491">
              <a:extLst>
                <a:ext uri="{FF2B5EF4-FFF2-40B4-BE49-F238E27FC236}">
                  <a16:creationId xmlns:a16="http://schemas.microsoft.com/office/drawing/2014/main" id="{E5D59235-4D87-4273-816A-244E3B86B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8751" y="3106738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6" name="Freeform 492">
              <a:extLst>
                <a:ext uri="{FF2B5EF4-FFF2-40B4-BE49-F238E27FC236}">
                  <a16:creationId xmlns:a16="http://schemas.microsoft.com/office/drawing/2014/main" id="{3A89C63D-CE3C-4A97-82CE-CFAC954E0C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4426" y="3008313"/>
              <a:ext cx="315913" cy="930275"/>
            </a:xfrm>
            <a:custGeom>
              <a:avLst/>
              <a:gdLst>
                <a:gd name="T0" fmla="*/ 212 w 596"/>
                <a:gd name="T1" fmla="*/ 0 h 1757"/>
                <a:gd name="T2" fmla="*/ 292 w 596"/>
                <a:gd name="T3" fmla="*/ 49 h 1757"/>
                <a:gd name="T4" fmla="*/ 374 w 596"/>
                <a:gd name="T5" fmla="*/ 99 h 1757"/>
                <a:gd name="T6" fmla="*/ 419 w 596"/>
                <a:gd name="T7" fmla="*/ 123 h 1757"/>
                <a:gd name="T8" fmla="*/ 470 w 596"/>
                <a:gd name="T9" fmla="*/ 147 h 1757"/>
                <a:gd name="T10" fmla="*/ 528 w 596"/>
                <a:gd name="T11" fmla="*/ 166 h 1757"/>
                <a:gd name="T12" fmla="*/ 596 w 596"/>
                <a:gd name="T13" fmla="*/ 184 h 1757"/>
                <a:gd name="T14" fmla="*/ 592 w 596"/>
                <a:gd name="T15" fmla="*/ 224 h 1757"/>
                <a:gd name="T16" fmla="*/ 578 w 596"/>
                <a:gd name="T17" fmla="*/ 299 h 1757"/>
                <a:gd name="T18" fmla="*/ 559 w 596"/>
                <a:gd name="T19" fmla="*/ 367 h 1757"/>
                <a:gd name="T20" fmla="*/ 534 w 596"/>
                <a:gd name="T21" fmla="*/ 429 h 1757"/>
                <a:gd name="T22" fmla="*/ 493 w 596"/>
                <a:gd name="T23" fmla="*/ 517 h 1757"/>
                <a:gd name="T24" fmla="*/ 437 w 596"/>
                <a:gd name="T25" fmla="*/ 633 h 1757"/>
                <a:gd name="T26" fmla="*/ 412 w 596"/>
                <a:gd name="T27" fmla="*/ 693 h 1757"/>
                <a:gd name="T28" fmla="*/ 459 w 596"/>
                <a:gd name="T29" fmla="*/ 1138 h 1757"/>
                <a:gd name="T30" fmla="*/ 471 w 596"/>
                <a:gd name="T31" fmla="*/ 1212 h 1757"/>
                <a:gd name="T32" fmla="*/ 477 w 596"/>
                <a:gd name="T33" fmla="*/ 1263 h 1757"/>
                <a:gd name="T34" fmla="*/ 477 w 596"/>
                <a:gd name="T35" fmla="*/ 1317 h 1757"/>
                <a:gd name="T36" fmla="*/ 473 w 596"/>
                <a:gd name="T37" fmla="*/ 1345 h 1757"/>
                <a:gd name="T38" fmla="*/ 499 w 596"/>
                <a:gd name="T39" fmla="*/ 1450 h 1757"/>
                <a:gd name="T40" fmla="*/ 509 w 596"/>
                <a:gd name="T41" fmla="*/ 1504 h 1757"/>
                <a:gd name="T42" fmla="*/ 516 w 596"/>
                <a:gd name="T43" fmla="*/ 1562 h 1757"/>
                <a:gd name="T44" fmla="*/ 514 w 596"/>
                <a:gd name="T45" fmla="*/ 1578 h 1757"/>
                <a:gd name="T46" fmla="*/ 503 w 596"/>
                <a:gd name="T47" fmla="*/ 1618 h 1757"/>
                <a:gd name="T48" fmla="*/ 481 w 596"/>
                <a:gd name="T49" fmla="*/ 1664 h 1757"/>
                <a:gd name="T50" fmla="*/ 450 w 596"/>
                <a:gd name="T51" fmla="*/ 1701 h 1757"/>
                <a:gd name="T52" fmla="*/ 416 w 596"/>
                <a:gd name="T53" fmla="*/ 1729 h 1757"/>
                <a:gd name="T54" fmla="*/ 380 w 596"/>
                <a:gd name="T55" fmla="*/ 1748 h 1757"/>
                <a:gd name="T56" fmla="*/ 345 w 596"/>
                <a:gd name="T57" fmla="*/ 1757 h 1757"/>
                <a:gd name="T58" fmla="*/ 313 w 596"/>
                <a:gd name="T59" fmla="*/ 1755 h 1757"/>
                <a:gd name="T60" fmla="*/ 294 w 596"/>
                <a:gd name="T61" fmla="*/ 1747 h 1757"/>
                <a:gd name="T62" fmla="*/ 288 w 596"/>
                <a:gd name="T63" fmla="*/ 1743 h 1757"/>
                <a:gd name="T64" fmla="*/ 237 w 596"/>
                <a:gd name="T65" fmla="*/ 1691 h 1757"/>
                <a:gd name="T66" fmla="*/ 195 w 596"/>
                <a:gd name="T67" fmla="*/ 1642 h 1757"/>
                <a:gd name="T68" fmla="*/ 159 w 596"/>
                <a:gd name="T69" fmla="*/ 1593 h 1757"/>
                <a:gd name="T70" fmla="*/ 132 w 596"/>
                <a:gd name="T71" fmla="*/ 1546 h 1757"/>
                <a:gd name="T72" fmla="*/ 108 w 596"/>
                <a:gd name="T73" fmla="*/ 1499 h 1757"/>
                <a:gd name="T74" fmla="*/ 89 w 596"/>
                <a:gd name="T75" fmla="*/ 1454 h 1757"/>
                <a:gd name="T76" fmla="*/ 75 w 596"/>
                <a:gd name="T77" fmla="*/ 1410 h 1757"/>
                <a:gd name="T78" fmla="*/ 57 w 596"/>
                <a:gd name="T79" fmla="*/ 1323 h 1757"/>
                <a:gd name="T80" fmla="*/ 48 w 596"/>
                <a:gd name="T81" fmla="*/ 1237 h 1757"/>
                <a:gd name="T82" fmla="*/ 39 w 596"/>
                <a:gd name="T83" fmla="*/ 1110 h 1757"/>
                <a:gd name="T84" fmla="*/ 26 w 596"/>
                <a:gd name="T85" fmla="*/ 1024 h 1757"/>
                <a:gd name="T86" fmla="*/ 16 w 596"/>
                <a:gd name="T87" fmla="*/ 965 h 1757"/>
                <a:gd name="T88" fmla="*/ 3 w 596"/>
                <a:gd name="T89" fmla="*/ 877 h 1757"/>
                <a:gd name="T90" fmla="*/ 0 w 596"/>
                <a:gd name="T91" fmla="*/ 823 h 1757"/>
                <a:gd name="T92" fmla="*/ 3 w 596"/>
                <a:gd name="T93" fmla="*/ 797 h 1757"/>
                <a:gd name="T94" fmla="*/ 87 w 596"/>
                <a:gd name="T95" fmla="*/ 671 h 1757"/>
                <a:gd name="T96" fmla="*/ 138 w 596"/>
                <a:gd name="T97" fmla="*/ 583 h 1757"/>
                <a:gd name="T98" fmla="*/ 181 w 596"/>
                <a:gd name="T99" fmla="*/ 492 h 1757"/>
                <a:gd name="T100" fmla="*/ 208 w 596"/>
                <a:gd name="T101" fmla="*/ 420 h 1757"/>
                <a:gd name="T102" fmla="*/ 222 w 596"/>
                <a:gd name="T103" fmla="*/ 371 h 1757"/>
                <a:gd name="T104" fmla="*/ 233 w 596"/>
                <a:gd name="T105" fmla="*/ 320 h 1757"/>
                <a:gd name="T106" fmla="*/ 238 w 596"/>
                <a:gd name="T107" fmla="*/ 266 h 1757"/>
                <a:gd name="T108" fmla="*/ 241 w 596"/>
                <a:gd name="T109" fmla="*/ 210 h 1757"/>
                <a:gd name="T110" fmla="*/ 238 w 596"/>
                <a:gd name="T111" fmla="*/ 153 h 1757"/>
                <a:gd name="T112" fmla="*/ 231 w 596"/>
                <a:gd name="T113" fmla="*/ 94 h 1757"/>
                <a:gd name="T114" fmla="*/ 220 w 596"/>
                <a:gd name="T115" fmla="*/ 31 h 1757"/>
                <a:gd name="T116" fmla="*/ 212 w 596"/>
                <a:gd name="T117" fmla="*/ 0 h 1757"/>
                <a:gd name="T118" fmla="*/ 212 w 596"/>
                <a:gd name="T119" fmla="*/ 0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6" h="1757">
                  <a:moveTo>
                    <a:pt x="212" y="0"/>
                  </a:moveTo>
                  <a:lnTo>
                    <a:pt x="212" y="0"/>
                  </a:lnTo>
                  <a:lnTo>
                    <a:pt x="252" y="24"/>
                  </a:lnTo>
                  <a:lnTo>
                    <a:pt x="292" y="49"/>
                  </a:lnTo>
                  <a:lnTo>
                    <a:pt x="333" y="74"/>
                  </a:lnTo>
                  <a:lnTo>
                    <a:pt x="374" y="99"/>
                  </a:lnTo>
                  <a:lnTo>
                    <a:pt x="395" y="112"/>
                  </a:lnTo>
                  <a:lnTo>
                    <a:pt x="419" y="123"/>
                  </a:lnTo>
                  <a:lnTo>
                    <a:pt x="444" y="135"/>
                  </a:lnTo>
                  <a:lnTo>
                    <a:pt x="470" y="147"/>
                  </a:lnTo>
                  <a:lnTo>
                    <a:pt x="498" y="156"/>
                  </a:lnTo>
                  <a:lnTo>
                    <a:pt x="528" y="166"/>
                  </a:lnTo>
                  <a:lnTo>
                    <a:pt x="561" y="176"/>
                  </a:lnTo>
                  <a:lnTo>
                    <a:pt x="596" y="184"/>
                  </a:lnTo>
                  <a:lnTo>
                    <a:pt x="596" y="184"/>
                  </a:lnTo>
                  <a:lnTo>
                    <a:pt x="592" y="224"/>
                  </a:lnTo>
                  <a:lnTo>
                    <a:pt x="586" y="263"/>
                  </a:lnTo>
                  <a:lnTo>
                    <a:pt x="578" y="299"/>
                  </a:lnTo>
                  <a:lnTo>
                    <a:pt x="568" y="334"/>
                  </a:lnTo>
                  <a:lnTo>
                    <a:pt x="559" y="367"/>
                  </a:lnTo>
                  <a:lnTo>
                    <a:pt x="546" y="399"/>
                  </a:lnTo>
                  <a:lnTo>
                    <a:pt x="534" y="429"/>
                  </a:lnTo>
                  <a:lnTo>
                    <a:pt x="521" y="460"/>
                  </a:lnTo>
                  <a:lnTo>
                    <a:pt x="493" y="517"/>
                  </a:lnTo>
                  <a:lnTo>
                    <a:pt x="464" y="575"/>
                  </a:lnTo>
                  <a:lnTo>
                    <a:pt x="437" y="633"/>
                  </a:lnTo>
                  <a:lnTo>
                    <a:pt x="424" y="662"/>
                  </a:lnTo>
                  <a:lnTo>
                    <a:pt x="412" y="693"/>
                  </a:lnTo>
                  <a:lnTo>
                    <a:pt x="459" y="1138"/>
                  </a:lnTo>
                  <a:lnTo>
                    <a:pt x="459" y="1138"/>
                  </a:lnTo>
                  <a:lnTo>
                    <a:pt x="467" y="1187"/>
                  </a:lnTo>
                  <a:lnTo>
                    <a:pt x="471" y="1212"/>
                  </a:lnTo>
                  <a:lnTo>
                    <a:pt x="474" y="1237"/>
                  </a:lnTo>
                  <a:lnTo>
                    <a:pt x="477" y="1263"/>
                  </a:lnTo>
                  <a:lnTo>
                    <a:pt x="478" y="1289"/>
                  </a:lnTo>
                  <a:lnTo>
                    <a:pt x="477" y="1317"/>
                  </a:lnTo>
                  <a:lnTo>
                    <a:pt x="473" y="1345"/>
                  </a:lnTo>
                  <a:lnTo>
                    <a:pt x="473" y="1345"/>
                  </a:lnTo>
                  <a:lnTo>
                    <a:pt x="487" y="1397"/>
                  </a:lnTo>
                  <a:lnTo>
                    <a:pt x="499" y="1450"/>
                  </a:lnTo>
                  <a:lnTo>
                    <a:pt x="505" y="1476"/>
                  </a:lnTo>
                  <a:lnTo>
                    <a:pt x="509" y="1504"/>
                  </a:lnTo>
                  <a:lnTo>
                    <a:pt x="513" y="1533"/>
                  </a:lnTo>
                  <a:lnTo>
                    <a:pt x="516" y="1562"/>
                  </a:lnTo>
                  <a:lnTo>
                    <a:pt x="516" y="1562"/>
                  </a:lnTo>
                  <a:lnTo>
                    <a:pt x="514" y="1578"/>
                  </a:lnTo>
                  <a:lnTo>
                    <a:pt x="512" y="1592"/>
                  </a:lnTo>
                  <a:lnTo>
                    <a:pt x="503" y="1618"/>
                  </a:lnTo>
                  <a:lnTo>
                    <a:pt x="493" y="1642"/>
                  </a:lnTo>
                  <a:lnTo>
                    <a:pt x="481" y="1664"/>
                  </a:lnTo>
                  <a:lnTo>
                    <a:pt x="467" y="1685"/>
                  </a:lnTo>
                  <a:lnTo>
                    <a:pt x="450" y="1701"/>
                  </a:lnTo>
                  <a:lnTo>
                    <a:pt x="434" y="1716"/>
                  </a:lnTo>
                  <a:lnTo>
                    <a:pt x="416" y="1729"/>
                  </a:lnTo>
                  <a:lnTo>
                    <a:pt x="398" y="1740"/>
                  </a:lnTo>
                  <a:lnTo>
                    <a:pt x="380" y="1748"/>
                  </a:lnTo>
                  <a:lnTo>
                    <a:pt x="362" y="1754"/>
                  </a:lnTo>
                  <a:lnTo>
                    <a:pt x="345" y="1757"/>
                  </a:lnTo>
                  <a:lnTo>
                    <a:pt x="328" y="1757"/>
                  </a:lnTo>
                  <a:lnTo>
                    <a:pt x="313" y="1755"/>
                  </a:lnTo>
                  <a:lnTo>
                    <a:pt x="299" y="1750"/>
                  </a:lnTo>
                  <a:lnTo>
                    <a:pt x="294" y="1747"/>
                  </a:lnTo>
                  <a:lnTo>
                    <a:pt x="288" y="1743"/>
                  </a:lnTo>
                  <a:lnTo>
                    <a:pt x="288" y="1743"/>
                  </a:lnTo>
                  <a:lnTo>
                    <a:pt x="262" y="1716"/>
                  </a:lnTo>
                  <a:lnTo>
                    <a:pt x="237" y="1691"/>
                  </a:lnTo>
                  <a:lnTo>
                    <a:pt x="216" y="1666"/>
                  </a:lnTo>
                  <a:lnTo>
                    <a:pt x="195" y="1642"/>
                  </a:lnTo>
                  <a:lnTo>
                    <a:pt x="177" y="1617"/>
                  </a:lnTo>
                  <a:lnTo>
                    <a:pt x="159" y="1593"/>
                  </a:lnTo>
                  <a:lnTo>
                    <a:pt x="144" y="1569"/>
                  </a:lnTo>
                  <a:lnTo>
                    <a:pt x="132" y="1546"/>
                  </a:lnTo>
                  <a:lnTo>
                    <a:pt x="119" y="1522"/>
                  </a:lnTo>
                  <a:lnTo>
                    <a:pt x="108" y="1499"/>
                  </a:lnTo>
                  <a:lnTo>
                    <a:pt x="98" y="1476"/>
                  </a:lnTo>
                  <a:lnTo>
                    <a:pt x="89" y="1454"/>
                  </a:lnTo>
                  <a:lnTo>
                    <a:pt x="82" y="1432"/>
                  </a:lnTo>
                  <a:lnTo>
                    <a:pt x="75" y="1410"/>
                  </a:lnTo>
                  <a:lnTo>
                    <a:pt x="65" y="1366"/>
                  </a:lnTo>
                  <a:lnTo>
                    <a:pt x="57" y="1323"/>
                  </a:lnTo>
                  <a:lnTo>
                    <a:pt x="51" y="1280"/>
                  </a:lnTo>
                  <a:lnTo>
                    <a:pt x="48" y="1237"/>
                  </a:lnTo>
                  <a:lnTo>
                    <a:pt x="44" y="1195"/>
                  </a:lnTo>
                  <a:lnTo>
                    <a:pt x="39" y="1110"/>
                  </a:lnTo>
                  <a:lnTo>
                    <a:pt x="33" y="1067"/>
                  </a:lnTo>
                  <a:lnTo>
                    <a:pt x="26" y="1024"/>
                  </a:lnTo>
                  <a:lnTo>
                    <a:pt x="26" y="1024"/>
                  </a:lnTo>
                  <a:lnTo>
                    <a:pt x="16" y="965"/>
                  </a:lnTo>
                  <a:lnTo>
                    <a:pt x="5" y="906"/>
                  </a:lnTo>
                  <a:lnTo>
                    <a:pt x="3" y="877"/>
                  </a:lnTo>
                  <a:lnTo>
                    <a:pt x="0" y="850"/>
                  </a:lnTo>
                  <a:lnTo>
                    <a:pt x="0" y="823"/>
                  </a:lnTo>
                  <a:lnTo>
                    <a:pt x="3" y="797"/>
                  </a:lnTo>
                  <a:lnTo>
                    <a:pt x="3" y="797"/>
                  </a:lnTo>
                  <a:lnTo>
                    <a:pt x="59" y="714"/>
                  </a:lnTo>
                  <a:lnTo>
                    <a:pt x="87" y="671"/>
                  </a:lnTo>
                  <a:lnTo>
                    <a:pt x="113" y="626"/>
                  </a:lnTo>
                  <a:lnTo>
                    <a:pt x="138" y="583"/>
                  </a:lnTo>
                  <a:lnTo>
                    <a:pt x="161" y="538"/>
                  </a:lnTo>
                  <a:lnTo>
                    <a:pt x="181" y="492"/>
                  </a:lnTo>
                  <a:lnTo>
                    <a:pt x="201" y="445"/>
                  </a:lnTo>
                  <a:lnTo>
                    <a:pt x="208" y="420"/>
                  </a:lnTo>
                  <a:lnTo>
                    <a:pt x="216" y="396"/>
                  </a:lnTo>
                  <a:lnTo>
                    <a:pt x="222" y="371"/>
                  </a:lnTo>
                  <a:lnTo>
                    <a:pt x="227" y="345"/>
                  </a:lnTo>
                  <a:lnTo>
                    <a:pt x="233" y="320"/>
                  </a:lnTo>
                  <a:lnTo>
                    <a:pt x="236" y="294"/>
                  </a:lnTo>
                  <a:lnTo>
                    <a:pt x="238" y="266"/>
                  </a:lnTo>
                  <a:lnTo>
                    <a:pt x="240" y="239"/>
                  </a:lnTo>
                  <a:lnTo>
                    <a:pt x="241" y="210"/>
                  </a:lnTo>
                  <a:lnTo>
                    <a:pt x="240" y="183"/>
                  </a:lnTo>
                  <a:lnTo>
                    <a:pt x="238" y="153"/>
                  </a:lnTo>
                  <a:lnTo>
                    <a:pt x="236" y="124"/>
                  </a:lnTo>
                  <a:lnTo>
                    <a:pt x="231" y="94"/>
                  </a:lnTo>
                  <a:lnTo>
                    <a:pt x="226" y="63"/>
                  </a:lnTo>
                  <a:lnTo>
                    <a:pt x="220" y="31"/>
                  </a:lnTo>
                  <a:lnTo>
                    <a:pt x="212" y="0"/>
                  </a:lnTo>
                  <a:lnTo>
                    <a:pt x="212" y="0"/>
                  </a:lnTo>
                  <a:close/>
                  <a:moveTo>
                    <a:pt x="212" y="0"/>
                  </a:move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7" name="Freeform 493">
              <a:extLst>
                <a:ext uri="{FF2B5EF4-FFF2-40B4-BE49-F238E27FC236}">
                  <a16:creationId xmlns:a16="http://schemas.microsoft.com/office/drawing/2014/main" id="{4ED77A71-BB7D-4BB4-B74A-B9ACB7053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26" y="3008313"/>
              <a:ext cx="315913" cy="930275"/>
            </a:xfrm>
            <a:custGeom>
              <a:avLst/>
              <a:gdLst>
                <a:gd name="T0" fmla="*/ 212 w 596"/>
                <a:gd name="T1" fmla="*/ 0 h 1757"/>
                <a:gd name="T2" fmla="*/ 292 w 596"/>
                <a:gd name="T3" fmla="*/ 49 h 1757"/>
                <a:gd name="T4" fmla="*/ 374 w 596"/>
                <a:gd name="T5" fmla="*/ 99 h 1757"/>
                <a:gd name="T6" fmla="*/ 419 w 596"/>
                <a:gd name="T7" fmla="*/ 123 h 1757"/>
                <a:gd name="T8" fmla="*/ 470 w 596"/>
                <a:gd name="T9" fmla="*/ 147 h 1757"/>
                <a:gd name="T10" fmla="*/ 528 w 596"/>
                <a:gd name="T11" fmla="*/ 166 h 1757"/>
                <a:gd name="T12" fmla="*/ 596 w 596"/>
                <a:gd name="T13" fmla="*/ 184 h 1757"/>
                <a:gd name="T14" fmla="*/ 592 w 596"/>
                <a:gd name="T15" fmla="*/ 224 h 1757"/>
                <a:gd name="T16" fmla="*/ 578 w 596"/>
                <a:gd name="T17" fmla="*/ 299 h 1757"/>
                <a:gd name="T18" fmla="*/ 559 w 596"/>
                <a:gd name="T19" fmla="*/ 367 h 1757"/>
                <a:gd name="T20" fmla="*/ 534 w 596"/>
                <a:gd name="T21" fmla="*/ 429 h 1757"/>
                <a:gd name="T22" fmla="*/ 493 w 596"/>
                <a:gd name="T23" fmla="*/ 517 h 1757"/>
                <a:gd name="T24" fmla="*/ 437 w 596"/>
                <a:gd name="T25" fmla="*/ 633 h 1757"/>
                <a:gd name="T26" fmla="*/ 412 w 596"/>
                <a:gd name="T27" fmla="*/ 693 h 1757"/>
                <a:gd name="T28" fmla="*/ 459 w 596"/>
                <a:gd name="T29" fmla="*/ 1138 h 1757"/>
                <a:gd name="T30" fmla="*/ 471 w 596"/>
                <a:gd name="T31" fmla="*/ 1212 h 1757"/>
                <a:gd name="T32" fmla="*/ 477 w 596"/>
                <a:gd name="T33" fmla="*/ 1263 h 1757"/>
                <a:gd name="T34" fmla="*/ 477 w 596"/>
                <a:gd name="T35" fmla="*/ 1317 h 1757"/>
                <a:gd name="T36" fmla="*/ 473 w 596"/>
                <a:gd name="T37" fmla="*/ 1345 h 1757"/>
                <a:gd name="T38" fmla="*/ 499 w 596"/>
                <a:gd name="T39" fmla="*/ 1450 h 1757"/>
                <a:gd name="T40" fmla="*/ 509 w 596"/>
                <a:gd name="T41" fmla="*/ 1504 h 1757"/>
                <a:gd name="T42" fmla="*/ 516 w 596"/>
                <a:gd name="T43" fmla="*/ 1562 h 1757"/>
                <a:gd name="T44" fmla="*/ 514 w 596"/>
                <a:gd name="T45" fmla="*/ 1578 h 1757"/>
                <a:gd name="T46" fmla="*/ 503 w 596"/>
                <a:gd name="T47" fmla="*/ 1618 h 1757"/>
                <a:gd name="T48" fmla="*/ 481 w 596"/>
                <a:gd name="T49" fmla="*/ 1664 h 1757"/>
                <a:gd name="T50" fmla="*/ 450 w 596"/>
                <a:gd name="T51" fmla="*/ 1701 h 1757"/>
                <a:gd name="T52" fmla="*/ 416 w 596"/>
                <a:gd name="T53" fmla="*/ 1729 h 1757"/>
                <a:gd name="T54" fmla="*/ 380 w 596"/>
                <a:gd name="T55" fmla="*/ 1748 h 1757"/>
                <a:gd name="T56" fmla="*/ 345 w 596"/>
                <a:gd name="T57" fmla="*/ 1757 h 1757"/>
                <a:gd name="T58" fmla="*/ 313 w 596"/>
                <a:gd name="T59" fmla="*/ 1755 h 1757"/>
                <a:gd name="T60" fmla="*/ 294 w 596"/>
                <a:gd name="T61" fmla="*/ 1747 h 1757"/>
                <a:gd name="T62" fmla="*/ 288 w 596"/>
                <a:gd name="T63" fmla="*/ 1743 h 1757"/>
                <a:gd name="T64" fmla="*/ 237 w 596"/>
                <a:gd name="T65" fmla="*/ 1691 h 1757"/>
                <a:gd name="T66" fmla="*/ 195 w 596"/>
                <a:gd name="T67" fmla="*/ 1642 h 1757"/>
                <a:gd name="T68" fmla="*/ 159 w 596"/>
                <a:gd name="T69" fmla="*/ 1593 h 1757"/>
                <a:gd name="T70" fmla="*/ 132 w 596"/>
                <a:gd name="T71" fmla="*/ 1546 h 1757"/>
                <a:gd name="T72" fmla="*/ 108 w 596"/>
                <a:gd name="T73" fmla="*/ 1499 h 1757"/>
                <a:gd name="T74" fmla="*/ 89 w 596"/>
                <a:gd name="T75" fmla="*/ 1454 h 1757"/>
                <a:gd name="T76" fmla="*/ 75 w 596"/>
                <a:gd name="T77" fmla="*/ 1410 h 1757"/>
                <a:gd name="T78" fmla="*/ 57 w 596"/>
                <a:gd name="T79" fmla="*/ 1323 h 1757"/>
                <a:gd name="T80" fmla="*/ 48 w 596"/>
                <a:gd name="T81" fmla="*/ 1237 h 1757"/>
                <a:gd name="T82" fmla="*/ 39 w 596"/>
                <a:gd name="T83" fmla="*/ 1110 h 1757"/>
                <a:gd name="T84" fmla="*/ 26 w 596"/>
                <a:gd name="T85" fmla="*/ 1024 h 1757"/>
                <a:gd name="T86" fmla="*/ 16 w 596"/>
                <a:gd name="T87" fmla="*/ 965 h 1757"/>
                <a:gd name="T88" fmla="*/ 3 w 596"/>
                <a:gd name="T89" fmla="*/ 877 h 1757"/>
                <a:gd name="T90" fmla="*/ 0 w 596"/>
                <a:gd name="T91" fmla="*/ 823 h 1757"/>
                <a:gd name="T92" fmla="*/ 3 w 596"/>
                <a:gd name="T93" fmla="*/ 797 h 1757"/>
                <a:gd name="T94" fmla="*/ 87 w 596"/>
                <a:gd name="T95" fmla="*/ 671 h 1757"/>
                <a:gd name="T96" fmla="*/ 138 w 596"/>
                <a:gd name="T97" fmla="*/ 583 h 1757"/>
                <a:gd name="T98" fmla="*/ 181 w 596"/>
                <a:gd name="T99" fmla="*/ 492 h 1757"/>
                <a:gd name="T100" fmla="*/ 208 w 596"/>
                <a:gd name="T101" fmla="*/ 420 h 1757"/>
                <a:gd name="T102" fmla="*/ 222 w 596"/>
                <a:gd name="T103" fmla="*/ 371 h 1757"/>
                <a:gd name="T104" fmla="*/ 233 w 596"/>
                <a:gd name="T105" fmla="*/ 320 h 1757"/>
                <a:gd name="T106" fmla="*/ 238 w 596"/>
                <a:gd name="T107" fmla="*/ 266 h 1757"/>
                <a:gd name="T108" fmla="*/ 241 w 596"/>
                <a:gd name="T109" fmla="*/ 210 h 1757"/>
                <a:gd name="T110" fmla="*/ 238 w 596"/>
                <a:gd name="T111" fmla="*/ 153 h 1757"/>
                <a:gd name="T112" fmla="*/ 231 w 596"/>
                <a:gd name="T113" fmla="*/ 94 h 1757"/>
                <a:gd name="T114" fmla="*/ 220 w 596"/>
                <a:gd name="T115" fmla="*/ 31 h 1757"/>
                <a:gd name="T116" fmla="*/ 212 w 596"/>
                <a:gd name="T117" fmla="*/ 0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96" h="1757">
                  <a:moveTo>
                    <a:pt x="212" y="0"/>
                  </a:moveTo>
                  <a:lnTo>
                    <a:pt x="212" y="0"/>
                  </a:lnTo>
                  <a:lnTo>
                    <a:pt x="252" y="24"/>
                  </a:lnTo>
                  <a:lnTo>
                    <a:pt x="292" y="49"/>
                  </a:lnTo>
                  <a:lnTo>
                    <a:pt x="333" y="74"/>
                  </a:lnTo>
                  <a:lnTo>
                    <a:pt x="374" y="99"/>
                  </a:lnTo>
                  <a:lnTo>
                    <a:pt x="395" y="112"/>
                  </a:lnTo>
                  <a:lnTo>
                    <a:pt x="419" y="123"/>
                  </a:lnTo>
                  <a:lnTo>
                    <a:pt x="444" y="135"/>
                  </a:lnTo>
                  <a:lnTo>
                    <a:pt x="470" y="147"/>
                  </a:lnTo>
                  <a:lnTo>
                    <a:pt x="498" y="156"/>
                  </a:lnTo>
                  <a:lnTo>
                    <a:pt x="528" y="166"/>
                  </a:lnTo>
                  <a:lnTo>
                    <a:pt x="561" y="176"/>
                  </a:lnTo>
                  <a:lnTo>
                    <a:pt x="596" y="184"/>
                  </a:lnTo>
                  <a:lnTo>
                    <a:pt x="596" y="184"/>
                  </a:lnTo>
                  <a:lnTo>
                    <a:pt x="592" y="224"/>
                  </a:lnTo>
                  <a:lnTo>
                    <a:pt x="586" y="263"/>
                  </a:lnTo>
                  <a:lnTo>
                    <a:pt x="578" y="299"/>
                  </a:lnTo>
                  <a:lnTo>
                    <a:pt x="568" y="334"/>
                  </a:lnTo>
                  <a:lnTo>
                    <a:pt x="559" y="367"/>
                  </a:lnTo>
                  <a:lnTo>
                    <a:pt x="546" y="399"/>
                  </a:lnTo>
                  <a:lnTo>
                    <a:pt x="534" y="429"/>
                  </a:lnTo>
                  <a:lnTo>
                    <a:pt x="521" y="460"/>
                  </a:lnTo>
                  <a:lnTo>
                    <a:pt x="493" y="517"/>
                  </a:lnTo>
                  <a:lnTo>
                    <a:pt x="464" y="575"/>
                  </a:lnTo>
                  <a:lnTo>
                    <a:pt x="437" y="633"/>
                  </a:lnTo>
                  <a:lnTo>
                    <a:pt x="424" y="662"/>
                  </a:lnTo>
                  <a:lnTo>
                    <a:pt x="412" y="693"/>
                  </a:lnTo>
                  <a:lnTo>
                    <a:pt x="459" y="1138"/>
                  </a:lnTo>
                  <a:lnTo>
                    <a:pt x="459" y="1138"/>
                  </a:lnTo>
                  <a:lnTo>
                    <a:pt x="467" y="1187"/>
                  </a:lnTo>
                  <a:lnTo>
                    <a:pt x="471" y="1212"/>
                  </a:lnTo>
                  <a:lnTo>
                    <a:pt x="474" y="1237"/>
                  </a:lnTo>
                  <a:lnTo>
                    <a:pt x="477" y="1263"/>
                  </a:lnTo>
                  <a:lnTo>
                    <a:pt x="478" y="1289"/>
                  </a:lnTo>
                  <a:lnTo>
                    <a:pt x="477" y="1317"/>
                  </a:lnTo>
                  <a:lnTo>
                    <a:pt x="473" y="1345"/>
                  </a:lnTo>
                  <a:lnTo>
                    <a:pt x="473" y="1345"/>
                  </a:lnTo>
                  <a:lnTo>
                    <a:pt x="487" y="1397"/>
                  </a:lnTo>
                  <a:lnTo>
                    <a:pt x="499" y="1450"/>
                  </a:lnTo>
                  <a:lnTo>
                    <a:pt x="505" y="1476"/>
                  </a:lnTo>
                  <a:lnTo>
                    <a:pt x="509" y="1504"/>
                  </a:lnTo>
                  <a:lnTo>
                    <a:pt x="513" y="1533"/>
                  </a:lnTo>
                  <a:lnTo>
                    <a:pt x="516" y="1562"/>
                  </a:lnTo>
                  <a:lnTo>
                    <a:pt x="516" y="1562"/>
                  </a:lnTo>
                  <a:lnTo>
                    <a:pt x="514" y="1578"/>
                  </a:lnTo>
                  <a:lnTo>
                    <a:pt x="512" y="1592"/>
                  </a:lnTo>
                  <a:lnTo>
                    <a:pt x="503" y="1618"/>
                  </a:lnTo>
                  <a:lnTo>
                    <a:pt x="493" y="1642"/>
                  </a:lnTo>
                  <a:lnTo>
                    <a:pt x="481" y="1664"/>
                  </a:lnTo>
                  <a:lnTo>
                    <a:pt x="467" y="1685"/>
                  </a:lnTo>
                  <a:lnTo>
                    <a:pt x="450" y="1701"/>
                  </a:lnTo>
                  <a:lnTo>
                    <a:pt x="434" y="1716"/>
                  </a:lnTo>
                  <a:lnTo>
                    <a:pt x="416" y="1729"/>
                  </a:lnTo>
                  <a:lnTo>
                    <a:pt x="398" y="1740"/>
                  </a:lnTo>
                  <a:lnTo>
                    <a:pt x="380" y="1748"/>
                  </a:lnTo>
                  <a:lnTo>
                    <a:pt x="362" y="1754"/>
                  </a:lnTo>
                  <a:lnTo>
                    <a:pt x="345" y="1757"/>
                  </a:lnTo>
                  <a:lnTo>
                    <a:pt x="328" y="1757"/>
                  </a:lnTo>
                  <a:lnTo>
                    <a:pt x="313" y="1755"/>
                  </a:lnTo>
                  <a:lnTo>
                    <a:pt x="299" y="1750"/>
                  </a:lnTo>
                  <a:lnTo>
                    <a:pt x="294" y="1747"/>
                  </a:lnTo>
                  <a:lnTo>
                    <a:pt x="288" y="1743"/>
                  </a:lnTo>
                  <a:lnTo>
                    <a:pt x="288" y="1743"/>
                  </a:lnTo>
                  <a:lnTo>
                    <a:pt x="262" y="1716"/>
                  </a:lnTo>
                  <a:lnTo>
                    <a:pt x="237" y="1691"/>
                  </a:lnTo>
                  <a:lnTo>
                    <a:pt x="216" y="1666"/>
                  </a:lnTo>
                  <a:lnTo>
                    <a:pt x="195" y="1642"/>
                  </a:lnTo>
                  <a:lnTo>
                    <a:pt x="177" y="1617"/>
                  </a:lnTo>
                  <a:lnTo>
                    <a:pt x="159" y="1593"/>
                  </a:lnTo>
                  <a:lnTo>
                    <a:pt x="144" y="1569"/>
                  </a:lnTo>
                  <a:lnTo>
                    <a:pt x="132" y="1546"/>
                  </a:lnTo>
                  <a:lnTo>
                    <a:pt x="119" y="1522"/>
                  </a:lnTo>
                  <a:lnTo>
                    <a:pt x="108" y="1499"/>
                  </a:lnTo>
                  <a:lnTo>
                    <a:pt x="98" y="1476"/>
                  </a:lnTo>
                  <a:lnTo>
                    <a:pt x="89" y="1454"/>
                  </a:lnTo>
                  <a:lnTo>
                    <a:pt x="82" y="1432"/>
                  </a:lnTo>
                  <a:lnTo>
                    <a:pt x="75" y="1410"/>
                  </a:lnTo>
                  <a:lnTo>
                    <a:pt x="65" y="1366"/>
                  </a:lnTo>
                  <a:lnTo>
                    <a:pt x="57" y="1323"/>
                  </a:lnTo>
                  <a:lnTo>
                    <a:pt x="51" y="1280"/>
                  </a:lnTo>
                  <a:lnTo>
                    <a:pt x="48" y="1237"/>
                  </a:lnTo>
                  <a:lnTo>
                    <a:pt x="44" y="1195"/>
                  </a:lnTo>
                  <a:lnTo>
                    <a:pt x="39" y="1110"/>
                  </a:lnTo>
                  <a:lnTo>
                    <a:pt x="33" y="1067"/>
                  </a:lnTo>
                  <a:lnTo>
                    <a:pt x="26" y="1024"/>
                  </a:lnTo>
                  <a:lnTo>
                    <a:pt x="26" y="1024"/>
                  </a:lnTo>
                  <a:lnTo>
                    <a:pt x="16" y="965"/>
                  </a:lnTo>
                  <a:lnTo>
                    <a:pt x="5" y="906"/>
                  </a:lnTo>
                  <a:lnTo>
                    <a:pt x="3" y="877"/>
                  </a:lnTo>
                  <a:lnTo>
                    <a:pt x="0" y="850"/>
                  </a:lnTo>
                  <a:lnTo>
                    <a:pt x="0" y="823"/>
                  </a:lnTo>
                  <a:lnTo>
                    <a:pt x="3" y="797"/>
                  </a:lnTo>
                  <a:lnTo>
                    <a:pt x="3" y="797"/>
                  </a:lnTo>
                  <a:lnTo>
                    <a:pt x="59" y="714"/>
                  </a:lnTo>
                  <a:lnTo>
                    <a:pt x="87" y="671"/>
                  </a:lnTo>
                  <a:lnTo>
                    <a:pt x="113" y="626"/>
                  </a:lnTo>
                  <a:lnTo>
                    <a:pt x="138" y="583"/>
                  </a:lnTo>
                  <a:lnTo>
                    <a:pt x="161" y="538"/>
                  </a:lnTo>
                  <a:lnTo>
                    <a:pt x="181" y="492"/>
                  </a:lnTo>
                  <a:lnTo>
                    <a:pt x="201" y="445"/>
                  </a:lnTo>
                  <a:lnTo>
                    <a:pt x="208" y="420"/>
                  </a:lnTo>
                  <a:lnTo>
                    <a:pt x="216" y="396"/>
                  </a:lnTo>
                  <a:lnTo>
                    <a:pt x="222" y="371"/>
                  </a:lnTo>
                  <a:lnTo>
                    <a:pt x="227" y="345"/>
                  </a:lnTo>
                  <a:lnTo>
                    <a:pt x="233" y="320"/>
                  </a:lnTo>
                  <a:lnTo>
                    <a:pt x="236" y="294"/>
                  </a:lnTo>
                  <a:lnTo>
                    <a:pt x="238" y="266"/>
                  </a:lnTo>
                  <a:lnTo>
                    <a:pt x="240" y="239"/>
                  </a:lnTo>
                  <a:lnTo>
                    <a:pt x="241" y="210"/>
                  </a:lnTo>
                  <a:lnTo>
                    <a:pt x="240" y="183"/>
                  </a:lnTo>
                  <a:lnTo>
                    <a:pt x="238" y="153"/>
                  </a:lnTo>
                  <a:lnTo>
                    <a:pt x="236" y="124"/>
                  </a:lnTo>
                  <a:lnTo>
                    <a:pt x="231" y="94"/>
                  </a:lnTo>
                  <a:lnTo>
                    <a:pt x="226" y="63"/>
                  </a:lnTo>
                  <a:lnTo>
                    <a:pt x="220" y="31"/>
                  </a:lnTo>
                  <a:lnTo>
                    <a:pt x="212" y="0"/>
                  </a:lnTo>
                  <a:lnTo>
                    <a:pt x="2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8" name="Line 494">
              <a:extLst>
                <a:ext uri="{FF2B5EF4-FFF2-40B4-BE49-F238E27FC236}">
                  <a16:creationId xmlns:a16="http://schemas.microsoft.com/office/drawing/2014/main" id="{B06D00D5-7FF7-4006-9E4A-10BE8C21D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7138" y="30083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9" name="Freeform 495">
              <a:extLst>
                <a:ext uri="{FF2B5EF4-FFF2-40B4-BE49-F238E27FC236}">
                  <a16:creationId xmlns:a16="http://schemas.microsoft.com/office/drawing/2014/main" id="{89D8085E-B242-4024-B489-C762FE514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26" y="3008313"/>
              <a:ext cx="315913" cy="930275"/>
            </a:xfrm>
            <a:custGeom>
              <a:avLst/>
              <a:gdLst>
                <a:gd name="T0" fmla="*/ 212 w 596"/>
                <a:gd name="T1" fmla="*/ 0 h 1757"/>
                <a:gd name="T2" fmla="*/ 292 w 596"/>
                <a:gd name="T3" fmla="*/ 49 h 1757"/>
                <a:gd name="T4" fmla="*/ 374 w 596"/>
                <a:gd name="T5" fmla="*/ 99 h 1757"/>
                <a:gd name="T6" fmla="*/ 419 w 596"/>
                <a:gd name="T7" fmla="*/ 124 h 1757"/>
                <a:gd name="T8" fmla="*/ 470 w 596"/>
                <a:gd name="T9" fmla="*/ 147 h 1757"/>
                <a:gd name="T10" fmla="*/ 528 w 596"/>
                <a:gd name="T11" fmla="*/ 166 h 1757"/>
                <a:gd name="T12" fmla="*/ 596 w 596"/>
                <a:gd name="T13" fmla="*/ 184 h 1757"/>
                <a:gd name="T14" fmla="*/ 592 w 596"/>
                <a:gd name="T15" fmla="*/ 224 h 1757"/>
                <a:gd name="T16" fmla="*/ 578 w 596"/>
                <a:gd name="T17" fmla="*/ 299 h 1757"/>
                <a:gd name="T18" fmla="*/ 559 w 596"/>
                <a:gd name="T19" fmla="*/ 367 h 1757"/>
                <a:gd name="T20" fmla="*/ 534 w 596"/>
                <a:gd name="T21" fmla="*/ 429 h 1757"/>
                <a:gd name="T22" fmla="*/ 493 w 596"/>
                <a:gd name="T23" fmla="*/ 517 h 1757"/>
                <a:gd name="T24" fmla="*/ 437 w 596"/>
                <a:gd name="T25" fmla="*/ 633 h 1757"/>
                <a:gd name="T26" fmla="*/ 412 w 596"/>
                <a:gd name="T27" fmla="*/ 694 h 1757"/>
                <a:gd name="T28" fmla="*/ 459 w 596"/>
                <a:gd name="T29" fmla="*/ 1138 h 1757"/>
                <a:gd name="T30" fmla="*/ 471 w 596"/>
                <a:gd name="T31" fmla="*/ 1212 h 1757"/>
                <a:gd name="T32" fmla="*/ 477 w 596"/>
                <a:gd name="T33" fmla="*/ 1263 h 1757"/>
                <a:gd name="T34" fmla="*/ 477 w 596"/>
                <a:gd name="T35" fmla="*/ 1317 h 1757"/>
                <a:gd name="T36" fmla="*/ 473 w 596"/>
                <a:gd name="T37" fmla="*/ 1345 h 1757"/>
                <a:gd name="T38" fmla="*/ 499 w 596"/>
                <a:gd name="T39" fmla="*/ 1450 h 1757"/>
                <a:gd name="T40" fmla="*/ 509 w 596"/>
                <a:gd name="T41" fmla="*/ 1504 h 1757"/>
                <a:gd name="T42" fmla="*/ 516 w 596"/>
                <a:gd name="T43" fmla="*/ 1562 h 1757"/>
                <a:gd name="T44" fmla="*/ 514 w 596"/>
                <a:gd name="T45" fmla="*/ 1578 h 1757"/>
                <a:gd name="T46" fmla="*/ 503 w 596"/>
                <a:gd name="T47" fmla="*/ 1618 h 1757"/>
                <a:gd name="T48" fmla="*/ 481 w 596"/>
                <a:gd name="T49" fmla="*/ 1664 h 1757"/>
                <a:gd name="T50" fmla="*/ 450 w 596"/>
                <a:gd name="T51" fmla="*/ 1701 h 1757"/>
                <a:gd name="T52" fmla="*/ 416 w 596"/>
                <a:gd name="T53" fmla="*/ 1729 h 1757"/>
                <a:gd name="T54" fmla="*/ 380 w 596"/>
                <a:gd name="T55" fmla="*/ 1748 h 1757"/>
                <a:gd name="T56" fmla="*/ 345 w 596"/>
                <a:gd name="T57" fmla="*/ 1757 h 1757"/>
                <a:gd name="T58" fmla="*/ 313 w 596"/>
                <a:gd name="T59" fmla="*/ 1755 h 1757"/>
                <a:gd name="T60" fmla="*/ 294 w 596"/>
                <a:gd name="T61" fmla="*/ 1747 h 1757"/>
                <a:gd name="T62" fmla="*/ 288 w 596"/>
                <a:gd name="T63" fmla="*/ 1743 h 1757"/>
                <a:gd name="T64" fmla="*/ 237 w 596"/>
                <a:gd name="T65" fmla="*/ 1691 h 1757"/>
                <a:gd name="T66" fmla="*/ 195 w 596"/>
                <a:gd name="T67" fmla="*/ 1642 h 1757"/>
                <a:gd name="T68" fmla="*/ 159 w 596"/>
                <a:gd name="T69" fmla="*/ 1593 h 1757"/>
                <a:gd name="T70" fmla="*/ 132 w 596"/>
                <a:gd name="T71" fmla="*/ 1546 h 1757"/>
                <a:gd name="T72" fmla="*/ 108 w 596"/>
                <a:gd name="T73" fmla="*/ 1499 h 1757"/>
                <a:gd name="T74" fmla="*/ 89 w 596"/>
                <a:gd name="T75" fmla="*/ 1454 h 1757"/>
                <a:gd name="T76" fmla="*/ 75 w 596"/>
                <a:gd name="T77" fmla="*/ 1410 h 1757"/>
                <a:gd name="T78" fmla="*/ 57 w 596"/>
                <a:gd name="T79" fmla="*/ 1323 h 1757"/>
                <a:gd name="T80" fmla="*/ 48 w 596"/>
                <a:gd name="T81" fmla="*/ 1237 h 1757"/>
                <a:gd name="T82" fmla="*/ 39 w 596"/>
                <a:gd name="T83" fmla="*/ 1110 h 1757"/>
                <a:gd name="T84" fmla="*/ 26 w 596"/>
                <a:gd name="T85" fmla="*/ 1024 h 1757"/>
                <a:gd name="T86" fmla="*/ 16 w 596"/>
                <a:gd name="T87" fmla="*/ 965 h 1757"/>
                <a:gd name="T88" fmla="*/ 3 w 596"/>
                <a:gd name="T89" fmla="*/ 877 h 1757"/>
                <a:gd name="T90" fmla="*/ 0 w 596"/>
                <a:gd name="T91" fmla="*/ 823 h 1757"/>
                <a:gd name="T92" fmla="*/ 3 w 596"/>
                <a:gd name="T93" fmla="*/ 797 h 1757"/>
                <a:gd name="T94" fmla="*/ 87 w 596"/>
                <a:gd name="T95" fmla="*/ 671 h 1757"/>
                <a:gd name="T96" fmla="*/ 138 w 596"/>
                <a:gd name="T97" fmla="*/ 583 h 1757"/>
                <a:gd name="T98" fmla="*/ 181 w 596"/>
                <a:gd name="T99" fmla="*/ 492 h 1757"/>
                <a:gd name="T100" fmla="*/ 208 w 596"/>
                <a:gd name="T101" fmla="*/ 420 h 1757"/>
                <a:gd name="T102" fmla="*/ 222 w 596"/>
                <a:gd name="T103" fmla="*/ 371 h 1757"/>
                <a:gd name="T104" fmla="*/ 233 w 596"/>
                <a:gd name="T105" fmla="*/ 320 h 1757"/>
                <a:gd name="T106" fmla="*/ 238 w 596"/>
                <a:gd name="T107" fmla="*/ 266 h 1757"/>
                <a:gd name="T108" fmla="*/ 241 w 596"/>
                <a:gd name="T109" fmla="*/ 210 h 1757"/>
                <a:gd name="T110" fmla="*/ 238 w 596"/>
                <a:gd name="T111" fmla="*/ 153 h 1757"/>
                <a:gd name="T112" fmla="*/ 231 w 596"/>
                <a:gd name="T113" fmla="*/ 94 h 1757"/>
                <a:gd name="T114" fmla="*/ 220 w 596"/>
                <a:gd name="T115" fmla="*/ 31 h 1757"/>
                <a:gd name="T116" fmla="*/ 212 w 596"/>
                <a:gd name="T117" fmla="*/ 0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96" h="1757">
                  <a:moveTo>
                    <a:pt x="212" y="0"/>
                  </a:moveTo>
                  <a:lnTo>
                    <a:pt x="212" y="0"/>
                  </a:lnTo>
                  <a:lnTo>
                    <a:pt x="252" y="24"/>
                  </a:lnTo>
                  <a:lnTo>
                    <a:pt x="292" y="49"/>
                  </a:lnTo>
                  <a:lnTo>
                    <a:pt x="333" y="74"/>
                  </a:lnTo>
                  <a:lnTo>
                    <a:pt x="374" y="99"/>
                  </a:lnTo>
                  <a:lnTo>
                    <a:pt x="395" y="112"/>
                  </a:lnTo>
                  <a:lnTo>
                    <a:pt x="419" y="124"/>
                  </a:lnTo>
                  <a:lnTo>
                    <a:pt x="444" y="135"/>
                  </a:lnTo>
                  <a:lnTo>
                    <a:pt x="470" y="147"/>
                  </a:lnTo>
                  <a:lnTo>
                    <a:pt x="498" y="156"/>
                  </a:lnTo>
                  <a:lnTo>
                    <a:pt x="528" y="166"/>
                  </a:lnTo>
                  <a:lnTo>
                    <a:pt x="561" y="176"/>
                  </a:lnTo>
                  <a:lnTo>
                    <a:pt x="596" y="184"/>
                  </a:lnTo>
                  <a:lnTo>
                    <a:pt x="596" y="184"/>
                  </a:lnTo>
                  <a:lnTo>
                    <a:pt x="592" y="224"/>
                  </a:lnTo>
                  <a:lnTo>
                    <a:pt x="586" y="263"/>
                  </a:lnTo>
                  <a:lnTo>
                    <a:pt x="578" y="299"/>
                  </a:lnTo>
                  <a:lnTo>
                    <a:pt x="568" y="334"/>
                  </a:lnTo>
                  <a:lnTo>
                    <a:pt x="559" y="367"/>
                  </a:lnTo>
                  <a:lnTo>
                    <a:pt x="546" y="399"/>
                  </a:lnTo>
                  <a:lnTo>
                    <a:pt x="534" y="429"/>
                  </a:lnTo>
                  <a:lnTo>
                    <a:pt x="521" y="460"/>
                  </a:lnTo>
                  <a:lnTo>
                    <a:pt x="493" y="517"/>
                  </a:lnTo>
                  <a:lnTo>
                    <a:pt x="464" y="575"/>
                  </a:lnTo>
                  <a:lnTo>
                    <a:pt x="437" y="633"/>
                  </a:lnTo>
                  <a:lnTo>
                    <a:pt x="424" y="662"/>
                  </a:lnTo>
                  <a:lnTo>
                    <a:pt x="412" y="694"/>
                  </a:lnTo>
                  <a:lnTo>
                    <a:pt x="459" y="1138"/>
                  </a:lnTo>
                  <a:lnTo>
                    <a:pt x="459" y="1138"/>
                  </a:lnTo>
                  <a:lnTo>
                    <a:pt x="467" y="1187"/>
                  </a:lnTo>
                  <a:lnTo>
                    <a:pt x="471" y="1212"/>
                  </a:lnTo>
                  <a:lnTo>
                    <a:pt x="474" y="1237"/>
                  </a:lnTo>
                  <a:lnTo>
                    <a:pt x="477" y="1263"/>
                  </a:lnTo>
                  <a:lnTo>
                    <a:pt x="478" y="1289"/>
                  </a:lnTo>
                  <a:lnTo>
                    <a:pt x="477" y="1317"/>
                  </a:lnTo>
                  <a:lnTo>
                    <a:pt x="473" y="1345"/>
                  </a:lnTo>
                  <a:lnTo>
                    <a:pt x="473" y="1345"/>
                  </a:lnTo>
                  <a:lnTo>
                    <a:pt x="487" y="1397"/>
                  </a:lnTo>
                  <a:lnTo>
                    <a:pt x="499" y="1450"/>
                  </a:lnTo>
                  <a:lnTo>
                    <a:pt x="505" y="1476"/>
                  </a:lnTo>
                  <a:lnTo>
                    <a:pt x="509" y="1504"/>
                  </a:lnTo>
                  <a:lnTo>
                    <a:pt x="513" y="1533"/>
                  </a:lnTo>
                  <a:lnTo>
                    <a:pt x="516" y="1562"/>
                  </a:lnTo>
                  <a:lnTo>
                    <a:pt x="516" y="1562"/>
                  </a:lnTo>
                  <a:lnTo>
                    <a:pt x="514" y="1578"/>
                  </a:lnTo>
                  <a:lnTo>
                    <a:pt x="512" y="1592"/>
                  </a:lnTo>
                  <a:lnTo>
                    <a:pt x="503" y="1618"/>
                  </a:lnTo>
                  <a:lnTo>
                    <a:pt x="493" y="1642"/>
                  </a:lnTo>
                  <a:lnTo>
                    <a:pt x="481" y="1664"/>
                  </a:lnTo>
                  <a:lnTo>
                    <a:pt x="467" y="1685"/>
                  </a:lnTo>
                  <a:lnTo>
                    <a:pt x="450" y="1701"/>
                  </a:lnTo>
                  <a:lnTo>
                    <a:pt x="434" y="1716"/>
                  </a:lnTo>
                  <a:lnTo>
                    <a:pt x="416" y="1729"/>
                  </a:lnTo>
                  <a:lnTo>
                    <a:pt x="398" y="1740"/>
                  </a:lnTo>
                  <a:lnTo>
                    <a:pt x="380" y="1748"/>
                  </a:lnTo>
                  <a:lnTo>
                    <a:pt x="362" y="1754"/>
                  </a:lnTo>
                  <a:lnTo>
                    <a:pt x="345" y="1757"/>
                  </a:lnTo>
                  <a:lnTo>
                    <a:pt x="328" y="1757"/>
                  </a:lnTo>
                  <a:lnTo>
                    <a:pt x="313" y="1755"/>
                  </a:lnTo>
                  <a:lnTo>
                    <a:pt x="299" y="1750"/>
                  </a:lnTo>
                  <a:lnTo>
                    <a:pt x="294" y="1747"/>
                  </a:lnTo>
                  <a:lnTo>
                    <a:pt x="288" y="1743"/>
                  </a:lnTo>
                  <a:lnTo>
                    <a:pt x="288" y="1743"/>
                  </a:lnTo>
                  <a:lnTo>
                    <a:pt x="262" y="1716"/>
                  </a:lnTo>
                  <a:lnTo>
                    <a:pt x="237" y="1691"/>
                  </a:lnTo>
                  <a:lnTo>
                    <a:pt x="216" y="1666"/>
                  </a:lnTo>
                  <a:lnTo>
                    <a:pt x="195" y="1642"/>
                  </a:lnTo>
                  <a:lnTo>
                    <a:pt x="177" y="1617"/>
                  </a:lnTo>
                  <a:lnTo>
                    <a:pt x="159" y="1593"/>
                  </a:lnTo>
                  <a:lnTo>
                    <a:pt x="144" y="1569"/>
                  </a:lnTo>
                  <a:lnTo>
                    <a:pt x="132" y="1546"/>
                  </a:lnTo>
                  <a:lnTo>
                    <a:pt x="119" y="1522"/>
                  </a:lnTo>
                  <a:lnTo>
                    <a:pt x="108" y="1499"/>
                  </a:lnTo>
                  <a:lnTo>
                    <a:pt x="98" y="1476"/>
                  </a:lnTo>
                  <a:lnTo>
                    <a:pt x="89" y="1454"/>
                  </a:lnTo>
                  <a:lnTo>
                    <a:pt x="82" y="1432"/>
                  </a:lnTo>
                  <a:lnTo>
                    <a:pt x="75" y="1410"/>
                  </a:lnTo>
                  <a:lnTo>
                    <a:pt x="65" y="1366"/>
                  </a:lnTo>
                  <a:lnTo>
                    <a:pt x="57" y="1323"/>
                  </a:lnTo>
                  <a:lnTo>
                    <a:pt x="51" y="1280"/>
                  </a:lnTo>
                  <a:lnTo>
                    <a:pt x="48" y="1237"/>
                  </a:lnTo>
                  <a:lnTo>
                    <a:pt x="44" y="1195"/>
                  </a:lnTo>
                  <a:lnTo>
                    <a:pt x="39" y="1110"/>
                  </a:lnTo>
                  <a:lnTo>
                    <a:pt x="33" y="1067"/>
                  </a:lnTo>
                  <a:lnTo>
                    <a:pt x="26" y="1024"/>
                  </a:lnTo>
                  <a:lnTo>
                    <a:pt x="26" y="1024"/>
                  </a:lnTo>
                  <a:lnTo>
                    <a:pt x="16" y="965"/>
                  </a:lnTo>
                  <a:lnTo>
                    <a:pt x="5" y="906"/>
                  </a:lnTo>
                  <a:lnTo>
                    <a:pt x="3" y="877"/>
                  </a:lnTo>
                  <a:lnTo>
                    <a:pt x="0" y="850"/>
                  </a:lnTo>
                  <a:lnTo>
                    <a:pt x="0" y="823"/>
                  </a:lnTo>
                  <a:lnTo>
                    <a:pt x="3" y="797"/>
                  </a:lnTo>
                  <a:lnTo>
                    <a:pt x="3" y="797"/>
                  </a:lnTo>
                  <a:lnTo>
                    <a:pt x="59" y="714"/>
                  </a:lnTo>
                  <a:lnTo>
                    <a:pt x="87" y="671"/>
                  </a:lnTo>
                  <a:lnTo>
                    <a:pt x="113" y="626"/>
                  </a:lnTo>
                  <a:lnTo>
                    <a:pt x="138" y="583"/>
                  </a:lnTo>
                  <a:lnTo>
                    <a:pt x="161" y="538"/>
                  </a:lnTo>
                  <a:lnTo>
                    <a:pt x="181" y="492"/>
                  </a:lnTo>
                  <a:lnTo>
                    <a:pt x="201" y="445"/>
                  </a:lnTo>
                  <a:lnTo>
                    <a:pt x="208" y="420"/>
                  </a:lnTo>
                  <a:lnTo>
                    <a:pt x="216" y="396"/>
                  </a:lnTo>
                  <a:lnTo>
                    <a:pt x="222" y="371"/>
                  </a:lnTo>
                  <a:lnTo>
                    <a:pt x="227" y="345"/>
                  </a:lnTo>
                  <a:lnTo>
                    <a:pt x="233" y="320"/>
                  </a:lnTo>
                  <a:lnTo>
                    <a:pt x="236" y="294"/>
                  </a:lnTo>
                  <a:lnTo>
                    <a:pt x="238" y="266"/>
                  </a:lnTo>
                  <a:lnTo>
                    <a:pt x="240" y="239"/>
                  </a:lnTo>
                  <a:lnTo>
                    <a:pt x="241" y="210"/>
                  </a:lnTo>
                  <a:lnTo>
                    <a:pt x="240" y="183"/>
                  </a:lnTo>
                  <a:lnTo>
                    <a:pt x="238" y="153"/>
                  </a:lnTo>
                  <a:lnTo>
                    <a:pt x="236" y="124"/>
                  </a:lnTo>
                  <a:lnTo>
                    <a:pt x="231" y="94"/>
                  </a:lnTo>
                  <a:lnTo>
                    <a:pt x="226" y="63"/>
                  </a:lnTo>
                  <a:lnTo>
                    <a:pt x="220" y="31"/>
                  </a:lnTo>
                  <a:lnTo>
                    <a:pt x="212" y="0"/>
                  </a:lnTo>
                  <a:lnTo>
                    <a:pt x="21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0" name="Line 496">
              <a:extLst>
                <a:ext uri="{FF2B5EF4-FFF2-40B4-BE49-F238E27FC236}">
                  <a16:creationId xmlns:a16="http://schemas.microsoft.com/office/drawing/2014/main" id="{E1D671FB-716D-45C5-95EC-E0FD7E2EC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7138" y="3008313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1" name="Freeform 497">
              <a:extLst>
                <a:ext uri="{FF2B5EF4-FFF2-40B4-BE49-F238E27FC236}">
                  <a16:creationId xmlns:a16="http://schemas.microsoft.com/office/drawing/2014/main" id="{AED7EB6C-8BC1-44F3-A643-A7155064C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4288" y="3648075"/>
              <a:ext cx="84138" cy="69850"/>
            </a:xfrm>
            <a:custGeom>
              <a:avLst/>
              <a:gdLst>
                <a:gd name="T0" fmla="*/ 2 w 160"/>
                <a:gd name="T1" fmla="*/ 0 h 132"/>
                <a:gd name="T2" fmla="*/ 2 w 160"/>
                <a:gd name="T3" fmla="*/ 0 h 132"/>
                <a:gd name="T4" fmla="*/ 0 w 160"/>
                <a:gd name="T5" fmla="*/ 12 h 132"/>
                <a:gd name="T6" fmla="*/ 2 w 160"/>
                <a:gd name="T7" fmla="*/ 25 h 132"/>
                <a:gd name="T8" fmla="*/ 2 w 160"/>
                <a:gd name="T9" fmla="*/ 36 h 132"/>
                <a:gd name="T10" fmla="*/ 4 w 160"/>
                <a:gd name="T11" fmla="*/ 48 h 132"/>
                <a:gd name="T12" fmla="*/ 8 w 160"/>
                <a:gd name="T13" fmla="*/ 61 h 132"/>
                <a:gd name="T14" fmla="*/ 13 w 160"/>
                <a:gd name="T15" fmla="*/ 73 h 132"/>
                <a:gd name="T16" fmla="*/ 20 w 160"/>
                <a:gd name="T17" fmla="*/ 86 h 132"/>
                <a:gd name="T18" fmla="*/ 28 w 160"/>
                <a:gd name="T19" fmla="*/ 98 h 132"/>
                <a:gd name="T20" fmla="*/ 28 w 160"/>
                <a:gd name="T21" fmla="*/ 98 h 132"/>
                <a:gd name="T22" fmla="*/ 39 w 160"/>
                <a:gd name="T23" fmla="*/ 111 h 132"/>
                <a:gd name="T24" fmla="*/ 50 w 160"/>
                <a:gd name="T25" fmla="*/ 119 h 132"/>
                <a:gd name="T26" fmla="*/ 61 w 160"/>
                <a:gd name="T27" fmla="*/ 125 h 132"/>
                <a:gd name="T28" fmla="*/ 74 w 160"/>
                <a:gd name="T29" fmla="*/ 129 h 132"/>
                <a:gd name="T30" fmla="*/ 85 w 160"/>
                <a:gd name="T31" fmla="*/ 132 h 132"/>
                <a:gd name="T32" fmla="*/ 96 w 160"/>
                <a:gd name="T33" fmla="*/ 132 h 132"/>
                <a:gd name="T34" fmla="*/ 119 w 160"/>
                <a:gd name="T35" fmla="*/ 132 h 132"/>
                <a:gd name="T36" fmla="*/ 160 w 160"/>
                <a:gd name="T37" fmla="*/ 84 h 132"/>
                <a:gd name="T38" fmla="*/ 139 w 160"/>
                <a:gd name="T39" fmla="*/ 11 h 132"/>
                <a:gd name="T40" fmla="*/ 2 w 160"/>
                <a:gd name="T41" fmla="*/ 0 h 132"/>
                <a:gd name="T42" fmla="*/ 2 w 160"/>
                <a:gd name="T43" fmla="*/ 0 h 132"/>
                <a:gd name="T44" fmla="*/ 2 w 160"/>
                <a:gd name="T45" fmla="*/ 0 h 132"/>
                <a:gd name="T46" fmla="*/ 2 w 16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132">
                  <a:moveTo>
                    <a:pt x="2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2" y="25"/>
                  </a:lnTo>
                  <a:lnTo>
                    <a:pt x="2" y="36"/>
                  </a:lnTo>
                  <a:lnTo>
                    <a:pt x="4" y="48"/>
                  </a:lnTo>
                  <a:lnTo>
                    <a:pt x="8" y="61"/>
                  </a:lnTo>
                  <a:lnTo>
                    <a:pt x="13" y="73"/>
                  </a:lnTo>
                  <a:lnTo>
                    <a:pt x="20" y="86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39" y="111"/>
                  </a:lnTo>
                  <a:lnTo>
                    <a:pt x="50" y="119"/>
                  </a:lnTo>
                  <a:lnTo>
                    <a:pt x="61" y="125"/>
                  </a:lnTo>
                  <a:lnTo>
                    <a:pt x="74" y="129"/>
                  </a:lnTo>
                  <a:lnTo>
                    <a:pt x="85" y="132"/>
                  </a:lnTo>
                  <a:lnTo>
                    <a:pt x="96" y="132"/>
                  </a:lnTo>
                  <a:lnTo>
                    <a:pt x="119" y="132"/>
                  </a:lnTo>
                  <a:lnTo>
                    <a:pt x="160" y="84"/>
                  </a:lnTo>
                  <a:lnTo>
                    <a:pt x="139" y="11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2" y="0"/>
                  </a:move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2" name="Freeform 498">
              <a:extLst>
                <a:ext uri="{FF2B5EF4-FFF2-40B4-BE49-F238E27FC236}">
                  <a16:creationId xmlns:a16="http://schemas.microsoft.com/office/drawing/2014/main" id="{7304C728-0C8A-4615-B26D-378D85857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288" y="3648075"/>
              <a:ext cx="84138" cy="69850"/>
            </a:xfrm>
            <a:custGeom>
              <a:avLst/>
              <a:gdLst>
                <a:gd name="T0" fmla="*/ 2 w 160"/>
                <a:gd name="T1" fmla="*/ 0 h 132"/>
                <a:gd name="T2" fmla="*/ 2 w 160"/>
                <a:gd name="T3" fmla="*/ 0 h 132"/>
                <a:gd name="T4" fmla="*/ 0 w 160"/>
                <a:gd name="T5" fmla="*/ 12 h 132"/>
                <a:gd name="T6" fmla="*/ 2 w 160"/>
                <a:gd name="T7" fmla="*/ 25 h 132"/>
                <a:gd name="T8" fmla="*/ 2 w 160"/>
                <a:gd name="T9" fmla="*/ 36 h 132"/>
                <a:gd name="T10" fmla="*/ 4 w 160"/>
                <a:gd name="T11" fmla="*/ 48 h 132"/>
                <a:gd name="T12" fmla="*/ 8 w 160"/>
                <a:gd name="T13" fmla="*/ 61 h 132"/>
                <a:gd name="T14" fmla="*/ 13 w 160"/>
                <a:gd name="T15" fmla="*/ 73 h 132"/>
                <a:gd name="T16" fmla="*/ 20 w 160"/>
                <a:gd name="T17" fmla="*/ 86 h 132"/>
                <a:gd name="T18" fmla="*/ 28 w 160"/>
                <a:gd name="T19" fmla="*/ 98 h 132"/>
                <a:gd name="T20" fmla="*/ 28 w 160"/>
                <a:gd name="T21" fmla="*/ 98 h 132"/>
                <a:gd name="T22" fmla="*/ 39 w 160"/>
                <a:gd name="T23" fmla="*/ 111 h 132"/>
                <a:gd name="T24" fmla="*/ 50 w 160"/>
                <a:gd name="T25" fmla="*/ 119 h 132"/>
                <a:gd name="T26" fmla="*/ 61 w 160"/>
                <a:gd name="T27" fmla="*/ 125 h 132"/>
                <a:gd name="T28" fmla="*/ 74 w 160"/>
                <a:gd name="T29" fmla="*/ 129 h 132"/>
                <a:gd name="T30" fmla="*/ 85 w 160"/>
                <a:gd name="T31" fmla="*/ 132 h 132"/>
                <a:gd name="T32" fmla="*/ 96 w 160"/>
                <a:gd name="T33" fmla="*/ 132 h 132"/>
                <a:gd name="T34" fmla="*/ 119 w 160"/>
                <a:gd name="T35" fmla="*/ 132 h 132"/>
                <a:gd name="T36" fmla="*/ 160 w 160"/>
                <a:gd name="T37" fmla="*/ 84 h 132"/>
                <a:gd name="T38" fmla="*/ 139 w 160"/>
                <a:gd name="T39" fmla="*/ 11 h 132"/>
                <a:gd name="T40" fmla="*/ 2 w 160"/>
                <a:gd name="T41" fmla="*/ 0 h 132"/>
                <a:gd name="T42" fmla="*/ 2 w 160"/>
                <a:gd name="T4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0" h="132">
                  <a:moveTo>
                    <a:pt x="2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2" y="25"/>
                  </a:lnTo>
                  <a:lnTo>
                    <a:pt x="2" y="36"/>
                  </a:lnTo>
                  <a:lnTo>
                    <a:pt x="4" y="48"/>
                  </a:lnTo>
                  <a:lnTo>
                    <a:pt x="8" y="61"/>
                  </a:lnTo>
                  <a:lnTo>
                    <a:pt x="13" y="73"/>
                  </a:lnTo>
                  <a:lnTo>
                    <a:pt x="20" y="86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39" y="111"/>
                  </a:lnTo>
                  <a:lnTo>
                    <a:pt x="50" y="119"/>
                  </a:lnTo>
                  <a:lnTo>
                    <a:pt x="61" y="125"/>
                  </a:lnTo>
                  <a:lnTo>
                    <a:pt x="74" y="129"/>
                  </a:lnTo>
                  <a:lnTo>
                    <a:pt x="85" y="132"/>
                  </a:lnTo>
                  <a:lnTo>
                    <a:pt x="96" y="132"/>
                  </a:lnTo>
                  <a:lnTo>
                    <a:pt x="119" y="132"/>
                  </a:lnTo>
                  <a:lnTo>
                    <a:pt x="160" y="84"/>
                  </a:lnTo>
                  <a:lnTo>
                    <a:pt x="139" y="11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3" name="Line 499">
              <a:extLst>
                <a:ext uri="{FF2B5EF4-FFF2-40B4-BE49-F238E27FC236}">
                  <a16:creationId xmlns:a16="http://schemas.microsoft.com/office/drawing/2014/main" id="{103E5B7D-C408-46B1-8AAB-EB3AF5F97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5876" y="36480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4" name="Freeform 500">
              <a:extLst>
                <a:ext uri="{FF2B5EF4-FFF2-40B4-BE49-F238E27FC236}">
                  <a16:creationId xmlns:a16="http://schemas.microsoft.com/office/drawing/2014/main" id="{E962495B-F131-4167-91F3-D63148B04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288" y="3648075"/>
              <a:ext cx="84138" cy="69850"/>
            </a:xfrm>
            <a:custGeom>
              <a:avLst/>
              <a:gdLst>
                <a:gd name="T0" fmla="*/ 2 w 160"/>
                <a:gd name="T1" fmla="*/ 0 h 132"/>
                <a:gd name="T2" fmla="*/ 2 w 160"/>
                <a:gd name="T3" fmla="*/ 0 h 132"/>
                <a:gd name="T4" fmla="*/ 0 w 160"/>
                <a:gd name="T5" fmla="*/ 12 h 132"/>
                <a:gd name="T6" fmla="*/ 2 w 160"/>
                <a:gd name="T7" fmla="*/ 25 h 132"/>
                <a:gd name="T8" fmla="*/ 2 w 160"/>
                <a:gd name="T9" fmla="*/ 36 h 132"/>
                <a:gd name="T10" fmla="*/ 4 w 160"/>
                <a:gd name="T11" fmla="*/ 48 h 132"/>
                <a:gd name="T12" fmla="*/ 8 w 160"/>
                <a:gd name="T13" fmla="*/ 61 h 132"/>
                <a:gd name="T14" fmla="*/ 13 w 160"/>
                <a:gd name="T15" fmla="*/ 73 h 132"/>
                <a:gd name="T16" fmla="*/ 20 w 160"/>
                <a:gd name="T17" fmla="*/ 86 h 132"/>
                <a:gd name="T18" fmla="*/ 28 w 160"/>
                <a:gd name="T19" fmla="*/ 98 h 132"/>
                <a:gd name="T20" fmla="*/ 28 w 160"/>
                <a:gd name="T21" fmla="*/ 98 h 132"/>
                <a:gd name="T22" fmla="*/ 39 w 160"/>
                <a:gd name="T23" fmla="*/ 111 h 132"/>
                <a:gd name="T24" fmla="*/ 50 w 160"/>
                <a:gd name="T25" fmla="*/ 119 h 132"/>
                <a:gd name="T26" fmla="*/ 61 w 160"/>
                <a:gd name="T27" fmla="*/ 125 h 132"/>
                <a:gd name="T28" fmla="*/ 74 w 160"/>
                <a:gd name="T29" fmla="*/ 129 h 132"/>
                <a:gd name="T30" fmla="*/ 85 w 160"/>
                <a:gd name="T31" fmla="*/ 132 h 132"/>
                <a:gd name="T32" fmla="*/ 96 w 160"/>
                <a:gd name="T33" fmla="*/ 132 h 132"/>
                <a:gd name="T34" fmla="*/ 119 w 160"/>
                <a:gd name="T35" fmla="*/ 132 h 132"/>
                <a:gd name="T36" fmla="*/ 160 w 160"/>
                <a:gd name="T37" fmla="*/ 84 h 132"/>
                <a:gd name="T38" fmla="*/ 139 w 160"/>
                <a:gd name="T39" fmla="*/ 11 h 132"/>
                <a:gd name="T40" fmla="*/ 2 w 160"/>
                <a:gd name="T41" fmla="*/ 0 h 132"/>
                <a:gd name="T42" fmla="*/ 2 w 160"/>
                <a:gd name="T4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0" h="132">
                  <a:moveTo>
                    <a:pt x="2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2" y="25"/>
                  </a:lnTo>
                  <a:lnTo>
                    <a:pt x="2" y="36"/>
                  </a:lnTo>
                  <a:lnTo>
                    <a:pt x="4" y="48"/>
                  </a:lnTo>
                  <a:lnTo>
                    <a:pt x="8" y="61"/>
                  </a:lnTo>
                  <a:lnTo>
                    <a:pt x="13" y="73"/>
                  </a:lnTo>
                  <a:lnTo>
                    <a:pt x="20" y="86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39" y="111"/>
                  </a:lnTo>
                  <a:lnTo>
                    <a:pt x="50" y="119"/>
                  </a:lnTo>
                  <a:lnTo>
                    <a:pt x="61" y="125"/>
                  </a:lnTo>
                  <a:lnTo>
                    <a:pt x="74" y="129"/>
                  </a:lnTo>
                  <a:lnTo>
                    <a:pt x="85" y="132"/>
                  </a:lnTo>
                  <a:lnTo>
                    <a:pt x="96" y="132"/>
                  </a:lnTo>
                  <a:lnTo>
                    <a:pt x="119" y="132"/>
                  </a:lnTo>
                  <a:lnTo>
                    <a:pt x="160" y="84"/>
                  </a:lnTo>
                  <a:lnTo>
                    <a:pt x="139" y="11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5" name="Line 501">
              <a:extLst>
                <a:ext uri="{FF2B5EF4-FFF2-40B4-BE49-F238E27FC236}">
                  <a16:creationId xmlns:a16="http://schemas.microsoft.com/office/drawing/2014/main" id="{2208CB0F-3004-4608-84F7-1D1F01FB6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5876" y="3648075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6" name="Freeform 502">
              <a:extLst>
                <a:ext uri="{FF2B5EF4-FFF2-40B4-BE49-F238E27FC236}">
                  <a16:creationId xmlns:a16="http://schemas.microsoft.com/office/drawing/2014/main" id="{7F71B956-44DC-4974-8C56-1D6C2678CF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2998788"/>
              <a:ext cx="214313" cy="431800"/>
            </a:xfrm>
            <a:custGeom>
              <a:avLst/>
              <a:gdLst>
                <a:gd name="T0" fmla="*/ 0 w 407"/>
                <a:gd name="T1" fmla="*/ 816 h 818"/>
                <a:gd name="T2" fmla="*/ 4 w 407"/>
                <a:gd name="T3" fmla="*/ 818 h 818"/>
                <a:gd name="T4" fmla="*/ 18 w 407"/>
                <a:gd name="T5" fmla="*/ 813 h 818"/>
                <a:gd name="T6" fmla="*/ 40 w 407"/>
                <a:gd name="T7" fmla="*/ 798 h 818"/>
                <a:gd name="T8" fmla="*/ 83 w 407"/>
                <a:gd name="T9" fmla="*/ 753 h 818"/>
                <a:gd name="T10" fmla="*/ 154 w 407"/>
                <a:gd name="T11" fmla="*/ 669 h 818"/>
                <a:gd name="T12" fmla="*/ 232 w 407"/>
                <a:gd name="T13" fmla="*/ 563 h 818"/>
                <a:gd name="T14" fmla="*/ 305 w 407"/>
                <a:gd name="T15" fmla="*/ 449 h 818"/>
                <a:gd name="T16" fmla="*/ 352 w 407"/>
                <a:gd name="T17" fmla="*/ 365 h 818"/>
                <a:gd name="T18" fmla="*/ 377 w 407"/>
                <a:gd name="T19" fmla="*/ 312 h 818"/>
                <a:gd name="T20" fmla="*/ 395 w 407"/>
                <a:gd name="T21" fmla="*/ 264 h 818"/>
                <a:gd name="T22" fmla="*/ 405 w 407"/>
                <a:gd name="T23" fmla="*/ 221 h 818"/>
                <a:gd name="T24" fmla="*/ 407 w 407"/>
                <a:gd name="T25" fmla="*/ 186 h 818"/>
                <a:gd name="T26" fmla="*/ 402 w 407"/>
                <a:gd name="T27" fmla="*/ 171 h 818"/>
                <a:gd name="T28" fmla="*/ 362 w 407"/>
                <a:gd name="T29" fmla="*/ 178 h 818"/>
                <a:gd name="T30" fmla="*/ 343 w 407"/>
                <a:gd name="T31" fmla="*/ 176 h 818"/>
                <a:gd name="T32" fmla="*/ 322 w 407"/>
                <a:gd name="T33" fmla="*/ 171 h 818"/>
                <a:gd name="T34" fmla="*/ 329 w 407"/>
                <a:gd name="T35" fmla="*/ 154 h 818"/>
                <a:gd name="T36" fmla="*/ 339 w 407"/>
                <a:gd name="T37" fmla="*/ 104 h 818"/>
                <a:gd name="T38" fmla="*/ 314 w 407"/>
                <a:gd name="T39" fmla="*/ 93 h 818"/>
                <a:gd name="T40" fmla="*/ 269 w 407"/>
                <a:gd name="T41" fmla="*/ 68 h 818"/>
                <a:gd name="T42" fmla="*/ 217 w 407"/>
                <a:gd name="T43" fmla="*/ 28 h 818"/>
                <a:gd name="T44" fmla="*/ 182 w 407"/>
                <a:gd name="T45" fmla="*/ 0 h 818"/>
                <a:gd name="T46" fmla="*/ 192 w 407"/>
                <a:gd name="T47" fmla="*/ 39 h 818"/>
                <a:gd name="T48" fmla="*/ 205 w 407"/>
                <a:gd name="T49" fmla="*/ 112 h 818"/>
                <a:gd name="T50" fmla="*/ 214 w 407"/>
                <a:gd name="T51" fmla="*/ 180 h 818"/>
                <a:gd name="T52" fmla="*/ 215 w 407"/>
                <a:gd name="T53" fmla="*/ 243 h 818"/>
                <a:gd name="T54" fmla="*/ 211 w 407"/>
                <a:gd name="T55" fmla="*/ 301 h 818"/>
                <a:gd name="T56" fmla="*/ 203 w 407"/>
                <a:gd name="T57" fmla="*/ 354 h 818"/>
                <a:gd name="T58" fmla="*/ 190 w 407"/>
                <a:gd name="T59" fmla="*/ 404 h 818"/>
                <a:gd name="T60" fmla="*/ 175 w 407"/>
                <a:gd name="T61" fmla="*/ 451 h 818"/>
                <a:gd name="T62" fmla="*/ 146 w 407"/>
                <a:gd name="T63" fmla="*/ 517 h 818"/>
                <a:gd name="T64" fmla="*/ 81 w 407"/>
                <a:gd name="T65" fmla="*/ 642 h 818"/>
                <a:gd name="T66" fmla="*/ 36 w 407"/>
                <a:gd name="T67" fmla="*/ 725 h 818"/>
                <a:gd name="T68" fmla="*/ 9 w 407"/>
                <a:gd name="T69" fmla="*/ 792 h 818"/>
                <a:gd name="T70" fmla="*/ 0 w 407"/>
                <a:gd name="T71" fmla="*/ 816 h 818"/>
                <a:gd name="T72" fmla="*/ 0 w 407"/>
                <a:gd name="T73" fmla="*/ 81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7" h="818">
                  <a:moveTo>
                    <a:pt x="0" y="816"/>
                  </a:moveTo>
                  <a:lnTo>
                    <a:pt x="0" y="816"/>
                  </a:lnTo>
                  <a:lnTo>
                    <a:pt x="2" y="817"/>
                  </a:lnTo>
                  <a:lnTo>
                    <a:pt x="4" y="818"/>
                  </a:lnTo>
                  <a:lnTo>
                    <a:pt x="10" y="817"/>
                  </a:lnTo>
                  <a:lnTo>
                    <a:pt x="18" y="813"/>
                  </a:lnTo>
                  <a:lnTo>
                    <a:pt x="28" y="806"/>
                  </a:lnTo>
                  <a:lnTo>
                    <a:pt x="40" y="798"/>
                  </a:lnTo>
                  <a:lnTo>
                    <a:pt x="53" y="785"/>
                  </a:lnTo>
                  <a:lnTo>
                    <a:pt x="83" y="753"/>
                  </a:lnTo>
                  <a:lnTo>
                    <a:pt x="118" y="714"/>
                  </a:lnTo>
                  <a:lnTo>
                    <a:pt x="154" y="669"/>
                  </a:lnTo>
                  <a:lnTo>
                    <a:pt x="193" y="619"/>
                  </a:lnTo>
                  <a:lnTo>
                    <a:pt x="232" y="563"/>
                  </a:lnTo>
                  <a:lnTo>
                    <a:pt x="271" y="508"/>
                  </a:lnTo>
                  <a:lnTo>
                    <a:pt x="305" y="449"/>
                  </a:lnTo>
                  <a:lnTo>
                    <a:pt x="339" y="393"/>
                  </a:lnTo>
                  <a:lnTo>
                    <a:pt x="352" y="365"/>
                  </a:lnTo>
                  <a:lnTo>
                    <a:pt x="365" y="338"/>
                  </a:lnTo>
                  <a:lnTo>
                    <a:pt x="377" y="312"/>
                  </a:lnTo>
                  <a:lnTo>
                    <a:pt x="387" y="287"/>
                  </a:lnTo>
                  <a:lnTo>
                    <a:pt x="395" y="264"/>
                  </a:lnTo>
                  <a:lnTo>
                    <a:pt x="401" y="241"/>
                  </a:lnTo>
                  <a:lnTo>
                    <a:pt x="405" y="221"/>
                  </a:lnTo>
                  <a:lnTo>
                    <a:pt x="407" y="203"/>
                  </a:lnTo>
                  <a:lnTo>
                    <a:pt x="407" y="186"/>
                  </a:lnTo>
                  <a:lnTo>
                    <a:pt x="402" y="171"/>
                  </a:lnTo>
                  <a:lnTo>
                    <a:pt x="402" y="171"/>
                  </a:lnTo>
                  <a:lnTo>
                    <a:pt x="383" y="175"/>
                  </a:lnTo>
                  <a:lnTo>
                    <a:pt x="362" y="178"/>
                  </a:lnTo>
                  <a:lnTo>
                    <a:pt x="352" y="178"/>
                  </a:lnTo>
                  <a:lnTo>
                    <a:pt x="343" y="176"/>
                  </a:lnTo>
                  <a:lnTo>
                    <a:pt x="333" y="175"/>
                  </a:lnTo>
                  <a:lnTo>
                    <a:pt x="322" y="171"/>
                  </a:lnTo>
                  <a:lnTo>
                    <a:pt x="322" y="171"/>
                  </a:lnTo>
                  <a:lnTo>
                    <a:pt x="329" y="154"/>
                  </a:lnTo>
                  <a:lnTo>
                    <a:pt x="333" y="137"/>
                  </a:lnTo>
                  <a:lnTo>
                    <a:pt x="339" y="104"/>
                  </a:lnTo>
                  <a:lnTo>
                    <a:pt x="339" y="104"/>
                  </a:lnTo>
                  <a:lnTo>
                    <a:pt x="314" y="93"/>
                  </a:lnTo>
                  <a:lnTo>
                    <a:pt x="290" y="82"/>
                  </a:lnTo>
                  <a:lnTo>
                    <a:pt x="269" y="68"/>
                  </a:lnTo>
                  <a:lnTo>
                    <a:pt x="251" y="56"/>
                  </a:lnTo>
                  <a:lnTo>
                    <a:pt x="217" y="28"/>
                  </a:lnTo>
                  <a:lnTo>
                    <a:pt x="200" y="14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2" y="39"/>
                  </a:lnTo>
                  <a:lnTo>
                    <a:pt x="200" y="78"/>
                  </a:lnTo>
                  <a:lnTo>
                    <a:pt x="205" y="112"/>
                  </a:lnTo>
                  <a:lnTo>
                    <a:pt x="210" y="147"/>
                  </a:lnTo>
                  <a:lnTo>
                    <a:pt x="214" y="180"/>
                  </a:lnTo>
                  <a:lnTo>
                    <a:pt x="215" y="212"/>
                  </a:lnTo>
                  <a:lnTo>
                    <a:pt x="215" y="243"/>
                  </a:lnTo>
                  <a:lnTo>
                    <a:pt x="214" y="272"/>
                  </a:lnTo>
                  <a:lnTo>
                    <a:pt x="211" y="301"/>
                  </a:lnTo>
                  <a:lnTo>
                    <a:pt x="208" y="327"/>
                  </a:lnTo>
                  <a:lnTo>
                    <a:pt x="203" y="354"/>
                  </a:lnTo>
                  <a:lnTo>
                    <a:pt x="197" y="380"/>
                  </a:lnTo>
                  <a:lnTo>
                    <a:pt x="190" y="404"/>
                  </a:lnTo>
                  <a:lnTo>
                    <a:pt x="183" y="429"/>
                  </a:lnTo>
                  <a:lnTo>
                    <a:pt x="175" y="451"/>
                  </a:lnTo>
                  <a:lnTo>
                    <a:pt x="165" y="474"/>
                  </a:lnTo>
                  <a:lnTo>
                    <a:pt x="146" y="517"/>
                  </a:lnTo>
                  <a:lnTo>
                    <a:pt x="125" y="560"/>
                  </a:lnTo>
                  <a:lnTo>
                    <a:pt x="81" y="642"/>
                  </a:lnTo>
                  <a:lnTo>
                    <a:pt x="58" y="684"/>
                  </a:lnTo>
                  <a:lnTo>
                    <a:pt x="36" y="725"/>
                  </a:lnTo>
                  <a:lnTo>
                    <a:pt x="17" y="770"/>
                  </a:lnTo>
                  <a:lnTo>
                    <a:pt x="9" y="792"/>
                  </a:lnTo>
                  <a:lnTo>
                    <a:pt x="0" y="816"/>
                  </a:lnTo>
                  <a:lnTo>
                    <a:pt x="0" y="816"/>
                  </a:lnTo>
                  <a:close/>
                  <a:moveTo>
                    <a:pt x="0" y="816"/>
                  </a:moveTo>
                  <a:lnTo>
                    <a:pt x="0" y="8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7" name="Freeform 503">
              <a:extLst>
                <a:ext uri="{FF2B5EF4-FFF2-40B4-BE49-F238E27FC236}">
                  <a16:creationId xmlns:a16="http://schemas.microsoft.com/office/drawing/2014/main" id="{DA044A9A-9F83-46E3-85E9-07B7E74A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8" y="2998788"/>
              <a:ext cx="214313" cy="431800"/>
            </a:xfrm>
            <a:custGeom>
              <a:avLst/>
              <a:gdLst>
                <a:gd name="T0" fmla="*/ 0 w 407"/>
                <a:gd name="T1" fmla="*/ 816 h 818"/>
                <a:gd name="T2" fmla="*/ 4 w 407"/>
                <a:gd name="T3" fmla="*/ 818 h 818"/>
                <a:gd name="T4" fmla="*/ 18 w 407"/>
                <a:gd name="T5" fmla="*/ 813 h 818"/>
                <a:gd name="T6" fmla="*/ 40 w 407"/>
                <a:gd name="T7" fmla="*/ 798 h 818"/>
                <a:gd name="T8" fmla="*/ 83 w 407"/>
                <a:gd name="T9" fmla="*/ 753 h 818"/>
                <a:gd name="T10" fmla="*/ 154 w 407"/>
                <a:gd name="T11" fmla="*/ 669 h 818"/>
                <a:gd name="T12" fmla="*/ 232 w 407"/>
                <a:gd name="T13" fmla="*/ 563 h 818"/>
                <a:gd name="T14" fmla="*/ 305 w 407"/>
                <a:gd name="T15" fmla="*/ 449 h 818"/>
                <a:gd name="T16" fmla="*/ 352 w 407"/>
                <a:gd name="T17" fmla="*/ 365 h 818"/>
                <a:gd name="T18" fmla="*/ 377 w 407"/>
                <a:gd name="T19" fmla="*/ 312 h 818"/>
                <a:gd name="T20" fmla="*/ 395 w 407"/>
                <a:gd name="T21" fmla="*/ 264 h 818"/>
                <a:gd name="T22" fmla="*/ 405 w 407"/>
                <a:gd name="T23" fmla="*/ 221 h 818"/>
                <a:gd name="T24" fmla="*/ 407 w 407"/>
                <a:gd name="T25" fmla="*/ 186 h 818"/>
                <a:gd name="T26" fmla="*/ 402 w 407"/>
                <a:gd name="T27" fmla="*/ 171 h 818"/>
                <a:gd name="T28" fmla="*/ 362 w 407"/>
                <a:gd name="T29" fmla="*/ 178 h 818"/>
                <a:gd name="T30" fmla="*/ 343 w 407"/>
                <a:gd name="T31" fmla="*/ 176 h 818"/>
                <a:gd name="T32" fmla="*/ 322 w 407"/>
                <a:gd name="T33" fmla="*/ 171 h 818"/>
                <a:gd name="T34" fmla="*/ 329 w 407"/>
                <a:gd name="T35" fmla="*/ 154 h 818"/>
                <a:gd name="T36" fmla="*/ 339 w 407"/>
                <a:gd name="T37" fmla="*/ 104 h 818"/>
                <a:gd name="T38" fmla="*/ 314 w 407"/>
                <a:gd name="T39" fmla="*/ 93 h 818"/>
                <a:gd name="T40" fmla="*/ 269 w 407"/>
                <a:gd name="T41" fmla="*/ 68 h 818"/>
                <a:gd name="T42" fmla="*/ 217 w 407"/>
                <a:gd name="T43" fmla="*/ 28 h 818"/>
                <a:gd name="T44" fmla="*/ 182 w 407"/>
                <a:gd name="T45" fmla="*/ 0 h 818"/>
                <a:gd name="T46" fmla="*/ 192 w 407"/>
                <a:gd name="T47" fmla="*/ 39 h 818"/>
                <a:gd name="T48" fmla="*/ 205 w 407"/>
                <a:gd name="T49" fmla="*/ 112 h 818"/>
                <a:gd name="T50" fmla="*/ 214 w 407"/>
                <a:gd name="T51" fmla="*/ 180 h 818"/>
                <a:gd name="T52" fmla="*/ 215 w 407"/>
                <a:gd name="T53" fmla="*/ 243 h 818"/>
                <a:gd name="T54" fmla="*/ 211 w 407"/>
                <a:gd name="T55" fmla="*/ 301 h 818"/>
                <a:gd name="T56" fmla="*/ 203 w 407"/>
                <a:gd name="T57" fmla="*/ 354 h 818"/>
                <a:gd name="T58" fmla="*/ 190 w 407"/>
                <a:gd name="T59" fmla="*/ 404 h 818"/>
                <a:gd name="T60" fmla="*/ 175 w 407"/>
                <a:gd name="T61" fmla="*/ 451 h 818"/>
                <a:gd name="T62" fmla="*/ 146 w 407"/>
                <a:gd name="T63" fmla="*/ 517 h 818"/>
                <a:gd name="T64" fmla="*/ 81 w 407"/>
                <a:gd name="T65" fmla="*/ 642 h 818"/>
                <a:gd name="T66" fmla="*/ 36 w 407"/>
                <a:gd name="T67" fmla="*/ 725 h 818"/>
                <a:gd name="T68" fmla="*/ 9 w 407"/>
                <a:gd name="T69" fmla="*/ 792 h 818"/>
                <a:gd name="T70" fmla="*/ 0 w 407"/>
                <a:gd name="T71" fmla="*/ 81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7" h="818">
                  <a:moveTo>
                    <a:pt x="0" y="816"/>
                  </a:moveTo>
                  <a:lnTo>
                    <a:pt x="0" y="816"/>
                  </a:lnTo>
                  <a:lnTo>
                    <a:pt x="2" y="817"/>
                  </a:lnTo>
                  <a:lnTo>
                    <a:pt x="4" y="818"/>
                  </a:lnTo>
                  <a:lnTo>
                    <a:pt x="10" y="817"/>
                  </a:lnTo>
                  <a:lnTo>
                    <a:pt x="18" y="813"/>
                  </a:lnTo>
                  <a:lnTo>
                    <a:pt x="28" y="806"/>
                  </a:lnTo>
                  <a:lnTo>
                    <a:pt x="40" y="798"/>
                  </a:lnTo>
                  <a:lnTo>
                    <a:pt x="53" y="785"/>
                  </a:lnTo>
                  <a:lnTo>
                    <a:pt x="83" y="753"/>
                  </a:lnTo>
                  <a:lnTo>
                    <a:pt x="118" y="714"/>
                  </a:lnTo>
                  <a:lnTo>
                    <a:pt x="154" y="669"/>
                  </a:lnTo>
                  <a:lnTo>
                    <a:pt x="193" y="619"/>
                  </a:lnTo>
                  <a:lnTo>
                    <a:pt x="232" y="563"/>
                  </a:lnTo>
                  <a:lnTo>
                    <a:pt x="271" y="508"/>
                  </a:lnTo>
                  <a:lnTo>
                    <a:pt x="305" y="449"/>
                  </a:lnTo>
                  <a:lnTo>
                    <a:pt x="339" y="393"/>
                  </a:lnTo>
                  <a:lnTo>
                    <a:pt x="352" y="365"/>
                  </a:lnTo>
                  <a:lnTo>
                    <a:pt x="365" y="338"/>
                  </a:lnTo>
                  <a:lnTo>
                    <a:pt x="377" y="312"/>
                  </a:lnTo>
                  <a:lnTo>
                    <a:pt x="387" y="287"/>
                  </a:lnTo>
                  <a:lnTo>
                    <a:pt x="395" y="264"/>
                  </a:lnTo>
                  <a:lnTo>
                    <a:pt x="401" y="241"/>
                  </a:lnTo>
                  <a:lnTo>
                    <a:pt x="405" y="221"/>
                  </a:lnTo>
                  <a:lnTo>
                    <a:pt x="407" y="203"/>
                  </a:lnTo>
                  <a:lnTo>
                    <a:pt x="407" y="186"/>
                  </a:lnTo>
                  <a:lnTo>
                    <a:pt x="402" y="171"/>
                  </a:lnTo>
                  <a:lnTo>
                    <a:pt x="402" y="171"/>
                  </a:lnTo>
                  <a:lnTo>
                    <a:pt x="383" y="175"/>
                  </a:lnTo>
                  <a:lnTo>
                    <a:pt x="362" y="178"/>
                  </a:lnTo>
                  <a:lnTo>
                    <a:pt x="352" y="178"/>
                  </a:lnTo>
                  <a:lnTo>
                    <a:pt x="343" y="176"/>
                  </a:lnTo>
                  <a:lnTo>
                    <a:pt x="333" y="175"/>
                  </a:lnTo>
                  <a:lnTo>
                    <a:pt x="322" y="171"/>
                  </a:lnTo>
                  <a:lnTo>
                    <a:pt x="322" y="171"/>
                  </a:lnTo>
                  <a:lnTo>
                    <a:pt x="329" y="154"/>
                  </a:lnTo>
                  <a:lnTo>
                    <a:pt x="333" y="137"/>
                  </a:lnTo>
                  <a:lnTo>
                    <a:pt x="339" y="104"/>
                  </a:lnTo>
                  <a:lnTo>
                    <a:pt x="339" y="104"/>
                  </a:lnTo>
                  <a:lnTo>
                    <a:pt x="314" y="93"/>
                  </a:lnTo>
                  <a:lnTo>
                    <a:pt x="290" y="82"/>
                  </a:lnTo>
                  <a:lnTo>
                    <a:pt x="269" y="68"/>
                  </a:lnTo>
                  <a:lnTo>
                    <a:pt x="251" y="56"/>
                  </a:lnTo>
                  <a:lnTo>
                    <a:pt x="217" y="28"/>
                  </a:lnTo>
                  <a:lnTo>
                    <a:pt x="200" y="14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2" y="39"/>
                  </a:lnTo>
                  <a:lnTo>
                    <a:pt x="200" y="78"/>
                  </a:lnTo>
                  <a:lnTo>
                    <a:pt x="205" y="112"/>
                  </a:lnTo>
                  <a:lnTo>
                    <a:pt x="210" y="147"/>
                  </a:lnTo>
                  <a:lnTo>
                    <a:pt x="214" y="180"/>
                  </a:lnTo>
                  <a:lnTo>
                    <a:pt x="215" y="212"/>
                  </a:lnTo>
                  <a:lnTo>
                    <a:pt x="215" y="243"/>
                  </a:lnTo>
                  <a:lnTo>
                    <a:pt x="214" y="272"/>
                  </a:lnTo>
                  <a:lnTo>
                    <a:pt x="211" y="301"/>
                  </a:lnTo>
                  <a:lnTo>
                    <a:pt x="208" y="327"/>
                  </a:lnTo>
                  <a:lnTo>
                    <a:pt x="203" y="354"/>
                  </a:lnTo>
                  <a:lnTo>
                    <a:pt x="197" y="380"/>
                  </a:lnTo>
                  <a:lnTo>
                    <a:pt x="190" y="404"/>
                  </a:lnTo>
                  <a:lnTo>
                    <a:pt x="183" y="429"/>
                  </a:lnTo>
                  <a:lnTo>
                    <a:pt x="175" y="451"/>
                  </a:lnTo>
                  <a:lnTo>
                    <a:pt x="165" y="474"/>
                  </a:lnTo>
                  <a:lnTo>
                    <a:pt x="146" y="517"/>
                  </a:lnTo>
                  <a:lnTo>
                    <a:pt x="125" y="560"/>
                  </a:lnTo>
                  <a:lnTo>
                    <a:pt x="81" y="642"/>
                  </a:lnTo>
                  <a:lnTo>
                    <a:pt x="58" y="684"/>
                  </a:lnTo>
                  <a:lnTo>
                    <a:pt x="36" y="725"/>
                  </a:lnTo>
                  <a:lnTo>
                    <a:pt x="17" y="770"/>
                  </a:lnTo>
                  <a:lnTo>
                    <a:pt x="9" y="792"/>
                  </a:lnTo>
                  <a:lnTo>
                    <a:pt x="0" y="816"/>
                  </a:lnTo>
                  <a:lnTo>
                    <a:pt x="0" y="8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8" name="Line 504">
              <a:extLst>
                <a:ext uri="{FF2B5EF4-FFF2-40B4-BE49-F238E27FC236}">
                  <a16:creationId xmlns:a16="http://schemas.microsoft.com/office/drawing/2014/main" id="{F2B81780-2CD9-42A3-B68C-2449E557D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8" y="34305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9" name="Freeform 505">
              <a:extLst>
                <a:ext uri="{FF2B5EF4-FFF2-40B4-BE49-F238E27FC236}">
                  <a16:creationId xmlns:a16="http://schemas.microsoft.com/office/drawing/2014/main" id="{36D1A003-7972-4D19-8DCE-8377084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8" y="2998788"/>
              <a:ext cx="214313" cy="431800"/>
            </a:xfrm>
            <a:custGeom>
              <a:avLst/>
              <a:gdLst>
                <a:gd name="T0" fmla="*/ 0 w 407"/>
                <a:gd name="T1" fmla="*/ 816 h 818"/>
                <a:gd name="T2" fmla="*/ 4 w 407"/>
                <a:gd name="T3" fmla="*/ 818 h 818"/>
                <a:gd name="T4" fmla="*/ 18 w 407"/>
                <a:gd name="T5" fmla="*/ 813 h 818"/>
                <a:gd name="T6" fmla="*/ 40 w 407"/>
                <a:gd name="T7" fmla="*/ 798 h 818"/>
                <a:gd name="T8" fmla="*/ 83 w 407"/>
                <a:gd name="T9" fmla="*/ 753 h 818"/>
                <a:gd name="T10" fmla="*/ 154 w 407"/>
                <a:gd name="T11" fmla="*/ 669 h 818"/>
                <a:gd name="T12" fmla="*/ 232 w 407"/>
                <a:gd name="T13" fmla="*/ 565 h 818"/>
                <a:gd name="T14" fmla="*/ 305 w 407"/>
                <a:gd name="T15" fmla="*/ 449 h 818"/>
                <a:gd name="T16" fmla="*/ 352 w 407"/>
                <a:gd name="T17" fmla="*/ 366 h 818"/>
                <a:gd name="T18" fmla="*/ 377 w 407"/>
                <a:gd name="T19" fmla="*/ 312 h 818"/>
                <a:gd name="T20" fmla="*/ 395 w 407"/>
                <a:gd name="T21" fmla="*/ 264 h 818"/>
                <a:gd name="T22" fmla="*/ 405 w 407"/>
                <a:gd name="T23" fmla="*/ 221 h 818"/>
                <a:gd name="T24" fmla="*/ 407 w 407"/>
                <a:gd name="T25" fmla="*/ 186 h 818"/>
                <a:gd name="T26" fmla="*/ 402 w 407"/>
                <a:gd name="T27" fmla="*/ 171 h 818"/>
                <a:gd name="T28" fmla="*/ 362 w 407"/>
                <a:gd name="T29" fmla="*/ 178 h 818"/>
                <a:gd name="T30" fmla="*/ 343 w 407"/>
                <a:gd name="T31" fmla="*/ 176 h 818"/>
                <a:gd name="T32" fmla="*/ 322 w 407"/>
                <a:gd name="T33" fmla="*/ 171 h 818"/>
                <a:gd name="T34" fmla="*/ 329 w 407"/>
                <a:gd name="T35" fmla="*/ 154 h 818"/>
                <a:gd name="T36" fmla="*/ 339 w 407"/>
                <a:gd name="T37" fmla="*/ 104 h 818"/>
                <a:gd name="T38" fmla="*/ 314 w 407"/>
                <a:gd name="T39" fmla="*/ 93 h 818"/>
                <a:gd name="T40" fmla="*/ 269 w 407"/>
                <a:gd name="T41" fmla="*/ 68 h 818"/>
                <a:gd name="T42" fmla="*/ 217 w 407"/>
                <a:gd name="T43" fmla="*/ 28 h 818"/>
                <a:gd name="T44" fmla="*/ 182 w 407"/>
                <a:gd name="T45" fmla="*/ 0 h 818"/>
                <a:gd name="T46" fmla="*/ 192 w 407"/>
                <a:gd name="T47" fmla="*/ 40 h 818"/>
                <a:gd name="T48" fmla="*/ 205 w 407"/>
                <a:gd name="T49" fmla="*/ 114 h 818"/>
                <a:gd name="T50" fmla="*/ 214 w 407"/>
                <a:gd name="T51" fmla="*/ 180 h 818"/>
                <a:gd name="T52" fmla="*/ 215 w 407"/>
                <a:gd name="T53" fmla="*/ 243 h 818"/>
                <a:gd name="T54" fmla="*/ 211 w 407"/>
                <a:gd name="T55" fmla="*/ 301 h 818"/>
                <a:gd name="T56" fmla="*/ 203 w 407"/>
                <a:gd name="T57" fmla="*/ 354 h 818"/>
                <a:gd name="T58" fmla="*/ 190 w 407"/>
                <a:gd name="T59" fmla="*/ 404 h 818"/>
                <a:gd name="T60" fmla="*/ 175 w 407"/>
                <a:gd name="T61" fmla="*/ 451 h 818"/>
                <a:gd name="T62" fmla="*/ 146 w 407"/>
                <a:gd name="T63" fmla="*/ 517 h 818"/>
                <a:gd name="T64" fmla="*/ 81 w 407"/>
                <a:gd name="T65" fmla="*/ 642 h 818"/>
                <a:gd name="T66" fmla="*/ 36 w 407"/>
                <a:gd name="T67" fmla="*/ 725 h 818"/>
                <a:gd name="T68" fmla="*/ 9 w 407"/>
                <a:gd name="T69" fmla="*/ 792 h 818"/>
                <a:gd name="T70" fmla="*/ 0 w 407"/>
                <a:gd name="T71" fmla="*/ 81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7" h="818">
                  <a:moveTo>
                    <a:pt x="0" y="816"/>
                  </a:moveTo>
                  <a:lnTo>
                    <a:pt x="0" y="816"/>
                  </a:lnTo>
                  <a:lnTo>
                    <a:pt x="2" y="817"/>
                  </a:lnTo>
                  <a:lnTo>
                    <a:pt x="4" y="818"/>
                  </a:lnTo>
                  <a:lnTo>
                    <a:pt x="10" y="817"/>
                  </a:lnTo>
                  <a:lnTo>
                    <a:pt x="18" y="813"/>
                  </a:lnTo>
                  <a:lnTo>
                    <a:pt x="28" y="806"/>
                  </a:lnTo>
                  <a:lnTo>
                    <a:pt x="40" y="798"/>
                  </a:lnTo>
                  <a:lnTo>
                    <a:pt x="53" y="785"/>
                  </a:lnTo>
                  <a:lnTo>
                    <a:pt x="83" y="753"/>
                  </a:lnTo>
                  <a:lnTo>
                    <a:pt x="118" y="714"/>
                  </a:lnTo>
                  <a:lnTo>
                    <a:pt x="154" y="669"/>
                  </a:lnTo>
                  <a:lnTo>
                    <a:pt x="193" y="619"/>
                  </a:lnTo>
                  <a:lnTo>
                    <a:pt x="232" y="565"/>
                  </a:lnTo>
                  <a:lnTo>
                    <a:pt x="271" y="508"/>
                  </a:lnTo>
                  <a:lnTo>
                    <a:pt x="305" y="449"/>
                  </a:lnTo>
                  <a:lnTo>
                    <a:pt x="339" y="393"/>
                  </a:lnTo>
                  <a:lnTo>
                    <a:pt x="352" y="366"/>
                  </a:lnTo>
                  <a:lnTo>
                    <a:pt x="365" y="338"/>
                  </a:lnTo>
                  <a:lnTo>
                    <a:pt x="377" y="312"/>
                  </a:lnTo>
                  <a:lnTo>
                    <a:pt x="387" y="287"/>
                  </a:lnTo>
                  <a:lnTo>
                    <a:pt x="395" y="264"/>
                  </a:lnTo>
                  <a:lnTo>
                    <a:pt x="401" y="241"/>
                  </a:lnTo>
                  <a:lnTo>
                    <a:pt x="405" y="221"/>
                  </a:lnTo>
                  <a:lnTo>
                    <a:pt x="407" y="203"/>
                  </a:lnTo>
                  <a:lnTo>
                    <a:pt x="407" y="186"/>
                  </a:lnTo>
                  <a:lnTo>
                    <a:pt x="402" y="171"/>
                  </a:lnTo>
                  <a:lnTo>
                    <a:pt x="402" y="171"/>
                  </a:lnTo>
                  <a:lnTo>
                    <a:pt x="383" y="175"/>
                  </a:lnTo>
                  <a:lnTo>
                    <a:pt x="362" y="178"/>
                  </a:lnTo>
                  <a:lnTo>
                    <a:pt x="352" y="178"/>
                  </a:lnTo>
                  <a:lnTo>
                    <a:pt x="343" y="176"/>
                  </a:lnTo>
                  <a:lnTo>
                    <a:pt x="333" y="175"/>
                  </a:lnTo>
                  <a:lnTo>
                    <a:pt x="322" y="171"/>
                  </a:lnTo>
                  <a:lnTo>
                    <a:pt x="322" y="171"/>
                  </a:lnTo>
                  <a:lnTo>
                    <a:pt x="329" y="154"/>
                  </a:lnTo>
                  <a:lnTo>
                    <a:pt x="333" y="137"/>
                  </a:lnTo>
                  <a:lnTo>
                    <a:pt x="339" y="104"/>
                  </a:lnTo>
                  <a:lnTo>
                    <a:pt x="339" y="104"/>
                  </a:lnTo>
                  <a:lnTo>
                    <a:pt x="314" y="93"/>
                  </a:lnTo>
                  <a:lnTo>
                    <a:pt x="290" y="82"/>
                  </a:lnTo>
                  <a:lnTo>
                    <a:pt x="269" y="68"/>
                  </a:lnTo>
                  <a:lnTo>
                    <a:pt x="251" y="56"/>
                  </a:lnTo>
                  <a:lnTo>
                    <a:pt x="217" y="28"/>
                  </a:lnTo>
                  <a:lnTo>
                    <a:pt x="200" y="14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2" y="40"/>
                  </a:lnTo>
                  <a:lnTo>
                    <a:pt x="200" y="78"/>
                  </a:lnTo>
                  <a:lnTo>
                    <a:pt x="205" y="114"/>
                  </a:lnTo>
                  <a:lnTo>
                    <a:pt x="210" y="147"/>
                  </a:lnTo>
                  <a:lnTo>
                    <a:pt x="214" y="180"/>
                  </a:lnTo>
                  <a:lnTo>
                    <a:pt x="215" y="212"/>
                  </a:lnTo>
                  <a:lnTo>
                    <a:pt x="215" y="243"/>
                  </a:lnTo>
                  <a:lnTo>
                    <a:pt x="214" y="272"/>
                  </a:lnTo>
                  <a:lnTo>
                    <a:pt x="211" y="301"/>
                  </a:lnTo>
                  <a:lnTo>
                    <a:pt x="208" y="327"/>
                  </a:lnTo>
                  <a:lnTo>
                    <a:pt x="203" y="354"/>
                  </a:lnTo>
                  <a:lnTo>
                    <a:pt x="197" y="380"/>
                  </a:lnTo>
                  <a:lnTo>
                    <a:pt x="190" y="404"/>
                  </a:lnTo>
                  <a:lnTo>
                    <a:pt x="183" y="429"/>
                  </a:lnTo>
                  <a:lnTo>
                    <a:pt x="175" y="451"/>
                  </a:lnTo>
                  <a:lnTo>
                    <a:pt x="165" y="474"/>
                  </a:lnTo>
                  <a:lnTo>
                    <a:pt x="146" y="517"/>
                  </a:lnTo>
                  <a:lnTo>
                    <a:pt x="125" y="560"/>
                  </a:lnTo>
                  <a:lnTo>
                    <a:pt x="81" y="642"/>
                  </a:lnTo>
                  <a:lnTo>
                    <a:pt x="58" y="684"/>
                  </a:lnTo>
                  <a:lnTo>
                    <a:pt x="36" y="725"/>
                  </a:lnTo>
                  <a:lnTo>
                    <a:pt x="17" y="770"/>
                  </a:lnTo>
                  <a:lnTo>
                    <a:pt x="9" y="792"/>
                  </a:lnTo>
                  <a:lnTo>
                    <a:pt x="0" y="816"/>
                  </a:lnTo>
                  <a:lnTo>
                    <a:pt x="0" y="81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0" name="Line 506">
              <a:extLst>
                <a:ext uri="{FF2B5EF4-FFF2-40B4-BE49-F238E27FC236}">
                  <a16:creationId xmlns:a16="http://schemas.microsoft.com/office/drawing/2014/main" id="{A7A691BC-C57C-47B1-A492-5A0669D00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8" y="3430588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1" name="Freeform 507">
              <a:extLst>
                <a:ext uri="{FF2B5EF4-FFF2-40B4-BE49-F238E27FC236}">
                  <a16:creationId xmlns:a16="http://schemas.microsoft.com/office/drawing/2014/main" id="{D932031E-46D6-4233-BAED-BCD7E5D5CB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2163" y="3003550"/>
              <a:ext cx="347663" cy="969963"/>
            </a:xfrm>
            <a:custGeom>
              <a:avLst/>
              <a:gdLst>
                <a:gd name="T0" fmla="*/ 447 w 655"/>
                <a:gd name="T1" fmla="*/ 0 h 1833"/>
                <a:gd name="T2" fmla="*/ 423 w 655"/>
                <a:gd name="T3" fmla="*/ 33 h 1833"/>
                <a:gd name="T4" fmla="*/ 391 w 655"/>
                <a:gd name="T5" fmla="*/ 57 h 1833"/>
                <a:gd name="T6" fmla="*/ 354 w 655"/>
                <a:gd name="T7" fmla="*/ 73 h 1833"/>
                <a:gd name="T8" fmla="*/ 309 w 655"/>
                <a:gd name="T9" fmla="*/ 86 h 1833"/>
                <a:gd name="T10" fmla="*/ 209 w 655"/>
                <a:gd name="T11" fmla="*/ 102 h 1833"/>
                <a:gd name="T12" fmla="*/ 128 w 655"/>
                <a:gd name="T13" fmla="*/ 116 h 1833"/>
                <a:gd name="T14" fmla="*/ 100 w 655"/>
                <a:gd name="T15" fmla="*/ 123 h 1833"/>
                <a:gd name="T16" fmla="*/ 121 w 655"/>
                <a:gd name="T17" fmla="*/ 165 h 1833"/>
                <a:gd name="T18" fmla="*/ 139 w 655"/>
                <a:gd name="T19" fmla="*/ 208 h 1833"/>
                <a:gd name="T20" fmla="*/ 152 w 655"/>
                <a:gd name="T21" fmla="*/ 251 h 1833"/>
                <a:gd name="T22" fmla="*/ 172 w 655"/>
                <a:gd name="T23" fmla="*/ 338 h 1833"/>
                <a:gd name="T24" fmla="*/ 182 w 655"/>
                <a:gd name="T25" fmla="*/ 426 h 1833"/>
                <a:gd name="T26" fmla="*/ 186 w 655"/>
                <a:gd name="T27" fmla="*/ 514 h 1833"/>
                <a:gd name="T28" fmla="*/ 186 w 655"/>
                <a:gd name="T29" fmla="*/ 649 h 1833"/>
                <a:gd name="T30" fmla="*/ 189 w 655"/>
                <a:gd name="T31" fmla="*/ 738 h 1833"/>
                <a:gd name="T32" fmla="*/ 194 w 655"/>
                <a:gd name="T33" fmla="*/ 826 h 1833"/>
                <a:gd name="T34" fmla="*/ 190 w 655"/>
                <a:gd name="T35" fmla="*/ 869 h 1833"/>
                <a:gd name="T36" fmla="*/ 173 w 655"/>
                <a:gd name="T37" fmla="*/ 993 h 1833"/>
                <a:gd name="T38" fmla="*/ 141 w 655"/>
                <a:gd name="T39" fmla="*/ 1147 h 1833"/>
                <a:gd name="T40" fmla="*/ 104 w 655"/>
                <a:gd name="T41" fmla="*/ 1292 h 1833"/>
                <a:gd name="T42" fmla="*/ 61 w 655"/>
                <a:gd name="T43" fmla="*/ 1431 h 1833"/>
                <a:gd name="T44" fmla="*/ 44 w 655"/>
                <a:gd name="T45" fmla="*/ 1506 h 1833"/>
                <a:gd name="T46" fmla="*/ 24 w 655"/>
                <a:gd name="T47" fmla="*/ 1613 h 1833"/>
                <a:gd name="T48" fmla="*/ 10 w 655"/>
                <a:gd name="T49" fmla="*/ 1711 h 1833"/>
                <a:gd name="T50" fmla="*/ 0 w 655"/>
                <a:gd name="T51" fmla="*/ 1776 h 1833"/>
                <a:gd name="T52" fmla="*/ 61 w 655"/>
                <a:gd name="T53" fmla="*/ 1796 h 1833"/>
                <a:gd name="T54" fmla="*/ 152 w 655"/>
                <a:gd name="T55" fmla="*/ 1823 h 1833"/>
                <a:gd name="T56" fmla="*/ 197 w 655"/>
                <a:gd name="T57" fmla="*/ 1832 h 1833"/>
                <a:gd name="T58" fmla="*/ 227 w 655"/>
                <a:gd name="T59" fmla="*/ 1833 h 1833"/>
                <a:gd name="T60" fmla="*/ 241 w 655"/>
                <a:gd name="T61" fmla="*/ 1832 h 1833"/>
                <a:gd name="T62" fmla="*/ 313 w 655"/>
                <a:gd name="T63" fmla="*/ 1821 h 1833"/>
                <a:gd name="T64" fmla="*/ 344 w 655"/>
                <a:gd name="T65" fmla="*/ 1811 h 1833"/>
                <a:gd name="T66" fmla="*/ 372 w 655"/>
                <a:gd name="T67" fmla="*/ 1799 h 1833"/>
                <a:gd name="T68" fmla="*/ 397 w 655"/>
                <a:gd name="T69" fmla="*/ 1783 h 1833"/>
                <a:gd name="T70" fmla="*/ 419 w 655"/>
                <a:gd name="T71" fmla="*/ 1767 h 1833"/>
                <a:gd name="T72" fmla="*/ 456 w 655"/>
                <a:gd name="T73" fmla="*/ 1725 h 1833"/>
                <a:gd name="T74" fmla="*/ 488 w 655"/>
                <a:gd name="T75" fmla="*/ 1674 h 1833"/>
                <a:gd name="T76" fmla="*/ 513 w 655"/>
                <a:gd name="T77" fmla="*/ 1614 h 1833"/>
                <a:gd name="T78" fmla="*/ 535 w 655"/>
                <a:gd name="T79" fmla="*/ 1546 h 1833"/>
                <a:gd name="T80" fmla="*/ 555 w 655"/>
                <a:gd name="T81" fmla="*/ 1468 h 1833"/>
                <a:gd name="T82" fmla="*/ 587 w 655"/>
                <a:gd name="T83" fmla="*/ 1276 h 1833"/>
                <a:gd name="T84" fmla="*/ 632 w 655"/>
                <a:gd name="T85" fmla="*/ 957 h 1833"/>
                <a:gd name="T86" fmla="*/ 655 w 655"/>
                <a:gd name="T87" fmla="*/ 797 h 1833"/>
                <a:gd name="T88" fmla="*/ 598 w 655"/>
                <a:gd name="T89" fmla="*/ 689 h 1833"/>
                <a:gd name="T90" fmla="*/ 552 w 655"/>
                <a:gd name="T91" fmla="*/ 586 h 1833"/>
                <a:gd name="T92" fmla="*/ 516 w 655"/>
                <a:gd name="T93" fmla="*/ 489 h 1833"/>
                <a:gd name="T94" fmla="*/ 490 w 655"/>
                <a:gd name="T95" fmla="*/ 394 h 1833"/>
                <a:gd name="T96" fmla="*/ 470 w 655"/>
                <a:gd name="T97" fmla="*/ 299 h 1833"/>
                <a:gd name="T98" fmla="*/ 458 w 655"/>
                <a:gd name="T99" fmla="*/ 204 h 1833"/>
                <a:gd name="T100" fmla="*/ 449 w 655"/>
                <a:gd name="T101" fmla="*/ 104 h 1833"/>
                <a:gd name="T102" fmla="*/ 447 w 655"/>
                <a:gd name="T103" fmla="*/ 0 h 1833"/>
                <a:gd name="T104" fmla="*/ 447 w 655"/>
                <a:gd name="T105" fmla="*/ 0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5" h="1833">
                  <a:moveTo>
                    <a:pt x="447" y="0"/>
                  </a:moveTo>
                  <a:lnTo>
                    <a:pt x="447" y="0"/>
                  </a:lnTo>
                  <a:lnTo>
                    <a:pt x="435" y="18"/>
                  </a:lnTo>
                  <a:lnTo>
                    <a:pt x="423" y="33"/>
                  </a:lnTo>
                  <a:lnTo>
                    <a:pt x="408" y="46"/>
                  </a:lnTo>
                  <a:lnTo>
                    <a:pt x="391" y="57"/>
                  </a:lnTo>
                  <a:lnTo>
                    <a:pt x="373" y="66"/>
                  </a:lnTo>
                  <a:lnTo>
                    <a:pt x="354" y="73"/>
                  </a:lnTo>
                  <a:lnTo>
                    <a:pt x="333" y="80"/>
                  </a:lnTo>
                  <a:lnTo>
                    <a:pt x="309" y="86"/>
                  </a:lnTo>
                  <a:lnTo>
                    <a:pt x="262" y="94"/>
                  </a:lnTo>
                  <a:lnTo>
                    <a:pt x="209" y="102"/>
                  </a:lnTo>
                  <a:lnTo>
                    <a:pt x="155" y="111"/>
                  </a:lnTo>
                  <a:lnTo>
                    <a:pt x="128" y="116"/>
                  </a:lnTo>
                  <a:lnTo>
                    <a:pt x="100" y="123"/>
                  </a:lnTo>
                  <a:lnTo>
                    <a:pt x="100" y="123"/>
                  </a:lnTo>
                  <a:lnTo>
                    <a:pt x="111" y="144"/>
                  </a:lnTo>
                  <a:lnTo>
                    <a:pt x="121" y="165"/>
                  </a:lnTo>
                  <a:lnTo>
                    <a:pt x="130" y="186"/>
                  </a:lnTo>
                  <a:lnTo>
                    <a:pt x="139" y="208"/>
                  </a:lnTo>
                  <a:lnTo>
                    <a:pt x="147" y="229"/>
                  </a:lnTo>
                  <a:lnTo>
                    <a:pt x="152" y="251"/>
                  </a:lnTo>
                  <a:lnTo>
                    <a:pt x="164" y="294"/>
                  </a:lnTo>
                  <a:lnTo>
                    <a:pt x="172" y="338"/>
                  </a:lnTo>
                  <a:lnTo>
                    <a:pt x="179" y="381"/>
                  </a:lnTo>
                  <a:lnTo>
                    <a:pt x="182" y="426"/>
                  </a:lnTo>
                  <a:lnTo>
                    <a:pt x="184" y="470"/>
                  </a:lnTo>
                  <a:lnTo>
                    <a:pt x="186" y="514"/>
                  </a:lnTo>
                  <a:lnTo>
                    <a:pt x="186" y="560"/>
                  </a:lnTo>
                  <a:lnTo>
                    <a:pt x="186" y="649"/>
                  </a:lnTo>
                  <a:lnTo>
                    <a:pt x="187" y="693"/>
                  </a:lnTo>
                  <a:lnTo>
                    <a:pt x="189" y="738"/>
                  </a:lnTo>
                  <a:lnTo>
                    <a:pt x="190" y="782"/>
                  </a:lnTo>
                  <a:lnTo>
                    <a:pt x="194" y="826"/>
                  </a:lnTo>
                  <a:lnTo>
                    <a:pt x="194" y="826"/>
                  </a:lnTo>
                  <a:lnTo>
                    <a:pt x="190" y="869"/>
                  </a:lnTo>
                  <a:lnTo>
                    <a:pt x="184" y="912"/>
                  </a:lnTo>
                  <a:lnTo>
                    <a:pt x="173" y="993"/>
                  </a:lnTo>
                  <a:lnTo>
                    <a:pt x="158" y="1072"/>
                  </a:lnTo>
                  <a:lnTo>
                    <a:pt x="141" y="1147"/>
                  </a:lnTo>
                  <a:lnTo>
                    <a:pt x="123" y="1220"/>
                  </a:lnTo>
                  <a:lnTo>
                    <a:pt x="104" y="1292"/>
                  </a:lnTo>
                  <a:lnTo>
                    <a:pt x="83" y="1362"/>
                  </a:lnTo>
                  <a:lnTo>
                    <a:pt x="61" y="1431"/>
                  </a:lnTo>
                  <a:lnTo>
                    <a:pt x="61" y="1431"/>
                  </a:lnTo>
                  <a:lnTo>
                    <a:pt x="44" y="1506"/>
                  </a:lnTo>
                  <a:lnTo>
                    <a:pt x="33" y="1566"/>
                  </a:lnTo>
                  <a:lnTo>
                    <a:pt x="24" y="1613"/>
                  </a:lnTo>
                  <a:lnTo>
                    <a:pt x="18" y="1650"/>
                  </a:lnTo>
                  <a:lnTo>
                    <a:pt x="10" y="1711"/>
                  </a:lnTo>
                  <a:lnTo>
                    <a:pt x="0" y="1776"/>
                  </a:lnTo>
                  <a:lnTo>
                    <a:pt x="0" y="1776"/>
                  </a:lnTo>
                  <a:lnTo>
                    <a:pt x="30" y="1785"/>
                  </a:lnTo>
                  <a:lnTo>
                    <a:pt x="61" y="1796"/>
                  </a:lnTo>
                  <a:lnTo>
                    <a:pt x="122" y="1815"/>
                  </a:lnTo>
                  <a:lnTo>
                    <a:pt x="152" y="1823"/>
                  </a:lnTo>
                  <a:lnTo>
                    <a:pt x="182" y="1830"/>
                  </a:lnTo>
                  <a:lnTo>
                    <a:pt x="197" y="1832"/>
                  </a:lnTo>
                  <a:lnTo>
                    <a:pt x="212" y="1833"/>
                  </a:lnTo>
                  <a:lnTo>
                    <a:pt x="227" y="1833"/>
                  </a:lnTo>
                  <a:lnTo>
                    <a:pt x="241" y="1832"/>
                  </a:lnTo>
                  <a:lnTo>
                    <a:pt x="241" y="1832"/>
                  </a:lnTo>
                  <a:lnTo>
                    <a:pt x="279" y="1828"/>
                  </a:lnTo>
                  <a:lnTo>
                    <a:pt x="313" y="1821"/>
                  </a:lnTo>
                  <a:lnTo>
                    <a:pt x="329" y="1815"/>
                  </a:lnTo>
                  <a:lnTo>
                    <a:pt x="344" y="1811"/>
                  </a:lnTo>
                  <a:lnTo>
                    <a:pt x="358" y="1804"/>
                  </a:lnTo>
                  <a:lnTo>
                    <a:pt x="372" y="1799"/>
                  </a:lnTo>
                  <a:lnTo>
                    <a:pt x="384" y="1792"/>
                  </a:lnTo>
                  <a:lnTo>
                    <a:pt x="397" y="1783"/>
                  </a:lnTo>
                  <a:lnTo>
                    <a:pt x="408" y="1775"/>
                  </a:lnTo>
                  <a:lnTo>
                    <a:pt x="419" y="1767"/>
                  </a:lnTo>
                  <a:lnTo>
                    <a:pt x="438" y="1746"/>
                  </a:lnTo>
                  <a:lnTo>
                    <a:pt x="456" y="1725"/>
                  </a:lnTo>
                  <a:lnTo>
                    <a:pt x="473" y="1700"/>
                  </a:lnTo>
                  <a:lnTo>
                    <a:pt x="488" y="1674"/>
                  </a:lnTo>
                  <a:lnTo>
                    <a:pt x="501" y="1645"/>
                  </a:lnTo>
                  <a:lnTo>
                    <a:pt x="513" y="1614"/>
                  </a:lnTo>
                  <a:lnTo>
                    <a:pt x="524" y="1581"/>
                  </a:lnTo>
                  <a:lnTo>
                    <a:pt x="535" y="1546"/>
                  </a:lnTo>
                  <a:lnTo>
                    <a:pt x="555" y="1468"/>
                  </a:lnTo>
                  <a:lnTo>
                    <a:pt x="555" y="1468"/>
                  </a:lnTo>
                  <a:lnTo>
                    <a:pt x="571" y="1367"/>
                  </a:lnTo>
                  <a:lnTo>
                    <a:pt x="587" y="1276"/>
                  </a:lnTo>
                  <a:lnTo>
                    <a:pt x="610" y="1111"/>
                  </a:lnTo>
                  <a:lnTo>
                    <a:pt x="632" y="957"/>
                  </a:lnTo>
                  <a:lnTo>
                    <a:pt x="655" y="797"/>
                  </a:lnTo>
                  <a:lnTo>
                    <a:pt x="655" y="797"/>
                  </a:lnTo>
                  <a:lnTo>
                    <a:pt x="624" y="743"/>
                  </a:lnTo>
                  <a:lnTo>
                    <a:pt x="598" y="689"/>
                  </a:lnTo>
                  <a:lnTo>
                    <a:pt x="573" y="638"/>
                  </a:lnTo>
                  <a:lnTo>
                    <a:pt x="552" y="586"/>
                  </a:lnTo>
                  <a:lnTo>
                    <a:pt x="532" y="538"/>
                  </a:lnTo>
                  <a:lnTo>
                    <a:pt x="516" y="489"/>
                  </a:lnTo>
                  <a:lnTo>
                    <a:pt x="501" y="441"/>
                  </a:lnTo>
                  <a:lnTo>
                    <a:pt x="490" y="394"/>
                  </a:lnTo>
                  <a:lnTo>
                    <a:pt x="478" y="347"/>
                  </a:lnTo>
                  <a:lnTo>
                    <a:pt x="470" y="299"/>
                  </a:lnTo>
                  <a:lnTo>
                    <a:pt x="463" y="251"/>
                  </a:lnTo>
                  <a:lnTo>
                    <a:pt x="458" y="204"/>
                  </a:lnTo>
                  <a:lnTo>
                    <a:pt x="453" y="154"/>
                  </a:lnTo>
                  <a:lnTo>
                    <a:pt x="449" y="104"/>
                  </a:lnTo>
                  <a:lnTo>
                    <a:pt x="448" y="52"/>
                  </a:lnTo>
                  <a:lnTo>
                    <a:pt x="447" y="0"/>
                  </a:lnTo>
                  <a:lnTo>
                    <a:pt x="447" y="0"/>
                  </a:lnTo>
                  <a:close/>
                  <a:moveTo>
                    <a:pt x="447" y="0"/>
                  </a:moveTo>
                  <a:lnTo>
                    <a:pt x="4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2" name="Freeform 508">
              <a:extLst>
                <a:ext uri="{FF2B5EF4-FFF2-40B4-BE49-F238E27FC236}">
                  <a16:creationId xmlns:a16="http://schemas.microsoft.com/office/drawing/2014/main" id="{32F64516-86E7-493E-9E44-AA97BA5A3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003550"/>
              <a:ext cx="347663" cy="969963"/>
            </a:xfrm>
            <a:custGeom>
              <a:avLst/>
              <a:gdLst>
                <a:gd name="T0" fmla="*/ 447 w 655"/>
                <a:gd name="T1" fmla="*/ 0 h 1833"/>
                <a:gd name="T2" fmla="*/ 423 w 655"/>
                <a:gd name="T3" fmla="*/ 33 h 1833"/>
                <a:gd name="T4" fmla="*/ 391 w 655"/>
                <a:gd name="T5" fmla="*/ 57 h 1833"/>
                <a:gd name="T6" fmla="*/ 354 w 655"/>
                <a:gd name="T7" fmla="*/ 73 h 1833"/>
                <a:gd name="T8" fmla="*/ 309 w 655"/>
                <a:gd name="T9" fmla="*/ 86 h 1833"/>
                <a:gd name="T10" fmla="*/ 209 w 655"/>
                <a:gd name="T11" fmla="*/ 102 h 1833"/>
                <a:gd name="T12" fmla="*/ 128 w 655"/>
                <a:gd name="T13" fmla="*/ 116 h 1833"/>
                <a:gd name="T14" fmla="*/ 100 w 655"/>
                <a:gd name="T15" fmla="*/ 123 h 1833"/>
                <a:gd name="T16" fmla="*/ 121 w 655"/>
                <a:gd name="T17" fmla="*/ 165 h 1833"/>
                <a:gd name="T18" fmla="*/ 139 w 655"/>
                <a:gd name="T19" fmla="*/ 208 h 1833"/>
                <a:gd name="T20" fmla="*/ 152 w 655"/>
                <a:gd name="T21" fmla="*/ 251 h 1833"/>
                <a:gd name="T22" fmla="*/ 172 w 655"/>
                <a:gd name="T23" fmla="*/ 338 h 1833"/>
                <a:gd name="T24" fmla="*/ 182 w 655"/>
                <a:gd name="T25" fmla="*/ 426 h 1833"/>
                <a:gd name="T26" fmla="*/ 186 w 655"/>
                <a:gd name="T27" fmla="*/ 514 h 1833"/>
                <a:gd name="T28" fmla="*/ 186 w 655"/>
                <a:gd name="T29" fmla="*/ 649 h 1833"/>
                <a:gd name="T30" fmla="*/ 189 w 655"/>
                <a:gd name="T31" fmla="*/ 738 h 1833"/>
                <a:gd name="T32" fmla="*/ 194 w 655"/>
                <a:gd name="T33" fmla="*/ 826 h 1833"/>
                <a:gd name="T34" fmla="*/ 190 w 655"/>
                <a:gd name="T35" fmla="*/ 869 h 1833"/>
                <a:gd name="T36" fmla="*/ 173 w 655"/>
                <a:gd name="T37" fmla="*/ 993 h 1833"/>
                <a:gd name="T38" fmla="*/ 141 w 655"/>
                <a:gd name="T39" fmla="*/ 1147 h 1833"/>
                <a:gd name="T40" fmla="*/ 104 w 655"/>
                <a:gd name="T41" fmla="*/ 1292 h 1833"/>
                <a:gd name="T42" fmla="*/ 61 w 655"/>
                <a:gd name="T43" fmla="*/ 1431 h 1833"/>
                <a:gd name="T44" fmla="*/ 44 w 655"/>
                <a:gd name="T45" fmla="*/ 1506 h 1833"/>
                <a:gd name="T46" fmla="*/ 24 w 655"/>
                <a:gd name="T47" fmla="*/ 1613 h 1833"/>
                <a:gd name="T48" fmla="*/ 10 w 655"/>
                <a:gd name="T49" fmla="*/ 1711 h 1833"/>
                <a:gd name="T50" fmla="*/ 0 w 655"/>
                <a:gd name="T51" fmla="*/ 1776 h 1833"/>
                <a:gd name="T52" fmla="*/ 61 w 655"/>
                <a:gd name="T53" fmla="*/ 1796 h 1833"/>
                <a:gd name="T54" fmla="*/ 152 w 655"/>
                <a:gd name="T55" fmla="*/ 1823 h 1833"/>
                <a:gd name="T56" fmla="*/ 197 w 655"/>
                <a:gd name="T57" fmla="*/ 1832 h 1833"/>
                <a:gd name="T58" fmla="*/ 227 w 655"/>
                <a:gd name="T59" fmla="*/ 1833 h 1833"/>
                <a:gd name="T60" fmla="*/ 241 w 655"/>
                <a:gd name="T61" fmla="*/ 1832 h 1833"/>
                <a:gd name="T62" fmla="*/ 313 w 655"/>
                <a:gd name="T63" fmla="*/ 1821 h 1833"/>
                <a:gd name="T64" fmla="*/ 344 w 655"/>
                <a:gd name="T65" fmla="*/ 1811 h 1833"/>
                <a:gd name="T66" fmla="*/ 372 w 655"/>
                <a:gd name="T67" fmla="*/ 1799 h 1833"/>
                <a:gd name="T68" fmla="*/ 397 w 655"/>
                <a:gd name="T69" fmla="*/ 1783 h 1833"/>
                <a:gd name="T70" fmla="*/ 419 w 655"/>
                <a:gd name="T71" fmla="*/ 1767 h 1833"/>
                <a:gd name="T72" fmla="*/ 456 w 655"/>
                <a:gd name="T73" fmla="*/ 1725 h 1833"/>
                <a:gd name="T74" fmla="*/ 488 w 655"/>
                <a:gd name="T75" fmla="*/ 1674 h 1833"/>
                <a:gd name="T76" fmla="*/ 513 w 655"/>
                <a:gd name="T77" fmla="*/ 1614 h 1833"/>
                <a:gd name="T78" fmla="*/ 535 w 655"/>
                <a:gd name="T79" fmla="*/ 1546 h 1833"/>
                <a:gd name="T80" fmla="*/ 555 w 655"/>
                <a:gd name="T81" fmla="*/ 1468 h 1833"/>
                <a:gd name="T82" fmla="*/ 587 w 655"/>
                <a:gd name="T83" fmla="*/ 1276 h 1833"/>
                <a:gd name="T84" fmla="*/ 632 w 655"/>
                <a:gd name="T85" fmla="*/ 957 h 1833"/>
                <a:gd name="T86" fmla="*/ 655 w 655"/>
                <a:gd name="T87" fmla="*/ 797 h 1833"/>
                <a:gd name="T88" fmla="*/ 598 w 655"/>
                <a:gd name="T89" fmla="*/ 689 h 1833"/>
                <a:gd name="T90" fmla="*/ 552 w 655"/>
                <a:gd name="T91" fmla="*/ 586 h 1833"/>
                <a:gd name="T92" fmla="*/ 516 w 655"/>
                <a:gd name="T93" fmla="*/ 489 h 1833"/>
                <a:gd name="T94" fmla="*/ 490 w 655"/>
                <a:gd name="T95" fmla="*/ 394 h 1833"/>
                <a:gd name="T96" fmla="*/ 470 w 655"/>
                <a:gd name="T97" fmla="*/ 299 h 1833"/>
                <a:gd name="T98" fmla="*/ 458 w 655"/>
                <a:gd name="T99" fmla="*/ 204 h 1833"/>
                <a:gd name="T100" fmla="*/ 449 w 655"/>
                <a:gd name="T101" fmla="*/ 104 h 1833"/>
                <a:gd name="T102" fmla="*/ 447 w 655"/>
                <a:gd name="T103" fmla="*/ 0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5" h="1833">
                  <a:moveTo>
                    <a:pt x="447" y="0"/>
                  </a:moveTo>
                  <a:lnTo>
                    <a:pt x="447" y="0"/>
                  </a:lnTo>
                  <a:lnTo>
                    <a:pt x="435" y="18"/>
                  </a:lnTo>
                  <a:lnTo>
                    <a:pt x="423" y="33"/>
                  </a:lnTo>
                  <a:lnTo>
                    <a:pt x="408" y="46"/>
                  </a:lnTo>
                  <a:lnTo>
                    <a:pt x="391" y="57"/>
                  </a:lnTo>
                  <a:lnTo>
                    <a:pt x="373" y="66"/>
                  </a:lnTo>
                  <a:lnTo>
                    <a:pt x="354" y="73"/>
                  </a:lnTo>
                  <a:lnTo>
                    <a:pt x="333" y="80"/>
                  </a:lnTo>
                  <a:lnTo>
                    <a:pt x="309" y="86"/>
                  </a:lnTo>
                  <a:lnTo>
                    <a:pt x="262" y="94"/>
                  </a:lnTo>
                  <a:lnTo>
                    <a:pt x="209" y="102"/>
                  </a:lnTo>
                  <a:lnTo>
                    <a:pt x="155" y="111"/>
                  </a:lnTo>
                  <a:lnTo>
                    <a:pt x="128" y="116"/>
                  </a:lnTo>
                  <a:lnTo>
                    <a:pt x="100" y="123"/>
                  </a:lnTo>
                  <a:lnTo>
                    <a:pt x="100" y="123"/>
                  </a:lnTo>
                  <a:lnTo>
                    <a:pt x="111" y="144"/>
                  </a:lnTo>
                  <a:lnTo>
                    <a:pt x="121" y="165"/>
                  </a:lnTo>
                  <a:lnTo>
                    <a:pt x="130" y="186"/>
                  </a:lnTo>
                  <a:lnTo>
                    <a:pt x="139" y="208"/>
                  </a:lnTo>
                  <a:lnTo>
                    <a:pt x="147" y="229"/>
                  </a:lnTo>
                  <a:lnTo>
                    <a:pt x="152" y="251"/>
                  </a:lnTo>
                  <a:lnTo>
                    <a:pt x="164" y="294"/>
                  </a:lnTo>
                  <a:lnTo>
                    <a:pt x="172" y="338"/>
                  </a:lnTo>
                  <a:lnTo>
                    <a:pt x="179" y="381"/>
                  </a:lnTo>
                  <a:lnTo>
                    <a:pt x="182" y="426"/>
                  </a:lnTo>
                  <a:lnTo>
                    <a:pt x="184" y="470"/>
                  </a:lnTo>
                  <a:lnTo>
                    <a:pt x="186" y="514"/>
                  </a:lnTo>
                  <a:lnTo>
                    <a:pt x="186" y="560"/>
                  </a:lnTo>
                  <a:lnTo>
                    <a:pt x="186" y="649"/>
                  </a:lnTo>
                  <a:lnTo>
                    <a:pt x="187" y="693"/>
                  </a:lnTo>
                  <a:lnTo>
                    <a:pt x="189" y="738"/>
                  </a:lnTo>
                  <a:lnTo>
                    <a:pt x="190" y="782"/>
                  </a:lnTo>
                  <a:lnTo>
                    <a:pt x="194" y="826"/>
                  </a:lnTo>
                  <a:lnTo>
                    <a:pt x="194" y="826"/>
                  </a:lnTo>
                  <a:lnTo>
                    <a:pt x="190" y="869"/>
                  </a:lnTo>
                  <a:lnTo>
                    <a:pt x="184" y="912"/>
                  </a:lnTo>
                  <a:lnTo>
                    <a:pt x="173" y="993"/>
                  </a:lnTo>
                  <a:lnTo>
                    <a:pt x="158" y="1072"/>
                  </a:lnTo>
                  <a:lnTo>
                    <a:pt x="141" y="1147"/>
                  </a:lnTo>
                  <a:lnTo>
                    <a:pt x="123" y="1220"/>
                  </a:lnTo>
                  <a:lnTo>
                    <a:pt x="104" y="1292"/>
                  </a:lnTo>
                  <a:lnTo>
                    <a:pt x="83" y="1362"/>
                  </a:lnTo>
                  <a:lnTo>
                    <a:pt x="61" y="1431"/>
                  </a:lnTo>
                  <a:lnTo>
                    <a:pt x="61" y="1431"/>
                  </a:lnTo>
                  <a:lnTo>
                    <a:pt x="44" y="1506"/>
                  </a:lnTo>
                  <a:lnTo>
                    <a:pt x="33" y="1566"/>
                  </a:lnTo>
                  <a:lnTo>
                    <a:pt x="24" y="1613"/>
                  </a:lnTo>
                  <a:lnTo>
                    <a:pt x="18" y="1650"/>
                  </a:lnTo>
                  <a:lnTo>
                    <a:pt x="10" y="1711"/>
                  </a:lnTo>
                  <a:lnTo>
                    <a:pt x="0" y="1776"/>
                  </a:lnTo>
                  <a:lnTo>
                    <a:pt x="0" y="1776"/>
                  </a:lnTo>
                  <a:lnTo>
                    <a:pt x="30" y="1785"/>
                  </a:lnTo>
                  <a:lnTo>
                    <a:pt x="61" y="1796"/>
                  </a:lnTo>
                  <a:lnTo>
                    <a:pt x="122" y="1815"/>
                  </a:lnTo>
                  <a:lnTo>
                    <a:pt x="152" y="1823"/>
                  </a:lnTo>
                  <a:lnTo>
                    <a:pt x="182" y="1830"/>
                  </a:lnTo>
                  <a:lnTo>
                    <a:pt x="197" y="1832"/>
                  </a:lnTo>
                  <a:lnTo>
                    <a:pt x="212" y="1833"/>
                  </a:lnTo>
                  <a:lnTo>
                    <a:pt x="227" y="1833"/>
                  </a:lnTo>
                  <a:lnTo>
                    <a:pt x="241" y="1832"/>
                  </a:lnTo>
                  <a:lnTo>
                    <a:pt x="241" y="1832"/>
                  </a:lnTo>
                  <a:lnTo>
                    <a:pt x="279" y="1828"/>
                  </a:lnTo>
                  <a:lnTo>
                    <a:pt x="313" y="1821"/>
                  </a:lnTo>
                  <a:lnTo>
                    <a:pt x="329" y="1815"/>
                  </a:lnTo>
                  <a:lnTo>
                    <a:pt x="344" y="1811"/>
                  </a:lnTo>
                  <a:lnTo>
                    <a:pt x="358" y="1804"/>
                  </a:lnTo>
                  <a:lnTo>
                    <a:pt x="372" y="1799"/>
                  </a:lnTo>
                  <a:lnTo>
                    <a:pt x="384" y="1792"/>
                  </a:lnTo>
                  <a:lnTo>
                    <a:pt x="397" y="1783"/>
                  </a:lnTo>
                  <a:lnTo>
                    <a:pt x="408" y="1775"/>
                  </a:lnTo>
                  <a:lnTo>
                    <a:pt x="419" y="1767"/>
                  </a:lnTo>
                  <a:lnTo>
                    <a:pt x="438" y="1746"/>
                  </a:lnTo>
                  <a:lnTo>
                    <a:pt x="456" y="1725"/>
                  </a:lnTo>
                  <a:lnTo>
                    <a:pt x="473" y="1700"/>
                  </a:lnTo>
                  <a:lnTo>
                    <a:pt x="488" y="1674"/>
                  </a:lnTo>
                  <a:lnTo>
                    <a:pt x="501" y="1645"/>
                  </a:lnTo>
                  <a:lnTo>
                    <a:pt x="513" y="1614"/>
                  </a:lnTo>
                  <a:lnTo>
                    <a:pt x="524" y="1581"/>
                  </a:lnTo>
                  <a:lnTo>
                    <a:pt x="535" y="1546"/>
                  </a:lnTo>
                  <a:lnTo>
                    <a:pt x="555" y="1468"/>
                  </a:lnTo>
                  <a:lnTo>
                    <a:pt x="555" y="1468"/>
                  </a:lnTo>
                  <a:lnTo>
                    <a:pt x="571" y="1367"/>
                  </a:lnTo>
                  <a:lnTo>
                    <a:pt x="587" y="1276"/>
                  </a:lnTo>
                  <a:lnTo>
                    <a:pt x="610" y="1111"/>
                  </a:lnTo>
                  <a:lnTo>
                    <a:pt x="632" y="957"/>
                  </a:lnTo>
                  <a:lnTo>
                    <a:pt x="655" y="797"/>
                  </a:lnTo>
                  <a:lnTo>
                    <a:pt x="655" y="797"/>
                  </a:lnTo>
                  <a:lnTo>
                    <a:pt x="624" y="743"/>
                  </a:lnTo>
                  <a:lnTo>
                    <a:pt x="598" y="689"/>
                  </a:lnTo>
                  <a:lnTo>
                    <a:pt x="573" y="638"/>
                  </a:lnTo>
                  <a:lnTo>
                    <a:pt x="552" y="586"/>
                  </a:lnTo>
                  <a:lnTo>
                    <a:pt x="532" y="538"/>
                  </a:lnTo>
                  <a:lnTo>
                    <a:pt x="516" y="489"/>
                  </a:lnTo>
                  <a:lnTo>
                    <a:pt x="501" y="441"/>
                  </a:lnTo>
                  <a:lnTo>
                    <a:pt x="490" y="394"/>
                  </a:lnTo>
                  <a:lnTo>
                    <a:pt x="478" y="347"/>
                  </a:lnTo>
                  <a:lnTo>
                    <a:pt x="470" y="299"/>
                  </a:lnTo>
                  <a:lnTo>
                    <a:pt x="463" y="251"/>
                  </a:lnTo>
                  <a:lnTo>
                    <a:pt x="458" y="204"/>
                  </a:lnTo>
                  <a:lnTo>
                    <a:pt x="453" y="154"/>
                  </a:lnTo>
                  <a:lnTo>
                    <a:pt x="449" y="104"/>
                  </a:lnTo>
                  <a:lnTo>
                    <a:pt x="448" y="52"/>
                  </a:lnTo>
                  <a:lnTo>
                    <a:pt x="447" y="0"/>
                  </a:lnTo>
                  <a:lnTo>
                    <a:pt x="4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3" name="Line 509">
              <a:extLst>
                <a:ext uri="{FF2B5EF4-FFF2-40B4-BE49-F238E27FC236}">
                  <a16:creationId xmlns:a16="http://schemas.microsoft.com/office/drawing/2014/main" id="{3F38A7EB-FF2F-4148-A904-1B4E69CC7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701" y="30035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4" name="Freeform 510">
              <a:extLst>
                <a:ext uri="{FF2B5EF4-FFF2-40B4-BE49-F238E27FC236}">
                  <a16:creationId xmlns:a16="http://schemas.microsoft.com/office/drawing/2014/main" id="{111808D9-D928-46CE-8715-0C35B55C0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003550"/>
              <a:ext cx="347663" cy="969963"/>
            </a:xfrm>
            <a:custGeom>
              <a:avLst/>
              <a:gdLst>
                <a:gd name="T0" fmla="*/ 447 w 655"/>
                <a:gd name="T1" fmla="*/ 0 h 1833"/>
                <a:gd name="T2" fmla="*/ 423 w 655"/>
                <a:gd name="T3" fmla="*/ 33 h 1833"/>
                <a:gd name="T4" fmla="*/ 391 w 655"/>
                <a:gd name="T5" fmla="*/ 57 h 1833"/>
                <a:gd name="T6" fmla="*/ 354 w 655"/>
                <a:gd name="T7" fmla="*/ 73 h 1833"/>
                <a:gd name="T8" fmla="*/ 311 w 655"/>
                <a:gd name="T9" fmla="*/ 86 h 1833"/>
                <a:gd name="T10" fmla="*/ 209 w 655"/>
                <a:gd name="T11" fmla="*/ 102 h 1833"/>
                <a:gd name="T12" fmla="*/ 128 w 655"/>
                <a:gd name="T13" fmla="*/ 116 h 1833"/>
                <a:gd name="T14" fmla="*/ 100 w 655"/>
                <a:gd name="T15" fmla="*/ 123 h 1833"/>
                <a:gd name="T16" fmla="*/ 121 w 655"/>
                <a:gd name="T17" fmla="*/ 165 h 1833"/>
                <a:gd name="T18" fmla="*/ 139 w 655"/>
                <a:gd name="T19" fmla="*/ 208 h 1833"/>
                <a:gd name="T20" fmla="*/ 152 w 655"/>
                <a:gd name="T21" fmla="*/ 251 h 1833"/>
                <a:gd name="T22" fmla="*/ 172 w 655"/>
                <a:gd name="T23" fmla="*/ 338 h 1833"/>
                <a:gd name="T24" fmla="*/ 182 w 655"/>
                <a:gd name="T25" fmla="*/ 426 h 1833"/>
                <a:gd name="T26" fmla="*/ 186 w 655"/>
                <a:gd name="T27" fmla="*/ 514 h 1833"/>
                <a:gd name="T28" fmla="*/ 186 w 655"/>
                <a:gd name="T29" fmla="*/ 649 h 1833"/>
                <a:gd name="T30" fmla="*/ 189 w 655"/>
                <a:gd name="T31" fmla="*/ 738 h 1833"/>
                <a:gd name="T32" fmla="*/ 194 w 655"/>
                <a:gd name="T33" fmla="*/ 826 h 1833"/>
                <a:gd name="T34" fmla="*/ 190 w 655"/>
                <a:gd name="T35" fmla="*/ 869 h 1833"/>
                <a:gd name="T36" fmla="*/ 173 w 655"/>
                <a:gd name="T37" fmla="*/ 993 h 1833"/>
                <a:gd name="T38" fmla="*/ 141 w 655"/>
                <a:gd name="T39" fmla="*/ 1147 h 1833"/>
                <a:gd name="T40" fmla="*/ 104 w 655"/>
                <a:gd name="T41" fmla="*/ 1292 h 1833"/>
                <a:gd name="T42" fmla="*/ 61 w 655"/>
                <a:gd name="T43" fmla="*/ 1431 h 1833"/>
                <a:gd name="T44" fmla="*/ 44 w 655"/>
                <a:gd name="T45" fmla="*/ 1506 h 1833"/>
                <a:gd name="T46" fmla="*/ 24 w 655"/>
                <a:gd name="T47" fmla="*/ 1613 h 1833"/>
                <a:gd name="T48" fmla="*/ 10 w 655"/>
                <a:gd name="T49" fmla="*/ 1711 h 1833"/>
                <a:gd name="T50" fmla="*/ 0 w 655"/>
                <a:gd name="T51" fmla="*/ 1776 h 1833"/>
                <a:gd name="T52" fmla="*/ 61 w 655"/>
                <a:gd name="T53" fmla="*/ 1796 h 1833"/>
                <a:gd name="T54" fmla="*/ 152 w 655"/>
                <a:gd name="T55" fmla="*/ 1823 h 1833"/>
                <a:gd name="T56" fmla="*/ 197 w 655"/>
                <a:gd name="T57" fmla="*/ 1832 h 1833"/>
                <a:gd name="T58" fmla="*/ 227 w 655"/>
                <a:gd name="T59" fmla="*/ 1833 h 1833"/>
                <a:gd name="T60" fmla="*/ 241 w 655"/>
                <a:gd name="T61" fmla="*/ 1832 h 1833"/>
                <a:gd name="T62" fmla="*/ 313 w 655"/>
                <a:gd name="T63" fmla="*/ 1821 h 1833"/>
                <a:gd name="T64" fmla="*/ 344 w 655"/>
                <a:gd name="T65" fmla="*/ 1811 h 1833"/>
                <a:gd name="T66" fmla="*/ 372 w 655"/>
                <a:gd name="T67" fmla="*/ 1799 h 1833"/>
                <a:gd name="T68" fmla="*/ 397 w 655"/>
                <a:gd name="T69" fmla="*/ 1783 h 1833"/>
                <a:gd name="T70" fmla="*/ 419 w 655"/>
                <a:gd name="T71" fmla="*/ 1767 h 1833"/>
                <a:gd name="T72" fmla="*/ 456 w 655"/>
                <a:gd name="T73" fmla="*/ 1725 h 1833"/>
                <a:gd name="T74" fmla="*/ 488 w 655"/>
                <a:gd name="T75" fmla="*/ 1674 h 1833"/>
                <a:gd name="T76" fmla="*/ 513 w 655"/>
                <a:gd name="T77" fmla="*/ 1614 h 1833"/>
                <a:gd name="T78" fmla="*/ 535 w 655"/>
                <a:gd name="T79" fmla="*/ 1546 h 1833"/>
                <a:gd name="T80" fmla="*/ 555 w 655"/>
                <a:gd name="T81" fmla="*/ 1468 h 1833"/>
                <a:gd name="T82" fmla="*/ 587 w 655"/>
                <a:gd name="T83" fmla="*/ 1276 h 1833"/>
                <a:gd name="T84" fmla="*/ 632 w 655"/>
                <a:gd name="T85" fmla="*/ 957 h 1833"/>
                <a:gd name="T86" fmla="*/ 655 w 655"/>
                <a:gd name="T87" fmla="*/ 799 h 1833"/>
                <a:gd name="T88" fmla="*/ 598 w 655"/>
                <a:gd name="T89" fmla="*/ 689 h 1833"/>
                <a:gd name="T90" fmla="*/ 552 w 655"/>
                <a:gd name="T91" fmla="*/ 586 h 1833"/>
                <a:gd name="T92" fmla="*/ 516 w 655"/>
                <a:gd name="T93" fmla="*/ 489 h 1833"/>
                <a:gd name="T94" fmla="*/ 490 w 655"/>
                <a:gd name="T95" fmla="*/ 394 h 1833"/>
                <a:gd name="T96" fmla="*/ 470 w 655"/>
                <a:gd name="T97" fmla="*/ 299 h 1833"/>
                <a:gd name="T98" fmla="*/ 458 w 655"/>
                <a:gd name="T99" fmla="*/ 204 h 1833"/>
                <a:gd name="T100" fmla="*/ 449 w 655"/>
                <a:gd name="T101" fmla="*/ 104 h 1833"/>
                <a:gd name="T102" fmla="*/ 447 w 655"/>
                <a:gd name="T103" fmla="*/ 0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5" h="1833">
                  <a:moveTo>
                    <a:pt x="447" y="0"/>
                  </a:moveTo>
                  <a:lnTo>
                    <a:pt x="447" y="0"/>
                  </a:lnTo>
                  <a:lnTo>
                    <a:pt x="435" y="18"/>
                  </a:lnTo>
                  <a:lnTo>
                    <a:pt x="423" y="33"/>
                  </a:lnTo>
                  <a:lnTo>
                    <a:pt x="408" y="46"/>
                  </a:lnTo>
                  <a:lnTo>
                    <a:pt x="391" y="57"/>
                  </a:lnTo>
                  <a:lnTo>
                    <a:pt x="373" y="66"/>
                  </a:lnTo>
                  <a:lnTo>
                    <a:pt x="354" y="73"/>
                  </a:lnTo>
                  <a:lnTo>
                    <a:pt x="333" y="80"/>
                  </a:lnTo>
                  <a:lnTo>
                    <a:pt x="311" y="86"/>
                  </a:lnTo>
                  <a:lnTo>
                    <a:pt x="262" y="94"/>
                  </a:lnTo>
                  <a:lnTo>
                    <a:pt x="209" y="102"/>
                  </a:lnTo>
                  <a:lnTo>
                    <a:pt x="155" y="111"/>
                  </a:lnTo>
                  <a:lnTo>
                    <a:pt x="128" y="116"/>
                  </a:lnTo>
                  <a:lnTo>
                    <a:pt x="100" y="123"/>
                  </a:lnTo>
                  <a:lnTo>
                    <a:pt x="100" y="123"/>
                  </a:lnTo>
                  <a:lnTo>
                    <a:pt x="111" y="144"/>
                  </a:lnTo>
                  <a:lnTo>
                    <a:pt x="121" y="165"/>
                  </a:lnTo>
                  <a:lnTo>
                    <a:pt x="130" y="186"/>
                  </a:lnTo>
                  <a:lnTo>
                    <a:pt x="139" y="208"/>
                  </a:lnTo>
                  <a:lnTo>
                    <a:pt x="147" y="229"/>
                  </a:lnTo>
                  <a:lnTo>
                    <a:pt x="152" y="251"/>
                  </a:lnTo>
                  <a:lnTo>
                    <a:pt x="164" y="294"/>
                  </a:lnTo>
                  <a:lnTo>
                    <a:pt x="172" y="338"/>
                  </a:lnTo>
                  <a:lnTo>
                    <a:pt x="179" y="381"/>
                  </a:lnTo>
                  <a:lnTo>
                    <a:pt x="182" y="426"/>
                  </a:lnTo>
                  <a:lnTo>
                    <a:pt x="184" y="470"/>
                  </a:lnTo>
                  <a:lnTo>
                    <a:pt x="186" y="514"/>
                  </a:lnTo>
                  <a:lnTo>
                    <a:pt x="186" y="560"/>
                  </a:lnTo>
                  <a:lnTo>
                    <a:pt x="186" y="649"/>
                  </a:lnTo>
                  <a:lnTo>
                    <a:pt x="187" y="693"/>
                  </a:lnTo>
                  <a:lnTo>
                    <a:pt x="189" y="738"/>
                  </a:lnTo>
                  <a:lnTo>
                    <a:pt x="190" y="782"/>
                  </a:lnTo>
                  <a:lnTo>
                    <a:pt x="194" y="826"/>
                  </a:lnTo>
                  <a:lnTo>
                    <a:pt x="194" y="826"/>
                  </a:lnTo>
                  <a:lnTo>
                    <a:pt x="190" y="869"/>
                  </a:lnTo>
                  <a:lnTo>
                    <a:pt x="184" y="912"/>
                  </a:lnTo>
                  <a:lnTo>
                    <a:pt x="173" y="993"/>
                  </a:lnTo>
                  <a:lnTo>
                    <a:pt x="158" y="1072"/>
                  </a:lnTo>
                  <a:lnTo>
                    <a:pt x="141" y="1147"/>
                  </a:lnTo>
                  <a:lnTo>
                    <a:pt x="123" y="1220"/>
                  </a:lnTo>
                  <a:lnTo>
                    <a:pt x="104" y="1292"/>
                  </a:lnTo>
                  <a:lnTo>
                    <a:pt x="83" y="1362"/>
                  </a:lnTo>
                  <a:lnTo>
                    <a:pt x="61" y="1431"/>
                  </a:lnTo>
                  <a:lnTo>
                    <a:pt x="61" y="1431"/>
                  </a:lnTo>
                  <a:lnTo>
                    <a:pt x="44" y="1506"/>
                  </a:lnTo>
                  <a:lnTo>
                    <a:pt x="33" y="1566"/>
                  </a:lnTo>
                  <a:lnTo>
                    <a:pt x="24" y="1613"/>
                  </a:lnTo>
                  <a:lnTo>
                    <a:pt x="18" y="1650"/>
                  </a:lnTo>
                  <a:lnTo>
                    <a:pt x="10" y="1711"/>
                  </a:lnTo>
                  <a:lnTo>
                    <a:pt x="0" y="1776"/>
                  </a:lnTo>
                  <a:lnTo>
                    <a:pt x="0" y="1776"/>
                  </a:lnTo>
                  <a:lnTo>
                    <a:pt x="30" y="1785"/>
                  </a:lnTo>
                  <a:lnTo>
                    <a:pt x="61" y="1796"/>
                  </a:lnTo>
                  <a:lnTo>
                    <a:pt x="122" y="1815"/>
                  </a:lnTo>
                  <a:lnTo>
                    <a:pt x="152" y="1823"/>
                  </a:lnTo>
                  <a:lnTo>
                    <a:pt x="182" y="1830"/>
                  </a:lnTo>
                  <a:lnTo>
                    <a:pt x="197" y="1832"/>
                  </a:lnTo>
                  <a:lnTo>
                    <a:pt x="212" y="1833"/>
                  </a:lnTo>
                  <a:lnTo>
                    <a:pt x="227" y="1833"/>
                  </a:lnTo>
                  <a:lnTo>
                    <a:pt x="241" y="1832"/>
                  </a:lnTo>
                  <a:lnTo>
                    <a:pt x="241" y="1832"/>
                  </a:lnTo>
                  <a:lnTo>
                    <a:pt x="279" y="1828"/>
                  </a:lnTo>
                  <a:lnTo>
                    <a:pt x="313" y="1821"/>
                  </a:lnTo>
                  <a:lnTo>
                    <a:pt x="329" y="1815"/>
                  </a:lnTo>
                  <a:lnTo>
                    <a:pt x="344" y="1811"/>
                  </a:lnTo>
                  <a:lnTo>
                    <a:pt x="358" y="1804"/>
                  </a:lnTo>
                  <a:lnTo>
                    <a:pt x="372" y="1799"/>
                  </a:lnTo>
                  <a:lnTo>
                    <a:pt x="384" y="1792"/>
                  </a:lnTo>
                  <a:lnTo>
                    <a:pt x="397" y="1783"/>
                  </a:lnTo>
                  <a:lnTo>
                    <a:pt x="408" y="1775"/>
                  </a:lnTo>
                  <a:lnTo>
                    <a:pt x="419" y="1767"/>
                  </a:lnTo>
                  <a:lnTo>
                    <a:pt x="438" y="1747"/>
                  </a:lnTo>
                  <a:lnTo>
                    <a:pt x="456" y="1725"/>
                  </a:lnTo>
                  <a:lnTo>
                    <a:pt x="473" y="1700"/>
                  </a:lnTo>
                  <a:lnTo>
                    <a:pt x="488" y="1674"/>
                  </a:lnTo>
                  <a:lnTo>
                    <a:pt x="501" y="1645"/>
                  </a:lnTo>
                  <a:lnTo>
                    <a:pt x="513" y="1614"/>
                  </a:lnTo>
                  <a:lnTo>
                    <a:pt x="524" y="1581"/>
                  </a:lnTo>
                  <a:lnTo>
                    <a:pt x="535" y="1546"/>
                  </a:lnTo>
                  <a:lnTo>
                    <a:pt x="555" y="1468"/>
                  </a:lnTo>
                  <a:lnTo>
                    <a:pt x="555" y="1468"/>
                  </a:lnTo>
                  <a:lnTo>
                    <a:pt x="571" y="1367"/>
                  </a:lnTo>
                  <a:lnTo>
                    <a:pt x="587" y="1276"/>
                  </a:lnTo>
                  <a:lnTo>
                    <a:pt x="610" y="1111"/>
                  </a:lnTo>
                  <a:lnTo>
                    <a:pt x="632" y="957"/>
                  </a:lnTo>
                  <a:lnTo>
                    <a:pt x="655" y="799"/>
                  </a:lnTo>
                  <a:lnTo>
                    <a:pt x="655" y="799"/>
                  </a:lnTo>
                  <a:lnTo>
                    <a:pt x="624" y="743"/>
                  </a:lnTo>
                  <a:lnTo>
                    <a:pt x="598" y="689"/>
                  </a:lnTo>
                  <a:lnTo>
                    <a:pt x="573" y="638"/>
                  </a:lnTo>
                  <a:lnTo>
                    <a:pt x="552" y="586"/>
                  </a:lnTo>
                  <a:lnTo>
                    <a:pt x="532" y="538"/>
                  </a:lnTo>
                  <a:lnTo>
                    <a:pt x="516" y="489"/>
                  </a:lnTo>
                  <a:lnTo>
                    <a:pt x="501" y="441"/>
                  </a:lnTo>
                  <a:lnTo>
                    <a:pt x="490" y="394"/>
                  </a:lnTo>
                  <a:lnTo>
                    <a:pt x="478" y="347"/>
                  </a:lnTo>
                  <a:lnTo>
                    <a:pt x="470" y="299"/>
                  </a:lnTo>
                  <a:lnTo>
                    <a:pt x="463" y="251"/>
                  </a:lnTo>
                  <a:lnTo>
                    <a:pt x="458" y="204"/>
                  </a:lnTo>
                  <a:lnTo>
                    <a:pt x="453" y="154"/>
                  </a:lnTo>
                  <a:lnTo>
                    <a:pt x="449" y="104"/>
                  </a:lnTo>
                  <a:lnTo>
                    <a:pt x="448" y="52"/>
                  </a:lnTo>
                  <a:lnTo>
                    <a:pt x="447" y="0"/>
                  </a:lnTo>
                  <a:lnTo>
                    <a:pt x="44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5" name="Line 511">
              <a:extLst>
                <a:ext uri="{FF2B5EF4-FFF2-40B4-BE49-F238E27FC236}">
                  <a16:creationId xmlns:a16="http://schemas.microsoft.com/office/drawing/2014/main" id="{3B71312A-4623-4EF2-8378-9E81E8311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701" y="3003550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6" name="Freeform 512">
              <a:extLst>
                <a:ext uri="{FF2B5EF4-FFF2-40B4-BE49-F238E27FC236}">
                  <a16:creationId xmlns:a16="http://schemas.microsoft.com/office/drawing/2014/main" id="{8F2589B6-4A17-4ADD-B2A4-0C66F9C14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8688" y="2998788"/>
              <a:ext cx="211138" cy="431800"/>
            </a:xfrm>
            <a:custGeom>
              <a:avLst/>
              <a:gdLst>
                <a:gd name="T0" fmla="*/ 192 w 398"/>
                <a:gd name="T1" fmla="*/ 0 h 816"/>
                <a:gd name="T2" fmla="*/ 192 w 398"/>
                <a:gd name="T3" fmla="*/ 0 h 816"/>
                <a:gd name="T4" fmla="*/ 178 w 398"/>
                <a:gd name="T5" fmla="*/ 14 h 816"/>
                <a:gd name="T6" fmla="*/ 163 w 398"/>
                <a:gd name="T7" fmla="*/ 28 h 816"/>
                <a:gd name="T8" fmla="*/ 145 w 398"/>
                <a:gd name="T9" fmla="*/ 39 h 816"/>
                <a:gd name="T10" fmla="*/ 126 w 398"/>
                <a:gd name="T11" fmla="*/ 50 h 816"/>
                <a:gd name="T12" fmla="*/ 105 w 398"/>
                <a:gd name="T13" fmla="*/ 60 h 816"/>
                <a:gd name="T14" fmla="*/ 83 w 398"/>
                <a:gd name="T15" fmla="*/ 70 h 816"/>
                <a:gd name="T16" fmla="*/ 37 w 398"/>
                <a:gd name="T17" fmla="*/ 89 h 816"/>
                <a:gd name="T18" fmla="*/ 113 w 398"/>
                <a:gd name="T19" fmla="*/ 156 h 816"/>
                <a:gd name="T20" fmla="*/ 113 w 398"/>
                <a:gd name="T21" fmla="*/ 156 h 816"/>
                <a:gd name="T22" fmla="*/ 97 w 398"/>
                <a:gd name="T23" fmla="*/ 164 h 816"/>
                <a:gd name="T24" fmla="*/ 80 w 398"/>
                <a:gd name="T25" fmla="*/ 171 h 816"/>
                <a:gd name="T26" fmla="*/ 65 w 398"/>
                <a:gd name="T27" fmla="*/ 177 h 816"/>
                <a:gd name="T28" fmla="*/ 51 w 398"/>
                <a:gd name="T29" fmla="*/ 181 h 816"/>
                <a:gd name="T30" fmla="*/ 38 w 398"/>
                <a:gd name="T31" fmla="*/ 184 h 816"/>
                <a:gd name="T32" fmla="*/ 24 w 398"/>
                <a:gd name="T33" fmla="*/ 185 h 816"/>
                <a:gd name="T34" fmla="*/ 0 w 398"/>
                <a:gd name="T35" fmla="*/ 188 h 816"/>
                <a:gd name="T36" fmla="*/ 0 w 398"/>
                <a:gd name="T37" fmla="*/ 188 h 816"/>
                <a:gd name="T38" fmla="*/ 15 w 398"/>
                <a:gd name="T39" fmla="*/ 229 h 816"/>
                <a:gd name="T40" fmla="*/ 33 w 398"/>
                <a:gd name="T41" fmla="*/ 270 h 816"/>
                <a:gd name="T42" fmla="*/ 54 w 398"/>
                <a:gd name="T43" fmla="*/ 308 h 816"/>
                <a:gd name="T44" fmla="*/ 77 w 398"/>
                <a:gd name="T45" fmla="*/ 349 h 816"/>
                <a:gd name="T46" fmla="*/ 101 w 398"/>
                <a:gd name="T47" fmla="*/ 387 h 816"/>
                <a:gd name="T48" fmla="*/ 126 w 398"/>
                <a:gd name="T49" fmla="*/ 426 h 816"/>
                <a:gd name="T50" fmla="*/ 180 w 398"/>
                <a:gd name="T51" fmla="*/ 503 h 816"/>
                <a:gd name="T52" fmla="*/ 237 w 398"/>
                <a:gd name="T53" fmla="*/ 579 h 816"/>
                <a:gd name="T54" fmla="*/ 294 w 398"/>
                <a:gd name="T55" fmla="*/ 656 h 816"/>
                <a:gd name="T56" fmla="*/ 321 w 398"/>
                <a:gd name="T57" fmla="*/ 695 h 816"/>
                <a:gd name="T58" fmla="*/ 348 w 398"/>
                <a:gd name="T59" fmla="*/ 735 h 816"/>
                <a:gd name="T60" fmla="*/ 374 w 398"/>
                <a:gd name="T61" fmla="*/ 776 h 816"/>
                <a:gd name="T62" fmla="*/ 398 w 398"/>
                <a:gd name="T63" fmla="*/ 816 h 816"/>
                <a:gd name="T64" fmla="*/ 398 w 398"/>
                <a:gd name="T65" fmla="*/ 816 h 816"/>
                <a:gd name="T66" fmla="*/ 370 w 398"/>
                <a:gd name="T67" fmla="*/ 709 h 816"/>
                <a:gd name="T68" fmla="*/ 342 w 398"/>
                <a:gd name="T69" fmla="*/ 607 h 816"/>
                <a:gd name="T70" fmla="*/ 287 w 398"/>
                <a:gd name="T71" fmla="*/ 408 h 816"/>
                <a:gd name="T72" fmla="*/ 259 w 398"/>
                <a:gd name="T73" fmla="*/ 310 h 816"/>
                <a:gd name="T74" fmla="*/ 234 w 398"/>
                <a:gd name="T75" fmla="*/ 210 h 816"/>
                <a:gd name="T76" fmla="*/ 223 w 398"/>
                <a:gd name="T77" fmla="*/ 159 h 816"/>
                <a:gd name="T78" fmla="*/ 212 w 398"/>
                <a:gd name="T79" fmla="*/ 107 h 816"/>
                <a:gd name="T80" fmla="*/ 202 w 398"/>
                <a:gd name="T81" fmla="*/ 55 h 816"/>
                <a:gd name="T82" fmla="*/ 192 w 398"/>
                <a:gd name="T83" fmla="*/ 0 h 816"/>
                <a:gd name="T84" fmla="*/ 192 w 398"/>
                <a:gd name="T85" fmla="*/ 0 h 816"/>
                <a:gd name="T86" fmla="*/ 192 w 398"/>
                <a:gd name="T87" fmla="*/ 0 h 816"/>
                <a:gd name="T88" fmla="*/ 192 w 398"/>
                <a:gd name="T8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98" h="816">
                  <a:moveTo>
                    <a:pt x="192" y="0"/>
                  </a:moveTo>
                  <a:lnTo>
                    <a:pt x="192" y="0"/>
                  </a:lnTo>
                  <a:lnTo>
                    <a:pt x="178" y="14"/>
                  </a:lnTo>
                  <a:lnTo>
                    <a:pt x="163" y="28"/>
                  </a:lnTo>
                  <a:lnTo>
                    <a:pt x="145" y="39"/>
                  </a:lnTo>
                  <a:lnTo>
                    <a:pt x="126" y="50"/>
                  </a:lnTo>
                  <a:lnTo>
                    <a:pt x="105" y="60"/>
                  </a:lnTo>
                  <a:lnTo>
                    <a:pt x="83" y="70"/>
                  </a:lnTo>
                  <a:lnTo>
                    <a:pt x="37" y="89"/>
                  </a:lnTo>
                  <a:lnTo>
                    <a:pt x="113" y="156"/>
                  </a:lnTo>
                  <a:lnTo>
                    <a:pt x="113" y="156"/>
                  </a:lnTo>
                  <a:lnTo>
                    <a:pt x="97" y="164"/>
                  </a:lnTo>
                  <a:lnTo>
                    <a:pt x="80" y="171"/>
                  </a:lnTo>
                  <a:lnTo>
                    <a:pt x="65" y="177"/>
                  </a:lnTo>
                  <a:lnTo>
                    <a:pt x="51" y="181"/>
                  </a:lnTo>
                  <a:lnTo>
                    <a:pt x="38" y="184"/>
                  </a:lnTo>
                  <a:lnTo>
                    <a:pt x="24" y="185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15" y="229"/>
                  </a:lnTo>
                  <a:lnTo>
                    <a:pt x="33" y="270"/>
                  </a:lnTo>
                  <a:lnTo>
                    <a:pt x="54" y="308"/>
                  </a:lnTo>
                  <a:lnTo>
                    <a:pt x="77" y="349"/>
                  </a:lnTo>
                  <a:lnTo>
                    <a:pt x="101" y="387"/>
                  </a:lnTo>
                  <a:lnTo>
                    <a:pt x="126" y="426"/>
                  </a:lnTo>
                  <a:lnTo>
                    <a:pt x="180" y="503"/>
                  </a:lnTo>
                  <a:lnTo>
                    <a:pt x="237" y="579"/>
                  </a:lnTo>
                  <a:lnTo>
                    <a:pt x="294" y="656"/>
                  </a:lnTo>
                  <a:lnTo>
                    <a:pt x="321" y="695"/>
                  </a:lnTo>
                  <a:lnTo>
                    <a:pt x="348" y="735"/>
                  </a:lnTo>
                  <a:lnTo>
                    <a:pt x="374" y="776"/>
                  </a:lnTo>
                  <a:lnTo>
                    <a:pt x="398" y="816"/>
                  </a:lnTo>
                  <a:lnTo>
                    <a:pt x="398" y="816"/>
                  </a:lnTo>
                  <a:lnTo>
                    <a:pt x="370" y="709"/>
                  </a:lnTo>
                  <a:lnTo>
                    <a:pt x="342" y="607"/>
                  </a:lnTo>
                  <a:lnTo>
                    <a:pt x="287" y="408"/>
                  </a:lnTo>
                  <a:lnTo>
                    <a:pt x="259" y="310"/>
                  </a:lnTo>
                  <a:lnTo>
                    <a:pt x="234" y="210"/>
                  </a:lnTo>
                  <a:lnTo>
                    <a:pt x="223" y="159"/>
                  </a:lnTo>
                  <a:lnTo>
                    <a:pt x="212" y="107"/>
                  </a:lnTo>
                  <a:lnTo>
                    <a:pt x="202" y="55"/>
                  </a:lnTo>
                  <a:lnTo>
                    <a:pt x="192" y="0"/>
                  </a:lnTo>
                  <a:lnTo>
                    <a:pt x="192" y="0"/>
                  </a:lnTo>
                  <a:close/>
                  <a:moveTo>
                    <a:pt x="192" y="0"/>
                  </a:move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7" name="Freeform 513">
              <a:extLst>
                <a:ext uri="{FF2B5EF4-FFF2-40B4-BE49-F238E27FC236}">
                  <a16:creationId xmlns:a16="http://schemas.microsoft.com/office/drawing/2014/main" id="{90BFB840-4D5B-4E40-89FE-016C11ABB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2998788"/>
              <a:ext cx="211138" cy="431800"/>
            </a:xfrm>
            <a:custGeom>
              <a:avLst/>
              <a:gdLst>
                <a:gd name="T0" fmla="*/ 192 w 398"/>
                <a:gd name="T1" fmla="*/ 0 h 816"/>
                <a:gd name="T2" fmla="*/ 192 w 398"/>
                <a:gd name="T3" fmla="*/ 0 h 816"/>
                <a:gd name="T4" fmla="*/ 178 w 398"/>
                <a:gd name="T5" fmla="*/ 14 h 816"/>
                <a:gd name="T6" fmla="*/ 163 w 398"/>
                <a:gd name="T7" fmla="*/ 28 h 816"/>
                <a:gd name="T8" fmla="*/ 145 w 398"/>
                <a:gd name="T9" fmla="*/ 39 h 816"/>
                <a:gd name="T10" fmla="*/ 126 w 398"/>
                <a:gd name="T11" fmla="*/ 50 h 816"/>
                <a:gd name="T12" fmla="*/ 105 w 398"/>
                <a:gd name="T13" fmla="*/ 60 h 816"/>
                <a:gd name="T14" fmla="*/ 83 w 398"/>
                <a:gd name="T15" fmla="*/ 70 h 816"/>
                <a:gd name="T16" fmla="*/ 37 w 398"/>
                <a:gd name="T17" fmla="*/ 89 h 816"/>
                <a:gd name="T18" fmla="*/ 113 w 398"/>
                <a:gd name="T19" fmla="*/ 156 h 816"/>
                <a:gd name="T20" fmla="*/ 113 w 398"/>
                <a:gd name="T21" fmla="*/ 156 h 816"/>
                <a:gd name="T22" fmla="*/ 97 w 398"/>
                <a:gd name="T23" fmla="*/ 164 h 816"/>
                <a:gd name="T24" fmla="*/ 80 w 398"/>
                <a:gd name="T25" fmla="*/ 171 h 816"/>
                <a:gd name="T26" fmla="*/ 65 w 398"/>
                <a:gd name="T27" fmla="*/ 177 h 816"/>
                <a:gd name="T28" fmla="*/ 51 w 398"/>
                <a:gd name="T29" fmla="*/ 181 h 816"/>
                <a:gd name="T30" fmla="*/ 38 w 398"/>
                <a:gd name="T31" fmla="*/ 184 h 816"/>
                <a:gd name="T32" fmla="*/ 24 w 398"/>
                <a:gd name="T33" fmla="*/ 185 h 816"/>
                <a:gd name="T34" fmla="*/ 0 w 398"/>
                <a:gd name="T35" fmla="*/ 188 h 816"/>
                <a:gd name="T36" fmla="*/ 0 w 398"/>
                <a:gd name="T37" fmla="*/ 188 h 816"/>
                <a:gd name="T38" fmla="*/ 15 w 398"/>
                <a:gd name="T39" fmla="*/ 229 h 816"/>
                <a:gd name="T40" fmla="*/ 33 w 398"/>
                <a:gd name="T41" fmla="*/ 270 h 816"/>
                <a:gd name="T42" fmla="*/ 54 w 398"/>
                <a:gd name="T43" fmla="*/ 308 h 816"/>
                <a:gd name="T44" fmla="*/ 77 w 398"/>
                <a:gd name="T45" fmla="*/ 349 h 816"/>
                <a:gd name="T46" fmla="*/ 101 w 398"/>
                <a:gd name="T47" fmla="*/ 387 h 816"/>
                <a:gd name="T48" fmla="*/ 126 w 398"/>
                <a:gd name="T49" fmla="*/ 426 h 816"/>
                <a:gd name="T50" fmla="*/ 180 w 398"/>
                <a:gd name="T51" fmla="*/ 503 h 816"/>
                <a:gd name="T52" fmla="*/ 237 w 398"/>
                <a:gd name="T53" fmla="*/ 579 h 816"/>
                <a:gd name="T54" fmla="*/ 294 w 398"/>
                <a:gd name="T55" fmla="*/ 656 h 816"/>
                <a:gd name="T56" fmla="*/ 321 w 398"/>
                <a:gd name="T57" fmla="*/ 695 h 816"/>
                <a:gd name="T58" fmla="*/ 348 w 398"/>
                <a:gd name="T59" fmla="*/ 735 h 816"/>
                <a:gd name="T60" fmla="*/ 374 w 398"/>
                <a:gd name="T61" fmla="*/ 776 h 816"/>
                <a:gd name="T62" fmla="*/ 398 w 398"/>
                <a:gd name="T63" fmla="*/ 816 h 816"/>
                <a:gd name="T64" fmla="*/ 398 w 398"/>
                <a:gd name="T65" fmla="*/ 816 h 816"/>
                <a:gd name="T66" fmla="*/ 370 w 398"/>
                <a:gd name="T67" fmla="*/ 709 h 816"/>
                <a:gd name="T68" fmla="*/ 342 w 398"/>
                <a:gd name="T69" fmla="*/ 607 h 816"/>
                <a:gd name="T70" fmla="*/ 287 w 398"/>
                <a:gd name="T71" fmla="*/ 408 h 816"/>
                <a:gd name="T72" fmla="*/ 259 w 398"/>
                <a:gd name="T73" fmla="*/ 310 h 816"/>
                <a:gd name="T74" fmla="*/ 234 w 398"/>
                <a:gd name="T75" fmla="*/ 210 h 816"/>
                <a:gd name="T76" fmla="*/ 223 w 398"/>
                <a:gd name="T77" fmla="*/ 159 h 816"/>
                <a:gd name="T78" fmla="*/ 212 w 398"/>
                <a:gd name="T79" fmla="*/ 107 h 816"/>
                <a:gd name="T80" fmla="*/ 202 w 398"/>
                <a:gd name="T81" fmla="*/ 55 h 816"/>
                <a:gd name="T82" fmla="*/ 192 w 398"/>
                <a:gd name="T83" fmla="*/ 0 h 816"/>
                <a:gd name="T84" fmla="*/ 192 w 398"/>
                <a:gd name="T85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8" h="816">
                  <a:moveTo>
                    <a:pt x="192" y="0"/>
                  </a:moveTo>
                  <a:lnTo>
                    <a:pt x="192" y="0"/>
                  </a:lnTo>
                  <a:lnTo>
                    <a:pt x="178" y="14"/>
                  </a:lnTo>
                  <a:lnTo>
                    <a:pt x="163" y="28"/>
                  </a:lnTo>
                  <a:lnTo>
                    <a:pt x="145" y="39"/>
                  </a:lnTo>
                  <a:lnTo>
                    <a:pt x="126" y="50"/>
                  </a:lnTo>
                  <a:lnTo>
                    <a:pt x="105" y="60"/>
                  </a:lnTo>
                  <a:lnTo>
                    <a:pt x="83" y="70"/>
                  </a:lnTo>
                  <a:lnTo>
                    <a:pt x="37" y="89"/>
                  </a:lnTo>
                  <a:lnTo>
                    <a:pt x="113" y="156"/>
                  </a:lnTo>
                  <a:lnTo>
                    <a:pt x="113" y="156"/>
                  </a:lnTo>
                  <a:lnTo>
                    <a:pt x="97" y="164"/>
                  </a:lnTo>
                  <a:lnTo>
                    <a:pt x="80" y="171"/>
                  </a:lnTo>
                  <a:lnTo>
                    <a:pt x="65" y="177"/>
                  </a:lnTo>
                  <a:lnTo>
                    <a:pt x="51" y="181"/>
                  </a:lnTo>
                  <a:lnTo>
                    <a:pt x="38" y="184"/>
                  </a:lnTo>
                  <a:lnTo>
                    <a:pt x="24" y="185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15" y="229"/>
                  </a:lnTo>
                  <a:lnTo>
                    <a:pt x="33" y="270"/>
                  </a:lnTo>
                  <a:lnTo>
                    <a:pt x="54" y="308"/>
                  </a:lnTo>
                  <a:lnTo>
                    <a:pt x="77" y="349"/>
                  </a:lnTo>
                  <a:lnTo>
                    <a:pt x="101" y="387"/>
                  </a:lnTo>
                  <a:lnTo>
                    <a:pt x="126" y="426"/>
                  </a:lnTo>
                  <a:lnTo>
                    <a:pt x="180" y="503"/>
                  </a:lnTo>
                  <a:lnTo>
                    <a:pt x="237" y="579"/>
                  </a:lnTo>
                  <a:lnTo>
                    <a:pt x="294" y="656"/>
                  </a:lnTo>
                  <a:lnTo>
                    <a:pt x="321" y="695"/>
                  </a:lnTo>
                  <a:lnTo>
                    <a:pt x="348" y="735"/>
                  </a:lnTo>
                  <a:lnTo>
                    <a:pt x="374" y="776"/>
                  </a:lnTo>
                  <a:lnTo>
                    <a:pt x="398" y="816"/>
                  </a:lnTo>
                  <a:lnTo>
                    <a:pt x="398" y="816"/>
                  </a:lnTo>
                  <a:lnTo>
                    <a:pt x="370" y="709"/>
                  </a:lnTo>
                  <a:lnTo>
                    <a:pt x="342" y="607"/>
                  </a:lnTo>
                  <a:lnTo>
                    <a:pt x="287" y="408"/>
                  </a:lnTo>
                  <a:lnTo>
                    <a:pt x="259" y="310"/>
                  </a:lnTo>
                  <a:lnTo>
                    <a:pt x="234" y="210"/>
                  </a:lnTo>
                  <a:lnTo>
                    <a:pt x="223" y="159"/>
                  </a:lnTo>
                  <a:lnTo>
                    <a:pt x="212" y="107"/>
                  </a:lnTo>
                  <a:lnTo>
                    <a:pt x="202" y="55"/>
                  </a:lnTo>
                  <a:lnTo>
                    <a:pt x="192" y="0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8" name="Line 514">
              <a:extLst>
                <a:ext uri="{FF2B5EF4-FFF2-40B4-BE49-F238E27FC236}">
                  <a16:creationId xmlns:a16="http://schemas.microsoft.com/office/drawing/2014/main" id="{46C5A747-85D0-40ED-A278-484E8ABC5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0288" y="29987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9" name="Freeform 515">
              <a:extLst>
                <a:ext uri="{FF2B5EF4-FFF2-40B4-BE49-F238E27FC236}">
                  <a16:creationId xmlns:a16="http://schemas.microsoft.com/office/drawing/2014/main" id="{E102C237-634A-4653-AD81-D236184B7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2998788"/>
              <a:ext cx="211138" cy="431800"/>
            </a:xfrm>
            <a:custGeom>
              <a:avLst/>
              <a:gdLst>
                <a:gd name="T0" fmla="*/ 192 w 398"/>
                <a:gd name="T1" fmla="*/ 0 h 816"/>
                <a:gd name="T2" fmla="*/ 192 w 398"/>
                <a:gd name="T3" fmla="*/ 0 h 816"/>
                <a:gd name="T4" fmla="*/ 178 w 398"/>
                <a:gd name="T5" fmla="*/ 14 h 816"/>
                <a:gd name="T6" fmla="*/ 163 w 398"/>
                <a:gd name="T7" fmla="*/ 28 h 816"/>
                <a:gd name="T8" fmla="*/ 145 w 398"/>
                <a:gd name="T9" fmla="*/ 39 h 816"/>
                <a:gd name="T10" fmla="*/ 126 w 398"/>
                <a:gd name="T11" fmla="*/ 50 h 816"/>
                <a:gd name="T12" fmla="*/ 105 w 398"/>
                <a:gd name="T13" fmla="*/ 60 h 816"/>
                <a:gd name="T14" fmla="*/ 83 w 398"/>
                <a:gd name="T15" fmla="*/ 70 h 816"/>
                <a:gd name="T16" fmla="*/ 37 w 398"/>
                <a:gd name="T17" fmla="*/ 89 h 816"/>
                <a:gd name="T18" fmla="*/ 113 w 398"/>
                <a:gd name="T19" fmla="*/ 156 h 816"/>
                <a:gd name="T20" fmla="*/ 113 w 398"/>
                <a:gd name="T21" fmla="*/ 156 h 816"/>
                <a:gd name="T22" fmla="*/ 97 w 398"/>
                <a:gd name="T23" fmla="*/ 164 h 816"/>
                <a:gd name="T24" fmla="*/ 80 w 398"/>
                <a:gd name="T25" fmla="*/ 171 h 816"/>
                <a:gd name="T26" fmla="*/ 65 w 398"/>
                <a:gd name="T27" fmla="*/ 177 h 816"/>
                <a:gd name="T28" fmla="*/ 51 w 398"/>
                <a:gd name="T29" fmla="*/ 181 h 816"/>
                <a:gd name="T30" fmla="*/ 38 w 398"/>
                <a:gd name="T31" fmla="*/ 184 h 816"/>
                <a:gd name="T32" fmla="*/ 24 w 398"/>
                <a:gd name="T33" fmla="*/ 185 h 816"/>
                <a:gd name="T34" fmla="*/ 0 w 398"/>
                <a:gd name="T35" fmla="*/ 188 h 816"/>
                <a:gd name="T36" fmla="*/ 0 w 398"/>
                <a:gd name="T37" fmla="*/ 188 h 816"/>
                <a:gd name="T38" fmla="*/ 15 w 398"/>
                <a:gd name="T39" fmla="*/ 229 h 816"/>
                <a:gd name="T40" fmla="*/ 33 w 398"/>
                <a:gd name="T41" fmla="*/ 270 h 816"/>
                <a:gd name="T42" fmla="*/ 54 w 398"/>
                <a:gd name="T43" fmla="*/ 310 h 816"/>
                <a:gd name="T44" fmla="*/ 77 w 398"/>
                <a:gd name="T45" fmla="*/ 349 h 816"/>
                <a:gd name="T46" fmla="*/ 101 w 398"/>
                <a:gd name="T47" fmla="*/ 387 h 816"/>
                <a:gd name="T48" fmla="*/ 126 w 398"/>
                <a:gd name="T49" fmla="*/ 426 h 816"/>
                <a:gd name="T50" fmla="*/ 180 w 398"/>
                <a:gd name="T51" fmla="*/ 503 h 816"/>
                <a:gd name="T52" fmla="*/ 237 w 398"/>
                <a:gd name="T53" fmla="*/ 579 h 816"/>
                <a:gd name="T54" fmla="*/ 294 w 398"/>
                <a:gd name="T55" fmla="*/ 656 h 816"/>
                <a:gd name="T56" fmla="*/ 321 w 398"/>
                <a:gd name="T57" fmla="*/ 695 h 816"/>
                <a:gd name="T58" fmla="*/ 348 w 398"/>
                <a:gd name="T59" fmla="*/ 735 h 816"/>
                <a:gd name="T60" fmla="*/ 374 w 398"/>
                <a:gd name="T61" fmla="*/ 776 h 816"/>
                <a:gd name="T62" fmla="*/ 398 w 398"/>
                <a:gd name="T63" fmla="*/ 816 h 816"/>
                <a:gd name="T64" fmla="*/ 398 w 398"/>
                <a:gd name="T65" fmla="*/ 816 h 816"/>
                <a:gd name="T66" fmla="*/ 370 w 398"/>
                <a:gd name="T67" fmla="*/ 709 h 816"/>
                <a:gd name="T68" fmla="*/ 342 w 398"/>
                <a:gd name="T69" fmla="*/ 607 h 816"/>
                <a:gd name="T70" fmla="*/ 287 w 398"/>
                <a:gd name="T71" fmla="*/ 408 h 816"/>
                <a:gd name="T72" fmla="*/ 259 w 398"/>
                <a:gd name="T73" fmla="*/ 310 h 816"/>
                <a:gd name="T74" fmla="*/ 234 w 398"/>
                <a:gd name="T75" fmla="*/ 210 h 816"/>
                <a:gd name="T76" fmla="*/ 223 w 398"/>
                <a:gd name="T77" fmla="*/ 159 h 816"/>
                <a:gd name="T78" fmla="*/ 212 w 398"/>
                <a:gd name="T79" fmla="*/ 107 h 816"/>
                <a:gd name="T80" fmla="*/ 202 w 398"/>
                <a:gd name="T81" fmla="*/ 55 h 816"/>
                <a:gd name="T82" fmla="*/ 192 w 398"/>
                <a:gd name="T83" fmla="*/ 0 h 816"/>
                <a:gd name="T84" fmla="*/ 192 w 398"/>
                <a:gd name="T85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8" h="816">
                  <a:moveTo>
                    <a:pt x="192" y="0"/>
                  </a:moveTo>
                  <a:lnTo>
                    <a:pt x="192" y="0"/>
                  </a:lnTo>
                  <a:lnTo>
                    <a:pt x="178" y="14"/>
                  </a:lnTo>
                  <a:lnTo>
                    <a:pt x="163" y="28"/>
                  </a:lnTo>
                  <a:lnTo>
                    <a:pt x="145" y="39"/>
                  </a:lnTo>
                  <a:lnTo>
                    <a:pt x="126" y="50"/>
                  </a:lnTo>
                  <a:lnTo>
                    <a:pt x="105" y="60"/>
                  </a:lnTo>
                  <a:lnTo>
                    <a:pt x="83" y="70"/>
                  </a:lnTo>
                  <a:lnTo>
                    <a:pt x="37" y="89"/>
                  </a:lnTo>
                  <a:lnTo>
                    <a:pt x="113" y="156"/>
                  </a:lnTo>
                  <a:lnTo>
                    <a:pt x="113" y="156"/>
                  </a:lnTo>
                  <a:lnTo>
                    <a:pt x="97" y="164"/>
                  </a:lnTo>
                  <a:lnTo>
                    <a:pt x="80" y="171"/>
                  </a:lnTo>
                  <a:lnTo>
                    <a:pt x="65" y="177"/>
                  </a:lnTo>
                  <a:lnTo>
                    <a:pt x="51" y="181"/>
                  </a:lnTo>
                  <a:lnTo>
                    <a:pt x="38" y="184"/>
                  </a:lnTo>
                  <a:lnTo>
                    <a:pt x="24" y="185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15" y="229"/>
                  </a:lnTo>
                  <a:lnTo>
                    <a:pt x="33" y="270"/>
                  </a:lnTo>
                  <a:lnTo>
                    <a:pt x="54" y="310"/>
                  </a:lnTo>
                  <a:lnTo>
                    <a:pt x="77" y="349"/>
                  </a:lnTo>
                  <a:lnTo>
                    <a:pt x="101" y="387"/>
                  </a:lnTo>
                  <a:lnTo>
                    <a:pt x="126" y="426"/>
                  </a:lnTo>
                  <a:lnTo>
                    <a:pt x="180" y="503"/>
                  </a:lnTo>
                  <a:lnTo>
                    <a:pt x="237" y="579"/>
                  </a:lnTo>
                  <a:lnTo>
                    <a:pt x="294" y="656"/>
                  </a:lnTo>
                  <a:lnTo>
                    <a:pt x="321" y="695"/>
                  </a:lnTo>
                  <a:lnTo>
                    <a:pt x="348" y="735"/>
                  </a:lnTo>
                  <a:lnTo>
                    <a:pt x="374" y="776"/>
                  </a:lnTo>
                  <a:lnTo>
                    <a:pt x="398" y="816"/>
                  </a:lnTo>
                  <a:lnTo>
                    <a:pt x="398" y="816"/>
                  </a:lnTo>
                  <a:lnTo>
                    <a:pt x="370" y="709"/>
                  </a:lnTo>
                  <a:lnTo>
                    <a:pt x="342" y="607"/>
                  </a:lnTo>
                  <a:lnTo>
                    <a:pt x="287" y="408"/>
                  </a:lnTo>
                  <a:lnTo>
                    <a:pt x="259" y="310"/>
                  </a:lnTo>
                  <a:lnTo>
                    <a:pt x="234" y="210"/>
                  </a:lnTo>
                  <a:lnTo>
                    <a:pt x="223" y="159"/>
                  </a:lnTo>
                  <a:lnTo>
                    <a:pt x="212" y="107"/>
                  </a:lnTo>
                  <a:lnTo>
                    <a:pt x="202" y="55"/>
                  </a:lnTo>
                  <a:lnTo>
                    <a:pt x="192" y="0"/>
                  </a:lnTo>
                  <a:lnTo>
                    <a:pt x="19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0" name="Line 516">
              <a:extLst>
                <a:ext uri="{FF2B5EF4-FFF2-40B4-BE49-F238E27FC236}">
                  <a16:creationId xmlns:a16="http://schemas.microsoft.com/office/drawing/2014/main" id="{37124398-2F64-44AE-8E3D-A37E84882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0288" y="2998788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1" name="Freeform 517">
              <a:extLst>
                <a:ext uri="{FF2B5EF4-FFF2-40B4-BE49-F238E27FC236}">
                  <a16:creationId xmlns:a16="http://schemas.microsoft.com/office/drawing/2014/main" id="{6109D6DF-08E7-4EC1-98A9-99B74DEACA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1201" y="3143250"/>
              <a:ext cx="119063" cy="185738"/>
            </a:xfrm>
            <a:custGeom>
              <a:avLst/>
              <a:gdLst>
                <a:gd name="T0" fmla="*/ 6 w 224"/>
                <a:gd name="T1" fmla="*/ 90 h 349"/>
                <a:gd name="T2" fmla="*/ 6 w 224"/>
                <a:gd name="T3" fmla="*/ 90 h 349"/>
                <a:gd name="T4" fmla="*/ 20 w 224"/>
                <a:gd name="T5" fmla="*/ 59 h 349"/>
                <a:gd name="T6" fmla="*/ 31 w 224"/>
                <a:gd name="T7" fmla="*/ 34 h 349"/>
                <a:gd name="T8" fmla="*/ 36 w 224"/>
                <a:gd name="T9" fmla="*/ 25 h 349"/>
                <a:gd name="T10" fmla="*/ 43 w 224"/>
                <a:gd name="T11" fmla="*/ 15 h 349"/>
                <a:gd name="T12" fmla="*/ 50 w 224"/>
                <a:gd name="T13" fmla="*/ 7 h 349"/>
                <a:gd name="T14" fmla="*/ 57 w 224"/>
                <a:gd name="T15" fmla="*/ 0 h 349"/>
                <a:gd name="T16" fmla="*/ 77 w 224"/>
                <a:gd name="T17" fmla="*/ 98 h 349"/>
                <a:gd name="T18" fmla="*/ 77 w 224"/>
                <a:gd name="T19" fmla="*/ 98 h 349"/>
                <a:gd name="T20" fmla="*/ 88 w 224"/>
                <a:gd name="T21" fmla="*/ 108 h 349"/>
                <a:gd name="T22" fmla="*/ 97 w 224"/>
                <a:gd name="T23" fmla="*/ 118 h 349"/>
                <a:gd name="T24" fmla="*/ 109 w 224"/>
                <a:gd name="T25" fmla="*/ 129 h 349"/>
                <a:gd name="T26" fmla="*/ 120 w 224"/>
                <a:gd name="T27" fmla="*/ 137 h 349"/>
                <a:gd name="T28" fmla="*/ 129 w 224"/>
                <a:gd name="T29" fmla="*/ 144 h 349"/>
                <a:gd name="T30" fmla="*/ 135 w 224"/>
                <a:gd name="T31" fmla="*/ 147 h 349"/>
                <a:gd name="T32" fmla="*/ 140 w 224"/>
                <a:gd name="T33" fmla="*/ 148 h 349"/>
                <a:gd name="T34" fmla="*/ 146 w 224"/>
                <a:gd name="T35" fmla="*/ 148 h 349"/>
                <a:gd name="T36" fmla="*/ 152 w 224"/>
                <a:gd name="T37" fmla="*/ 147 h 349"/>
                <a:gd name="T38" fmla="*/ 157 w 224"/>
                <a:gd name="T39" fmla="*/ 145 h 349"/>
                <a:gd name="T40" fmla="*/ 161 w 224"/>
                <a:gd name="T41" fmla="*/ 141 h 349"/>
                <a:gd name="T42" fmla="*/ 161 w 224"/>
                <a:gd name="T43" fmla="*/ 141 h 349"/>
                <a:gd name="T44" fmla="*/ 172 w 224"/>
                <a:gd name="T45" fmla="*/ 137 h 349"/>
                <a:gd name="T46" fmla="*/ 181 w 224"/>
                <a:gd name="T47" fmla="*/ 131 h 349"/>
                <a:gd name="T48" fmla="*/ 189 w 224"/>
                <a:gd name="T49" fmla="*/ 124 h 349"/>
                <a:gd name="T50" fmla="*/ 196 w 224"/>
                <a:gd name="T51" fmla="*/ 116 h 349"/>
                <a:gd name="T52" fmla="*/ 210 w 224"/>
                <a:gd name="T53" fmla="*/ 102 h 349"/>
                <a:gd name="T54" fmla="*/ 217 w 224"/>
                <a:gd name="T55" fmla="*/ 97 h 349"/>
                <a:gd name="T56" fmla="*/ 224 w 224"/>
                <a:gd name="T57" fmla="*/ 91 h 349"/>
                <a:gd name="T58" fmla="*/ 224 w 224"/>
                <a:gd name="T59" fmla="*/ 91 h 349"/>
                <a:gd name="T60" fmla="*/ 203 w 224"/>
                <a:gd name="T61" fmla="*/ 154 h 349"/>
                <a:gd name="T62" fmla="*/ 182 w 224"/>
                <a:gd name="T63" fmla="*/ 220 h 349"/>
                <a:gd name="T64" fmla="*/ 161 w 224"/>
                <a:gd name="T65" fmla="*/ 285 h 349"/>
                <a:gd name="T66" fmla="*/ 138 w 224"/>
                <a:gd name="T67" fmla="*/ 349 h 349"/>
                <a:gd name="T68" fmla="*/ 0 w 224"/>
                <a:gd name="T69" fmla="*/ 241 h 349"/>
                <a:gd name="T70" fmla="*/ 6 w 224"/>
                <a:gd name="T71" fmla="*/ 90 h 349"/>
                <a:gd name="T72" fmla="*/ 6 w 224"/>
                <a:gd name="T73" fmla="*/ 90 h 349"/>
                <a:gd name="T74" fmla="*/ 6 w 224"/>
                <a:gd name="T75" fmla="*/ 90 h 349"/>
                <a:gd name="T76" fmla="*/ 6 w 224"/>
                <a:gd name="T77" fmla="*/ 9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4" h="349">
                  <a:moveTo>
                    <a:pt x="6" y="90"/>
                  </a:moveTo>
                  <a:lnTo>
                    <a:pt x="6" y="90"/>
                  </a:lnTo>
                  <a:lnTo>
                    <a:pt x="20" y="59"/>
                  </a:lnTo>
                  <a:lnTo>
                    <a:pt x="31" y="34"/>
                  </a:lnTo>
                  <a:lnTo>
                    <a:pt x="36" y="25"/>
                  </a:lnTo>
                  <a:lnTo>
                    <a:pt x="43" y="15"/>
                  </a:lnTo>
                  <a:lnTo>
                    <a:pt x="50" y="7"/>
                  </a:lnTo>
                  <a:lnTo>
                    <a:pt x="57" y="0"/>
                  </a:lnTo>
                  <a:lnTo>
                    <a:pt x="77" y="98"/>
                  </a:lnTo>
                  <a:lnTo>
                    <a:pt x="77" y="98"/>
                  </a:lnTo>
                  <a:lnTo>
                    <a:pt x="88" y="108"/>
                  </a:lnTo>
                  <a:lnTo>
                    <a:pt x="97" y="118"/>
                  </a:lnTo>
                  <a:lnTo>
                    <a:pt x="109" y="129"/>
                  </a:lnTo>
                  <a:lnTo>
                    <a:pt x="120" y="137"/>
                  </a:lnTo>
                  <a:lnTo>
                    <a:pt x="129" y="144"/>
                  </a:lnTo>
                  <a:lnTo>
                    <a:pt x="135" y="147"/>
                  </a:lnTo>
                  <a:lnTo>
                    <a:pt x="140" y="148"/>
                  </a:lnTo>
                  <a:lnTo>
                    <a:pt x="146" y="148"/>
                  </a:lnTo>
                  <a:lnTo>
                    <a:pt x="152" y="147"/>
                  </a:lnTo>
                  <a:lnTo>
                    <a:pt x="157" y="145"/>
                  </a:lnTo>
                  <a:lnTo>
                    <a:pt x="161" y="141"/>
                  </a:lnTo>
                  <a:lnTo>
                    <a:pt x="161" y="141"/>
                  </a:lnTo>
                  <a:lnTo>
                    <a:pt x="172" y="137"/>
                  </a:lnTo>
                  <a:lnTo>
                    <a:pt x="181" y="131"/>
                  </a:lnTo>
                  <a:lnTo>
                    <a:pt x="189" y="124"/>
                  </a:lnTo>
                  <a:lnTo>
                    <a:pt x="196" y="116"/>
                  </a:lnTo>
                  <a:lnTo>
                    <a:pt x="210" y="102"/>
                  </a:lnTo>
                  <a:lnTo>
                    <a:pt x="217" y="97"/>
                  </a:lnTo>
                  <a:lnTo>
                    <a:pt x="224" y="91"/>
                  </a:lnTo>
                  <a:lnTo>
                    <a:pt x="224" y="91"/>
                  </a:lnTo>
                  <a:lnTo>
                    <a:pt x="203" y="154"/>
                  </a:lnTo>
                  <a:lnTo>
                    <a:pt x="182" y="220"/>
                  </a:lnTo>
                  <a:lnTo>
                    <a:pt x="161" y="285"/>
                  </a:lnTo>
                  <a:lnTo>
                    <a:pt x="138" y="349"/>
                  </a:lnTo>
                  <a:lnTo>
                    <a:pt x="0" y="241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6" y="90"/>
                  </a:moveTo>
                  <a:lnTo>
                    <a:pt x="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2" name="Freeform 518">
              <a:extLst>
                <a:ext uri="{FF2B5EF4-FFF2-40B4-BE49-F238E27FC236}">
                  <a16:creationId xmlns:a16="http://schemas.microsoft.com/office/drawing/2014/main" id="{95AD8A56-43CF-4F8F-8E17-432F9178A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1" y="3143250"/>
              <a:ext cx="119063" cy="185738"/>
            </a:xfrm>
            <a:custGeom>
              <a:avLst/>
              <a:gdLst>
                <a:gd name="T0" fmla="*/ 6 w 224"/>
                <a:gd name="T1" fmla="*/ 90 h 349"/>
                <a:gd name="T2" fmla="*/ 6 w 224"/>
                <a:gd name="T3" fmla="*/ 90 h 349"/>
                <a:gd name="T4" fmla="*/ 20 w 224"/>
                <a:gd name="T5" fmla="*/ 59 h 349"/>
                <a:gd name="T6" fmla="*/ 31 w 224"/>
                <a:gd name="T7" fmla="*/ 34 h 349"/>
                <a:gd name="T8" fmla="*/ 36 w 224"/>
                <a:gd name="T9" fmla="*/ 25 h 349"/>
                <a:gd name="T10" fmla="*/ 43 w 224"/>
                <a:gd name="T11" fmla="*/ 15 h 349"/>
                <a:gd name="T12" fmla="*/ 50 w 224"/>
                <a:gd name="T13" fmla="*/ 7 h 349"/>
                <a:gd name="T14" fmla="*/ 57 w 224"/>
                <a:gd name="T15" fmla="*/ 0 h 349"/>
                <a:gd name="T16" fmla="*/ 77 w 224"/>
                <a:gd name="T17" fmla="*/ 98 h 349"/>
                <a:gd name="T18" fmla="*/ 77 w 224"/>
                <a:gd name="T19" fmla="*/ 98 h 349"/>
                <a:gd name="T20" fmla="*/ 88 w 224"/>
                <a:gd name="T21" fmla="*/ 108 h 349"/>
                <a:gd name="T22" fmla="*/ 97 w 224"/>
                <a:gd name="T23" fmla="*/ 118 h 349"/>
                <a:gd name="T24" fmla="*/ 109 w 224"/>
                <a:gd name="T25" fmla="*/ 129 h 349"/>
                <a:gd name="T26" fmla="*/ 120 w 224"/>
                <a:gd name="T27" fmla="*/ 137 h 349"/>
                <a:gd name="T28" fmla="*/ 129 w 224"/>
                <a:gd name="T29" fmla="*/ 144 h 349"/>
                <a:gd name="T30" fmla="*/ 135 w 224"/>
                <a:gd name="T31" fmla="*/ 147 h 349"/>
                <a:gd name="T32" fmla="*/ 140 w 224"/>
                <a:gd name="T33" fmla="*/ 148 h 349"/>
                <a:gd name="T34" fmla="*/ 146 w 224"/>
                <a:gd name="T35" fmla="*/ 148 h 349"/>
                <a:gd name="T36" fmla="*/ 152 w 224"/>
                <a:gd name="T37" fmla="*/ 147 h 349"/>
                <a:gd name="T38" fmla="*/ 157 w 224"/>
                <a:gd name="T39" fmla="*/ 145 h 349"/>
                <a:gd name="T40" fmla="*/ 161 w 224"/>
                <a:gd name="T41" fmla="*/ 141 h 349"/>
                <a:gd name="T42" fmla="*/ 161 w 224"/>
                <a:gd name="T43" fmla="*/ 141 h 349"/>
                <a:gd name="T44" fmla="*/ 172 w 224"/>
                <a:gd name="T45" fmla="*/ 137 h 349"/>
                <a:gd name="T46" fmla="*/ 181 w 224"/>
                <a:gd name="T47" fmla="*/ 131 h 349"/>
                <a:gd name="T48" fmla="*/ 189 w 224"/>
                <a:gd name="T49" fmla="*/ 124 h 349"/>
                <a:gd name="T50" fmla="*/ 196 w 224"/>
                <a:gd name="T51" fmla="*/ 116 h 349"/>
                <a:gd name="T52" fmla="*/ 210 w 224"/>
                <a:gd name="T53" fmla="*/ 102 h 349"/>
                <a:gd name="T54" fmla="*/ 217 w 224"/>
                <a:gd name="T55" fmla="*/ 97 h 349"/>
                <a:gd name="T56" fmla="*/ 224 w 224"/>
                <a:gd name="T57" fmla="*/ 91 h 349"/>
                <a:gd name="T58" fmla="*/ 224 w 224"/>
                <a:gd name="T59" fmla="*/ 91 h 349"/>
                <a:gd name="T60" fmla="*/ 203 w 224"/>
                <a:gd name="T61" fmla="*/ 154 h 349"/>
                <a:gd name="T62" fmla="*/ 182 w 224"/>
                <a:gd name="T63" fmla="*/ 220 h 349"/>
                <a:gd name="T64" fmla="*/ 161 w 224"/>
                <a:gd name="T65" fmla="*/ 285 h 349"/>
                <a:gd name="T66" fmla="*/ 138 w 224"/>
                <a:gd name="T67" fmla="*/ 349 h 349"/>
                <a:gd name="T68" fmla="*/ 0 w 224"/>
                <a:gd name="T69" fmla="*/ 241 h 349"/>
                <a:gd name="T70" fmla="*/ 6 w 224"/>
                <a:gd name="T71" fmla="*/ 90 h 349"/>
                <a:gd name="T72" fmla="*/ 6 w 224"/>
                <a:gd name="T73" fmla="*/ 9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4" h="349">
                  <a:moveTo>
                    <a:pt x="6" y="90"/>
                  </a:moveTo>
                  <a:lnTo>
                    <a:pt x="6" y="90"/>
                  </a:lnTo>
                  <a:lnTo>
                    <a:pt x="20" y="59"/>
                  </a:lnTo>
                  <a:lnTo>
                    <a:pt x="31" y="34"/>
                  </a:lnTo>
                  <a:lnTo>
                    <a:pt x="36" y="25"/>
                  </a:lnTo>
                  <a:lnTo>
                    <a:pt x="43" y="15"/>
                  </a:lnTo>
                  <a:lnTo>
                    <a:pt x="50" y="7"/>
                  </a:lnTo>
                  <a:lnTo>
                    <a:pt x="57" y="0"/>
                  </a:lnTo>
                  <a:lnTo>
                    <a:pt x="77" y="98"/>
                  </a:lnTo>
                  <a:lnTo>
                    <a:pt x="77" y="98"/>
                  </a:lnTo>
                  <a:lnTo>
                    <a:pt x="88" y="108"/>
                  </a:lnTo>
                  <a:lnTo>
                    <a:pt x="97" y="118"/>
                  </a:lnTo>
                  <a:lnTo>
                    <a:pt x="109" y="129"/>
                  </a:lnTo>
                  <a:lnTo>
                    <a:pt x="120" y="137"/>
                  </a:lnTo>
                  <a:lnTo>
                    <a:pt x="129" y="144"/>
                  </a:lnTo>
                  <a:lnTo>
                    <a:pt x="135" y="147"/>
                  </a:lnTo>
                  <a:lnTo>
                    <a:pt x="140" y="148"/>
                  </a:lnTo>
                  <a:lnTo>
                    <a:pt x="146" y="148"/>
                  </a:lnTo>
                  <a:lnTo>
                    <a:pt x="152" y="147"/>
                  </a:lnTo>
                  <a:lnTo>
                    <a:pt x="157" y="145"/>
                  </a:lnTo>
                  <a:lnTo>
                    <a:pt x="161" y="141"/>
                  </a:lnTo>
                  <a:lnTo>
                    <a:pt x="161" y="141"/>
                  </a:lnTo>
                  <a:lnTo>
                    <a:pt x="172" y="137"/>
                  </a:lnTo>
                  <a:lnTo>
                    <a:pt x="181" y="131"/>
                  </a:lnTo>
                  <a:lnTo>
                    <a:pt x="189" y="124"/>
                  </a:lnTo>
                  <a:lnTo>
                    <a:pt x="196" y="116"/>
                  </a:lnTo>
                  <a:lnTo>
                    <a:pt x="210" y="102"/>
                  </a:lnTo>
                  <a:lnTo>
                    <a:pt x="217" y="97"/>
                  </a:lnTo>
                  <a:lnTo>
                    <a:pt x="224" y="91"/>
                  </a:lnTo>
                  <a:lnTo>
                    <a:pt x="224" y="91"/>
                  </a:lnTo>
                  <a:lnTo>
                    <a:pt x="203" y="154"/>
                  </a:lnTo>
                  <a:lnTo>
                    <a:pt x="182" y="220"/>
                  </a:lnTo>
                  <a:lnTo>
                    <a:pt x="161" y="285"/>
                  </a:lnTo>
                  <a:lnTo>
                    <a:pt x="138" y="349"/>
                  </a:lnTo>
                  <a:lnTo>
                    <a:pt x="0" y="241"/>
                  </a:lnTo>
                  <a:lnTo>
                    <a:pt x="6" y="90"/>
                  </a:lnTo>
                  <a:lnTo>
                    <a:pt x="6" y="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3" name="Line 519">
              <a:extLst>
                <a:ext uri="{FF2B5EF4-FFF2-40B4-BE49-F238E27FC236}">
                  <a16:creationId xmlns:a16="http://schemas.microsoft.com/office/drawing/2014/main" id="{6AFF5C36-5A86-42E4-9893-14E45A137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4376" y="3190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4" name="Freeform 520">
              <a:extLst>
                <a:ext uri="{FF2B5EF4-FFF2-40B4-BE49-F238E27FC236}">
                  <a16:creationId xmlns:a16="http://schemas.microsoft.com/office/drawing/2014/main" id="{2B4D854D-BB4C-43DB-932D-181423FB7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1" y="3143250"/>
              <a:ext cx="119063" cy="185738"/>
            </a:xfrm>
            <a:custGeom>
              <a:avLst/>
              <a:gdLst>
                <a:gd name="T0" fmla="*/ 6 w 224"/>
                <a:gd name="T1" fmla="*/ 90 h 349"/>
                <a:gd name="T2" fmla="*/ 6 w 224"/>
                <a:gd name="T3" fmla="*/ 90 h 349"/>
                <a:gd name="T4" fmla="*/ 20 w 224"/>
                <a:gd name="T5" fmla="*/ 59 h 349"/>
                <a:gd name="T6" fmla="*/ 31 w 224"/>
                <a:gd name="T7" fmla="*/ 34 h 349"/>
                <a:gd name="T8" fmla="*/ 36 w 224"/>
                <a:gd name="T9" fmla="*/ 25 h 349"/>
                <a:gd name="T10" fmla="*/ 43 w 224"/>
                <a:gd name="T11" fmla="*/ 15 h 349"/>
                <a:gd name="T12" fmla="*/ 50 w 224"/>
                <a:gd name="T13" fmla="*/ 7 h 349"/>
                <a:gd name="T14" fmla="*/ 57 w 224"/>
                <a:gd name="T15" fmla="*/ 0 h 349"/>
                <a:gd name="T16" fmla="*/ 77 w 224"/>
                <a:gd name="T17" fmla="*/ 98 h 349"/>
                <a:gd name="T18" fmla="*/ 77 w 224"/>
                <a:gd name="T19" fmla="*/ 98 h 349"/>
                <a:gd name="T20" fmla="*/ 88 w 224"/>
                <a:gd name="T21" fmla="*/ 108 h 349"/>
                <a:gd name="T22" fmla="*/ 97 w 224"/>
                <a:gd name="T23" fmla="*/ 118 h 349"/>
                <a:gd name="T24" fmla="*/ 109 w 224"/>
                <a:gd name="T25" fmla="*/ 129 h 349"/>
                <a:gd name="T26" fmla="*/ 120 w 224"/>
                <a:gd name="T27" fmla="*/ 137 h 349"/>
                <a:gd name="T28" fmla="*/ 129 w 224"/>
                <a:gd name="T29" fmla="*/ 144 h 349"/>
                <a:gd name="T30" fmla="*/ 135 w 224"/>
                <a:gd name="T31" fmla="*/ 147 h 349"/>
                <a:gd name="T32" fmla="*/ 140 w 224"/>
                <a:gd name="T33" fmla="*/ 148 h 349"/>
                <a:gd name="T34" fmla="*/ 146 w 224"/>
                <a:gd name="T35" fmla="*/ 148 h 349"/>
                <a:gd name="T36" fmla="*/ 152 w 224"/>
                <a:gd name="T37" fmla="*/ 147 h 349"/>
                <a:gd name="T38" fmla="*/ 157 w 224"/>
                <a:gd name="T39" fmla="*/ 145 h 349"/>
                <a:gd name="T40" fmla="*/ 161 w 224"/>
                <a:gd name="T41" fmla="*/ 141 h 349"/>
                <a:gd name="T42" fmla="*/ 161 w 224"/>
                <a:gd name="T43" fmla="*/ 141 h 349"/>
                <a:gd name="T44" fmla="*/ 172 w 224"/>
                <a:gd name="T45" fmla="*/ 137 h 349"/>
                <a:gd name="T46" fmla="*/ 181 w 224"/>
                <a:gd name="T47" fmla="*/ 131 h 349"/>
                <a:gd name="T48" fmla="*/ 189 w 224"/>
                <a:gd name="T49" fmla="*/ 124 h 349"/>
                <a:gd name="T50" fmla="*/ 196 w 224"/>
                <a:gd name="T51" fmla="*/ 116 h 349"/>
                <a:gd name="T52" fmla="*/ 210 w 224"/>
                <a:gd name="T53" fmla="*/ 102 h 349"/>
                <a:gd name="T54" fmla="*/ 217 w 224"/>
                <a:gd name="T55" fmla="*/ 97 h 349"/>
                <a:gd name="T56" fmla="*/ 224 w 224"/>
                <a:gd name="T57" fmla="*/ 91 h 349"/>
                <a:gd name="T58" fmla="*/ 224 w 224"/>
                <a:gd name="T59" fmla="*/ 91 h 349"/>
                <a:gd name="T60" fmla="*/ 203 w 224"/>
                <a:gd name="T61" fmla="*/ 154 h 349"/>
                <a:gd name="T62" fmla="*/ 182 w 224"/>
                <a:gd name="T63" fmla="*/ 220 h 349"/>
                <a:gd name="T64" fmla="*/ 161 w 224"/>
                <a:gd name="T65" fmla="*/ 285 h 349"/>
                <a:gd name="T66" fmla="*/ 138 w 224"/>
                <a:gd name="T67" fmla="*/ 349 h 349"/>
                <a:gd name="T68" fmla="*/ 0 w 224"/>
                <a:gd name="T69" fmla="*/ 241 h 349"/>
                <a:gd name="T70" fmla="*/ 6 w 224"/>
                <a:gd name="T71" fmla="*/ 90 h 349"/>
                <a:gd name="T72" fmla="*/ 6 w 224"/>
                <a:gd name="T73" fmla="*/ 9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4" h="349">
                  <a:moveTo>
                    <a:pt x="6" y="90"/>
                  </a:moveTo>
                  <a:lnTo>
                    <a:pt x="6" y="90"/>
                  </a:lnTo>
                  <a:lnTo>
                    <a:pt x="20" y="59"/>
                  </a:lnTo>
                  <a:lnTo>
                    <a:pt x="31" y="34"/>
                  </a:lnTo>
                  <a:lnTo>
                    <a:pt x="36" y="25"/>
                  </a:lnTo>
                  <a:lnTo>
                    <a:pt x="43" y="15"/>
                  </a:lnTo>
                  <a:lnTo>
                    <a:pt x="50" y="7"/>
                  </a:lnTo>
                  <a:lnTo>
                    <a:pt x="57" y="0"/>
                  </a:lnTo>
                  <a:lnTo>
                    <a:pt x="77" y="98"/>
                  </a:lnTo>
                  <a:lnTo>
                    <a:pt x="77" y="98"/>
                  </a:lnTo>
                  <a:lnTo>
                    <a:pt x="88" y="108"/>
                  </a:lnTo>
                  <a:lnTo>
                    <a:pt x="97" y="118"/>
                  </a:lnTo>
                  <a:lnTo>
                    <a:pt x="109" y="129"/>
                  </a:lnTo>
                  <a:lnTo>
                    <a:pt x="120" y="137"/>
                  </a:lnTo>
                  <a:lnTo>
                    <a:pt x="129" y="144"/>
                  </a:lnTo>
                  <a:lnTo>
                    <a:pt x="135" y="147"/>
                  </a:lnTo>
                  <a:lnTo>
                    <a:pt x="140" y="148"/>
                  </a:lnTo>
                  <a:lnTo>
                    <a:pt x="146" y="148"/>
                  </a:lnTo>
                  <a:lnTo>
                    <a:pt x="152" y="147"/>
                  </a:lnTo>
                  <a:lnTo>
                    <a:pt x="157" y="145"/>
                  </a:lnTo>
                  <a:lnTo>
                    <a:pt x="161" y="141"/>
                  </a:lnTo>
                  <a:lnTo>
                    <a:pt x="161" y="141"/>
                  </a:lnTo>
                  <a:lnTo>
                    <a:pt x="172" y="137"/>
                  </a:lnTo>
                  <a:lnTo>
                    <a:pt x="181" y="131"/>
                  </a:lnTo>
                  <a:lnTo>
                    <a:pt x="189" y="124"/>
                  </a:lnTo>
                  <a:lnTo>
                    <a:pt x="196" y="116"/>
                  </a:lnTo>
                  <a:lnTo>
                    <a:pt x="210" y="102"/>
                  </a:lnTo>
                  <a:lnTo>
                    <a:pt x="217" y="97"/>
                  </a:lnTo>
                  <a:lnTo>
                    <a:pt x="224" y="91"/>
                  </a:lnTo>
                  <a:lnTo>
                    <a:pt x="224" y="91"/>
                  </a:lnTo>
                  <a:lnTo>
                    <a:pt x="203" y="154"/>
                  </a:lnTo>
                  <a:lnTo>
                    <a:pt x="182" y="220"/>
                  </a:lnTo>
                  <a:lnTo>
                    <a:pt x="161" y="285"/>
                  </a:lnTo>
                  <a:lnTo>
                    <a:pt x="138" y="349"/>
                  </a:lnTo>
                  <a:lnTo>
                    <a:pt x="0" y="241"/>
                  </a:lnTo>
                  <a:lnTo>
                    <a:pt x="6" y="90"/>
                  </a:lnTo>
                  <a:lnTo>
                    <a:pt x="6" y="9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5" name="Line 521">
              <a:extLst>
                <a:ext uri="{FF2B5EF4-FFF2-40B4-BE49-F238E27FC236}">
                  <a16:creationId xmlns:a16="http://schemas.microsoft.com/office/drawing/2014/main" id="{DCC1A7B7-EC17-433D-BC8A-A6C077EC9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4376" y="3190875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6" name="Freeform 522">
              <a:extLst>
                <a:ext uri="{FF2B5EF4-FFF2-40B4-BE49-F238E27FC236}">
                  <a16:creationId xmlns:a16="http://schemas.microsoft.com/office/drawing/2014/main" id="{582EA885-4245-44DA-A0B5-86D5C5675B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2463" y="3070225"/>
              <a:ext cx="241300" cy="366713"/>
            </a:xfrm>
            <a:custGeom>
              <a:avLst/>
              <a:gdLst>
                <a:gd name="T0" fmla="*/ 363 w 457"/>
                <a:gd name="T1" fmla="*/ 0 h 694"/>
                <a:gd name="T2" fmla="*/ 406 w 457"/>
                <a:gd name="T3" fmla="*/ 73 h 694"/>
                <a:gd name="T4" fmla="*/ 435 w 457"/>
                <a:gd name="T5" fmla="*/ 142 h 694"/>
                <a:gd name="T6" fmla="*/ 450 w 457"/>
                <a:gd name="T7" fmla="*/ 209 h 694"/>
                <a:gd name="T8" fmla="*/ 457 w 457"/>
                <a:gd name="T9" fmla="*/ 274 h 694"/>
                <a:gd name="T10" fmla="*/ 457 w 457"/>
                <a:gd name="T11" fmla="*/ 339 h 694"/>
                <a:gd name="T12" fmla="*/ 453 w 457"/>
                <a:gd name="T13" fmla="*/ 471 h 694"/>
                <a:gd name="T14" fmla="*/ 456 w 457"/>
                <a:gd name="T15" fmla="*/ 540 h 694"/>
                <a:gd name="T16" fmla="*/ 452 w 457"/>
                <a:gd name="T17" fmla="*/ 532 h 694"/>
                <a:gd name="T18" fmla="*/ 443 w 457"/>
                <a:gd name="T19" fmla="*/ 521 h 694"/>
                <a:gd name="T20" fmla="*/ 435 w 457"/>
                <a:gd name="T21" fmla="*/ 516 h 694"/>
                <a:gd name="T22" fmla="*/ 424 w 457"/>
                <a:gd name="T23" fmla="*/ 517 h 694"/>
                <a:gd name="T24" fmla="*/ 403 w 457"/>
                <a:gd name="T25" fmla="*/ 528 h 694"/>
                <a:gd name="T26" fmla="*/ 351 w 457"/>
                <a:gd name="T27" fmla="*/ 574 h 694"/>
                <a:gd name="T28" fmla="*/ 335 w 457"/>
                <a:gd name="T29" fmla="*/ 592 h 694"/>
                <a:gd name="T30" fmla="*/ 306 w 457"/>
                <a:gd name="T31" fmla="*/ 622 h 694"/>
                <a:gd name="T32" fmla="*/ 277 w 457"/>
                <a:gd name="T33" fmla="*/ 646 h 694"/>
                <a:gd name="T34" fmla="*/ 248 w 457"/>
                <a:gd name="T35" fmla="*/ 665 h 694"/>
                <a:gd name="T36" fmla="*/ 220 w 457"/>
                <a:gd name="T37" fmla="*/ 678 h 694"/>
                <a:gd name="T38" fmla="*/ 194 w 457"/>
                <a:gd name="T39" fmla="*/ 687 h 694"/>
                <a:gd name="T40" fmla="*/ 167 w 457"/>
                <a:gd name="T41" fmla="*/ 693 h 694"/>
                <a:gd name="T42" fmla="*/ 133 w 457"/>
                <a:gd name="T43" fmla="*/ 694 h 694"/>
                <a:gd name="T44" fmla="*/ 91 w 457"/>
                <a:gd name="T45" fmla="*/ 686 h 694"/>
                <a:gd name="T46" fmla="*/ 58 w 457"/>
                <a:gd name="T47" fmla="*/ 672 h 694"/>
                <a:gd name="T48" fmla="*/ 36 w 457"/>
                <a:gd name="T49" fmla="*/ 656 h 694"/>
                <a:gd name="T50" fmla="*/ 23 w 457"/>
                <a:gd name="T51" fmla="*/ 640 h 694"/>
                <a:gd name="T52" fmla="*/ 16 w 457"/>
                <a:gd name="T53" fmla="*/ 621 h 694"/>
                <a:gd name="T54" fmla="*/ 7 w 457"/>
                <a:gd name="T55" fmla="*/ 583 h 694"/>
                <a:gd name="T56" fmla="*/ 1 w 457"/>
                <a:gd name="T57" fmla="*/ 549 h 694"/>
                <a:gd name="T58" fmla="*/ 0 w 457"/>
                <a:gd name="T59" fmla="*/ 516 h 694"/>
                <a:gd name="T60" fmla="*/ 2 w 457"/>
                <a:gd name="T61" fmla="*/ 471 h 694"/>
                <a:gd name="T62" fmla="*/ 16 w 457"/>
                <a:gd name="T63" fmla="*/ 418 h 694"/>
                <a:gd name="T64" fmla="*/ 37 w 457"/>
                <a:gd name="T65" fmla="*/ 369 h 694"/>
                <a:gd name="T66" fmla="*/ 76 w 457"/>
                <a:gd name="T67" fmla="*/ 301 h 694"/>
                <a:gd name="T68" fmla="*/ 102 w 457"/>
                <a:gd name="T69" fmla="*/ 253 h 694"/>
                <a:gd name="T70" fmla="*/ 123 w 457"/>
                <a:gd name="T71" fmla="*/ 205 h 694"/>
                <a:gd name="T72" fmla="*/ 126 w 457"/>
                <a:gd name="T73" fmla="*/ 220 h 694"/>
                <a:gd name="T74" fmla="*/ 129 w 457"/>
                <a:gd name="T75" fmla="*/ 263 h 694"/>
                <a:gd name="T76" fmla="*/ 130 w 457"/>
                <a:gd name="T77" fmla="*/ 307 h 694"/>
                <a:gd name="T78" fmla="*/ 136 w 457"/>
                <a:gd name="T79" fmla="*/ 335 h 694"/>
                <a:gd name="T80" fmla="*/ 147 w 457"/>
                <a:gd name="T81" fmla="*/ 363 h 694"/>
                <a:gd name="T82" fmla="*/ 169 w 457"/>
                <a:gd name="T83" fmla="*/ 391 h 694"/>
                <a:gd name="T84" fmla="*/ 204 w 457"/>
                <a:gd name="T85" fmla="*/ 416 h 694"/>
                <a:gd name="T86" fmla="*/ 226 w 457"/>
                <a:gd name="T87" fmla="*/ 428 h 694"/>
                <a:gd name="T88" fmla="*/ 259 w 457"/>
                <a:gd name="T89" fmla="*/ 407 h 694"/>
                <a:gd name="T90" fmla="*/ 283 w 457"/>
                <a:gd name="T91" fmla="*/ 380 h 694"/>
                <a:gd name="T92" fmla="*/ 299 w 457"/>
                <a:gd name="T93" fmla="*/ 348 h 694"/>
                <a:gd name="T94" fmla="*/ 310 w 457"/>
                <a:gd name="T95" fmla="*/ 312 h 694"/>
                <a:gd name="T96" fmla="*/ 316 w 457"/>
                <a:gd name="T97" fmla="*/ 274 h 694"/>
                <a:gd name="T98" fmla="*/ 319 w 457"/>
                <a:gd name="T99" fmla="*/ 203 h 694"/>
                <a:gd name="T100" fmla="*/ 317 w 457"/>
                <a:gd name="T101" fmla="*/ 174 h 694"/>
                <a:gd name="T102" fmla="*/ 324 w 457"/>
                <a:gd name="T103" fmla="*/ 151 h 694"/>
                <a:gd name="T104" fmla="*/ 327 w 457"/>
                <a:gd name="T105" fmla="*/ 130 h 694"/>
                <a:gd name="T106" fmla="*/ 326 w 457"/>
                <a:gd name="T107" fmla="*/ 91 h 694"/>
                <a:gd name="T108" fmla="*/ 328 w 457"/>
                <a:gd name="T109" fmla="*/ 61 h 694"/>
                <a:gd name="T110" fmla="*/ 337 w 457"/>
                <a:gd name="T111" fmla="*/ 38 h 694"/>
                <a:gd name="T112" fmla="*/ 352 w 457"/>
                <a:gd name="T113" fmla="*/ 13 h 694"/>
                <a:gd name="T114" fmla="*/ 363 w 457"/>
                <a:gd name="T115" fmla="*/ 0 h 694"/>
                <a:gd name="T116" fmla="*/ 363 w 457"/>
                <a:gd name="T11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57" h="694">
                  <a:moveTo>
                    <a:pt x="363" y="0"/>
                  </a:moveTo>
                  <a:lnTo>
                    <a:pt x="363" y="0"/>
                  </a:lnTo>
                  <a:lnTo>
                    <a:pt x="387" y="37"/>
                  </a:lnTo>
                  <a:lnTo>
                    <a:pt x="406" y="73"/>
                  </a:lnTo>
                  <a:lnTo>
                    <a:pt x="423" y="108"/>
                  </a:lnTo>
                  <a:lnTo>
                    <a:pt x="435" y="142"/>
                  </a:lnTo>
                  <a:lnTo>
                    <a:pt x="443" y="176"/>
                  </a:lnTo>
                  <a:lnTo>
                    <a:pt x="450" y="209"/>
                  </a:lnTo>
                  <a:lnTo>
                    <a:pt x="455" y="242"/>
                  </a:lnTo>
                  <a:lnTo>
                    <a:pt x="457" y="274"/>
                  </a:lnTo>
                  <a:lnTo>
                    <a:pt x="457" y="307"/>
                  </a:lnTo>
                  <a:lnTo>
                    <a:pt x="457" y="339"/>
                  </a:lnTo>
                  <a:lnTo>
                    <a:pt x="456" y="405"/>
                  </a:lnTo>
                  <a:lnTo>
                    <a:pt x="453" y="471"/>
                  </a:lnTo>
                  <a:lnTo>
                    <a:pt x="455" y="506"/>
                  </a:lnTo>
                  <a:lnTo>
                    <a:pt x="456" y="540"/>
                  </a:lnTo>
                  <a:lnTo>
                    <a:pt x="456" y="540"/>
                  </a:lnTo>
                  <a:lnTo>
                    <a:pt x="452" y="532"/>
                  </a:lnTo>
                  <a:lnTo>
                    <a:pt x="448" y="525"/>
                  </a:lnTo>
                  <a:lnTo>
                    <a:pt x="443" y="521"/>
                  </a:lnTo>
                  <a:lnTo>
                    <a:pt x="439" y="517"/>
                  </a:lnTo>
                  <a:lnTo>
                    <a:pt x="435" y="516"/>
                  </a:lnTo>
                  <a:lnTo>
                    <a:pt x="430" y="516"/>
                  </a:lnTo>
                  <a:lnTo>
                    <a:pt x="424" y="517"/>
                  </a:lnTo>
                  <a:lnTo>
                    <a:pt x="417" y="520"/>
                  </a:lnTo>
                  <a:lnTo>
                    <a:pt x="403" y="528"/>
                  </a:lnTo>
                  <a:lnTo>
                    <a:pt x="388" y="540"/>
                  </a:lnTo>
                  <a:lnTo>
                    <a:pt x="351" y="574"/>
                  </a:lnTo>
                  <a:lnTo>
                    <a:pt x="351" y="574"/>
                  </a:lnTo>
                  <a:lnTo>
                    <a:pt x="335" y="592"/>
                  </a:lnTo>
                  <a:lnTo>
                    <a:pt x="321" y="607"/>
                  </a:lnTo>
                  <a:lnTo>
                    <a:pt x="306" y="622"/>
                  </a:lnTo>
                  <a:lnTo>
                    <a:pt x="291" y="635"/>
                  </a:lnTo>
                  <a:lnTo>
                    <a:pt x="277" y="646"/>
                  </a:lnTo>
                  <a:lnTo>
                    <a:pt x="262" y="656"/>
                  </a:lnTo>
                  <a:lnTo>
                    <a:pt x="248" y="665"/>
                  </a:lnTo>
                  <a:lnTo>
                    <a:pt x="234" y="672"/>
                  </a:lnTo>
                  <a:lnTo>
                    <a:pt x="220" y="678"/>
                  </a:lnTo>
                  <a:lnTo>
                    <a:pt x="206" y="683"/>
                  </a:lnTo>
                  <a:lnTo>
                    <a:pt x="194" y="687"/>
                  </a:lnTo>
                  <a:lnTo>
                    <a:pt x="180" y="690"/>
                  </a:lnTo>
                  <a:lnTo>
                    <a:pt x="167" y="693"/>
                  </a:lnTo>
                  <a:lnTo>
                    <a:pt x="155" y="693"/>
                  </a:lnTo>
                  <a:lnTo>
                    <a:pt x="133" y="694"/>
                  </a:lnTo>
                  <a:lnTo>
                    <a:pt x="111" y="692"/>
                  </a:lnTo>
                  <a:lnTo>
                    <a:pt x="91" y="686"/>
                  </a:lnTo>
                  <a:lnTo>
                    <a:pt x="73" y="679"/>
                  </a:lnTo>
                  <a:lnTo>
                    <a:pt x="58" y="672"/>
                  </a:lnTo>
                  <a:lnTo>
                    <a:pt x="45" y="664"/>
                  </a:lnTo>
                  <a:lnTo>
                    <a:pt x="36" y="656"/>
                  </a:lnTo>
                  <a:lnTo>
                    <a:pt x="27" y="647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16" y="621"/>
                  </a:lnTo>
                  <a:lnTo>
                    <a:pt x="12" y="601"/>
                  </a:lnTo>
                  <a:lnTo>
                    <a:pt x="7" y="583"/>
                  </a:lnTo>
                  <a:lnTo>
                    <a:pt x="4" y="565"/>
                  </a:lnTo>
                  <a:lnTo>
                    <a:pt x="1" y="549"/>
                  </a:lnTo>
                  <a:lnTo>
                    <a:pt x="0" y="532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2" y="471"/>
                  </a:lnTo>
                  <a:lnTo>
                    <a:pt x="8" y="443"/>
                  </a:lnTo>
                  <a:lnTo>
                    <a:pt x="16" y="418"/>
                  </a:lnTo>
                  <a:lnTo>
                    <a:pt x="26" y="393"/>
                  </a:lnTo>
                  <a:lnTo>
                    <a:pt x="37" y="369"/>
                  </a:lnTo>
                  <a:lnTo>
                    <a:pt x="50" y="346"/>
                  </a:lnTo>
                  <a:lnTo>
                    <a:pt x="76" y="301"/>
                  </a:lnTo>
                  <a:lnTo>
                    <a:pt x="90" y="277"/>
                  </a:lnTo>
                  <a:lnTo>
                    <a:pt x="102" y="253"/>
                  </a:lnTo>
                  <a:lnTo>
                    <a:pt x="113" y="230"/>
                  </a:lnTo>
                  <a:lnTo>
                    <a:pt x="123" y="205"/>
                  </a:lnTo>
                  <a:lnTo>
                    <a:pt x="123" y="205"/>
                  </a:lnTo>
                  <a:lnTo>
                    <a:pt x="126" y="220"/>
                  </a:lnTo>
                  <a:lnTo>
                    <a:pt x="129" y="234"/>
                  </a:lnTo>
                  <a:lnTo>
                    <a:pt x="129" y="263"/>
                  </a:lnTo>
                  <a:lnTo>
                    <a:pt x="130" y="292"/>
                  </a:lnTo>
                  <a:lnTo>
                    <a:pt x="130" y="307"/>
                  </a:lnTo>
                  <a:lnTo>
                    <a:pt x="133" y="321"/>
                  </a:lnTo>
                  <a:lnTo>
                    <a:pt x="136" y="335"/>
                  </a:lnTo>
                  <a:lnTo>
                    <a:pt x="140" y="349"/>
                  </a:lnTo>
                  <a:lnTo>
                    <a:pt x="147" y="363"/>
                  </a:lnTo>
                  <a:lnTo>
                    <a:pt x="156" y="377"/>
                  </a:lnTo>
                  <a:lnTo>
                    <a:pt x="169" y="391"/>
                  </a:lnTo>
                  <a:lnTo>
                    <a:pt x="184" y="403"/>
                  </a:lnTo>
                  <a:lnTo>
                    <a:pt x="204" y="416"/>
                  </a:lnTo>
                  <a:lnTo>
                    <a:pt x="226" y="428"/>
                  </a:lnTo>
                  <a:lnTo>
                    <a:pt x="226" y="428"/>
                  </a:lnTo>
                  <a:lnTo>
                    <a:pt x="244" y="420"/>
                  </a:lnTo>
                  <a:lnTo>
                    <a:pt x="259" y="407"/>
                  </a:lnTo>
                  <a:lnTo>
                    <a:pt x="271" y="395"/>
                  </a:lnTo>
                  <a:lnTo>
                    <a:pt x="283" y="380"/>
                  </a:lnTo>
                  <a:lnTo>
                    <a:pt x="292" y="364"/>
                  </a:lnTo>
                  <a:lnTo>
                    <a:pt x="299" y="348"/>
                  </a:lnTo>
                  <a:lnTo>
                    <a:pt x="306" y="330"/>
                  </a:lnTo>
                  <a:lnTo>
                    <a:pt x="310" y="312"/>
                  </a:lnTo>
                  <a:lnTo>
                    <a:pt x="314" y="292"/>
                  </a:lnTo>
                  <a:lnTo>
                    <a:pt x="316" y="274"/>
                  </a:lnTo>
                  <a:lnTo>
                    <a:pt x="319" y="237"/>
                  </a:lnTo>
                  <a:lnTo>
                    <a:pt x="319" y="203"/>
                  </a:lnTo>
                  <a:lnTo>
                    <a:pt x="317" y="174"/>
                  </a:lnTo>
                  <a:lnTo>
                    <a:pt x="317" y="174"/>
                  </a:lnTo>
                  <a:lnTo>
                    <a:pt x="321" y="162"/>
                  </a:lnTo>
                  <a:lnTo>
                    <a:pt x="324" y="151"/>
                  </a:lnTo>
                  <a:lnTo>
                    <a:pt x="326" y="141"/>
                  </a:lnTo>
                  <a:lnTo>
                    <a:pt x="327" y="130"/>
                  </a:lnTo>
                  <a:lnTo>
                    <a:pt x="326" y="111"/>
                  </a:lnTo>
                  <a:lnTo>
                    <a:pt x="326" y="91"/>
                  </a:lnTo>
                  <a:lnTo>
                    <a:pt x="327" y="70"/>
                  </a:lnTo>
                  <a:lnTo>
                    <a:pt x="328" y="61"/>
                  </a:lnTo>
                  <a:lnTo>
                    <a:pt x="333" y="50"/>
                  </a:lnTo>
                  <a:lnTo>
                    <a:pt x="337" y="38"/>
                  </a:lnTo>
                  <a:lnTo>
                    <a:pt x="344" y="26"/>
                  </a:lnTo>
                  <a:lnTo>
                    <a:pt x="352" y="13"/>
                  </a:lnTo>
                  <a:lnTo>
                    <a:pt x="363" y="0"/>
                  </a:lnTo>
                  <a:lnTo>
                    <a:pt x="363" y="0"/>
                  </a:lnTo>
                  <a:close/>
                  <a:moveTo>
                    <a:pt x="363" y="0"/>
                  </a:moveTo>
                  <a:lnTo>
                    <a:pt x="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7" name="Freeform 523">
              <a:extLst>
                <a:ext uri="{FF2B5EF4-FFF2-40B4-BE49-F238E27FC236}">
                  <a16:creationId xmlns:a16="http://schemas.microsoft.com/office/drawing/2014/main" id="{22E1249D-B021-43F8-AEC4-67F89CC18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463" y="3070225"/>
              <a:ext cx="241300" cy="366713"/>
            </a:xfrm>
            <a:custGeom>
              <a:avLst/>
              <a:gdLst>
                <a:gd name="T0" fmla="*/ 363 w 457"/>
                <a:gd name="T1" fmla="*/ 0 h 694"/>
                <a:gd name="T2" fmla="*/ 406 w 457"/>
                <a:gd name="T3" fmla="*/ 73 h 694"/>
                <a:gd name="T4" fmla="*/ 435 w 457"/>
                <a:gd name="T5" fmla="*/ 142 h 694"/>
                <a:gd name="T6" fmla="*/ 450 w 457"/>
                <a:gd name="T7" fmla="*/ 209 h 694"/>
                <a:gd name="T8" fmla="*/ 457 w 457"/>
                <a:gd name="T9" fmla="*/ 274 h 694"/>
                <a:gd name="T10" fmla="*/ 457 w 457"/>
                <a:gd name="T11" fmla="*/ 339 h 694"/>
                <a:gd name="T12" fmla="*/ 453 w 457"/>
                <a:gd name="T13" fmla="*/ 471 h 694"/>
                <a:gd name="T14" fmla="*/ 456 w 457"/>
                <a:gd name="T15" fmla="*/ 540 h 694"/>
                <a:gd name="T16" fmla="*/ 452 w 457"/>
                <a:gd name="T17" fmla="*/ 532 h 694"/>
                <a:gd name="T18" fmla="*/ 443 w 457"/>
                <a:gd name="T19" fmla="*/ 521 h 694"/>
                <a:gd name="T20" fmla="*/ 435 w 457"/>
                <a:gd name="T21" fmla="*/ 516 h 694"/>
                <a:gd name="T22" fmla="*/ 424 w 457"/>
                <a:gd name="T23" fmla="*/ 517 h 694"/>
                <a:gd name="T24" fmla="*/ 403 w 457"/>
                <a:gd name="T25" fmla="*/ 528 h 694"/>
                <a:gd name="T26" fmla="*/ 351 w 457"/>
                <a:gd name="T27" fmla="*/ 574 h 694"/>
                <a:gd name="T28" fmla="*/ 335 w 457"/>
                <a:gd name="T29" fmla="*/ 592 h 694"/>
                <a:gd name="T30" fmla="*/ 306 w 457"/>
                <a:gd name="T31" fmla="*/ 622 h 694"/>
                <a:gd name="T32" fmla="*/ 277 w 457"/>
                <a:gd name="T33" fmla="*/ 646 h 694"/>
                <a:gd name="T34" fmla="*/ 248 w 457"/>
                <a:gd name="T35" fmla="*/ 665 h 694"/>
                <a:gd name="T36" fmla="*/ 220 w 457"/>
                <a:gd name="T37" fmla="*/ 678 h 694"/>
                <a:gd name="T38" fmla="*/ 194 w 457"/>
                <a:gd name="T39" fmla="*/ 687 h 694"/>
                <a:gd name="T40" fmla="*/ 167 w 457"/>
                <a:gd name="T41" fmla="*/ 693 h 694"/>
                <a:gd name="T42" fmla="*/ 133 w 457"/>
                <a:gd name="T43" fmla="*/ 694 h 694"/>
                <a:gd name="T44" fmla="*/ 91 w 457"/>
                <a:gd name="T45" fmla="*/ 686 h 694"/>
                <a:gd name="T46" fmla="*/ 58 w 457"/>
                <a:gd name="T47" fmla="*/ 672 h 694"/>
                <a:gd name="T48" fmla="*/ 36 w 457"/>
                <a:gd name="T49" fmla="*/ 656 h 694"/>
                <a:gd name="T50" fmla="*/ 23 w 457"/>
                <a:gd name="T51" fmla="*/ 640 h 694"/>
                <a:gd name="T52" fmla="*/ 16 w 457"/>
                <a:gd name="T53" fmla="*/ 621 h 694"/>
                <a:gd name="T54" fmla="*/ 7 w 457"/>
                <a:gd name="T55" fmla="*/ 583 h 694"/>
                <a:gd name="T56" fmla="*/ 1 w 457"/>
                <a:gd name="T57" fmla="*/ 549 h 694"/>
                <a:gd name="T58" fmla="*/ 0 w 457"/>
                <a:gd name="T59" fmla="*/ 516 h 694"/>
                <a:gd name="T60" fmla="*/ 2 w 457"/>
                <a:gd name="T61" fmla="*/ 471 h 694"/>
                <a:gd name="T62" fmla="*/ 16 w 457"/>
                <a:gd name="T63" fmla="*/ 418 h 694"/>
                <a:gd name="T64" fmla="*/ 37 w 457"/>
                <a:gd name="T65" fmla="*/ 369 h 694"/>
                <a:gd name="T66" fmla="*/ 76 w 457"/>
                <a:gd name="T67" fmla="*/ 301 h 694"/>
                <a:gd name="T68" fmla="*/ 102 w 457"/>
                <a:gd name="T69" fmla="*/ 253 h 694"/>
                <a:gd name="T70" fmla="*/ 123 w 457"/>
                <a:gd name="T71" fmla="*/ 205 h 694"/>
                <a:gd name="T72" fmla="*/ 126 w 457"/>
                <a:gd name="T73" fmla="*/ 220 h 694"/>
                <a:gd name="T74" fmla="*/ 129 w 457"/>
                <a:gd name="T75" fmla="*/ 263 h 694"/>
                <a:gd name="T76" fmla="*/ 130 w 457"/>
                <a:gd name="T77" fmla="*/ 307 h 694"/>
                <a:gd name="T78" fmla="*/ 136 w 457"/>
                <a:gd name="T79" fmla="*/ 335 h 694"/>
                <a:gd name="T80" fmla="*/ 147 w 457"/>
                <a:gd name="T81" fmla="*/ 363 h 694"/>
                <a:gd name="T82" fmla="*/ 169 w 457"/>
                <a:gd name="T83" fmla="*/ 391 h 694"/>
                <a:gd name="T84" fmla="*/ 204 w 457"/>
                <a:gd name="T85" fmla="*/ 416 h 694"/>
                <a:gd name="T86" fmla="*/ 226 w 457"/>
                <a:gd name="T87" fmla="*/ 428 h 694"/>
                <a:gd name="T88" fmla="*/ 259 w 457"/>
                <a:gd name="T89" fmla="*/ 407 h 694"/>
                <a:gd name="T90" fmla="*/ 283 w 457"/>
                <a:gd name="T91" fmla="*/ 380 h 694"/>
                <a:gd name="T92" fmla="*/ 299 w 457"/>
                <a:gd name="T93" fmla="*/ 348 h 694"/>
                <a:gd name="T94" fmla="*/ 310 w 457"/>
                <a:gd name="T95" fmla="*/ 312 h 694"/>
                <a:gd name="T96" fmla="*/ 316 w 457"/>
                <a:gd name="T97" fmla="*/ 274 h 694"/>
                <a:gd name="T98" fmla="*/ 319 w 457"/>
                <a:gd name="T99" fmla="*/ 203 h 694"/>
                <a:gd name="T100" fmla="*/ 317 w 457"/>
                <a:gd name="T101" fmla="*/ 174 h 694"/>
                <a:gd name="T102" fmla="*/ 324 w 457"/>
                <a:gd name="T103" fmla="*/ 151 h 694"/>
                <a:gd name="T104" fmla="*/ 327 w 457"/>
                <a:gd name="T105" fmla="*/ 130 h 694"/>
                <a:gd name="T106" fmla="*/ 326 w 457"/>
                <a:gd name="T107" fmla="*/ 91 h 694"/>
                <a:gd name="T108" fmla="*/ 328 w 457"/>
                <a:gd name="T109" fmla="*/ 61 h 694"/>
                <a:gd name="T110" fmla="*/ 337 w 457"/>
                <a:gd name="T111" fmla="*/ 38 h 694"/>
                <a:gd name="T112" fmla="*/ 352 w 457"/>
                <a:gd name="T113" fmla="*/ 13 h 694"/>
                <a:gd name="T114" fmla="*/ 363 w 457"/>
                <a:gd name="T115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7" h="694">
                  <a:moveTo>
                    <a:pt x="363" y="0"/>
                  </a:moveTo>
                  <a:lnTo>
                    <a:pt x="363" y="0"/>
                  </a:lnTo>
                  <a:lnTo>
                    <a:pt x="387" y="37"/>
                  </a:lnTo>
                  <a:lnTo>
                    <a:pt x="406" y="73"/>
                  </a:lnTo>
                  <a:lnTo>
                    <a:pt x="423" y="108"/>
                  </a:lnTo>
                  <a:lnTo>
                    <a:pt x="435" y="142"/>
                  </a:lnTo>
                  <a:lnTo>
                    <a:pt x="443" y="176"/>
                  </a:lnTo>
                  <a:lnTo>
                    <a:pt x="450" y="209"/>
                  </a:lnTo>
                  <a:lnTo>
                    <a:pt x="455" y="242"/>
                  </a:lnTo>
                  <a:lnTo>
                    <a:pt x="457" y="274"/>
                  </a:lnTo>
                  <a:lnTo>
                    <a:pt x="457" y="307"/>
                  </a:lnTo>
                  <a:lnTo>
                    <a:pt x="457" y="339"/>
                  </a:lnTo>
                  <a:lnTo>
                    <a:pt x="456" y="405"/>
                  </a:lnTo>
                  <a:lnTo>
                    <a:pt x="453" y="471"/>
                  </a:lnTo>
                  <a:lnTo>
                    <a:pt x="455" y="506"/>
                  </a:lnTo>
                  <a:lnTo>
                    <a:pt x="456" y="540"/>
                  </a:lnTo>
                  <a:lnTo>
                    <a:pt x="456" y="540"/>
                  </a:lnTo>
                  <a:lnTo>
                    <a:pt x="452" y="532"/>
                  </a:lnTo>
                  <a:lnTo>
                    <a:pt x="448" y="525"/>
                  </a:lnTo>
                  <a:lnTo>
                    <a:pt x="443" y="521"/>
                  </a:lnTo>
                  <a:lnTo>
                    <a:pt x="439" y="517"/>
                  </a:lnTo>
                  <a:lnTo>
                    <a:pt x="435" y="516"/>
                  </a:lnTo>
                  <a:lnTo>
                    <a:pt x="430" y="516"/>
                  </a:lnTo>
                  <a:lnTo>
                    <a:pt x="424" y="517"/>
                  </a:lnTo>
                  <a:lnTo>
                    <a:pt x="417" y="520"/>
                  </a:lnTo>
                  <a:lnTo>
                    <a:pt x="403" y="528"/>
                  </a:lnTo>
                  <a:lnTo>
                    <a:pt x="388" y="540"/>
                  </a:lnTo>
                  <a:lnTo>
                    <a:pt x="351" y="574"/>
                  </a:lnTo>
                  <a:lnTo>
                    <a:pt x="351" y="574"/>
                  </a:lnTo>
                  <a:lnTo>
                    <a:pt x="335" y="592"/>
                  </a:lnTo>
                  <a:lnTo>
                    <a:pt x="321" y="607"/>
                  </a:lnTo>
                  <a:lnTo>
                    <a:pt x="306" y="622"/>
                  </a:lnTo>
                  <a:lnTo>
                    <a:pt x="291" y="635"/>
                  </a:lnTo>
                  <a:lnTo>
                    <a:pt x="277" y="646"/>
                  </a:lnTo>
                  <a:lnTo>
                    <a:pt x="262" y="656"/>
                  </a:lnTo>
                  <a:lnTo>
                    <a:pt x="248" y="665"/>
                  </a:lnTo>
                  <a:lnTo>
                    <a:pt x="234" y="672"/>
                  </a:lnTo>
                  <a:lnTo>
                    <a:pt x="220" y="678"/>
                  </a:lnTo>
                  <a:lnTo>
                    <a:pt x="206" y="683"/>
                  </a:lnTo>
                  <a:lnTo>
                    <a:pt x="194" y="687"/>
                  </a:lnTo>
                  <a:lnTo>
                    <a:pt x="180" y="690"/>
                  </a:lnTo>
                  <a:lnTo>
                    <a:pt x="167" y="693"/>
                  </a:lnTo>
                  <a:lnTo>
                    <a:pt x="155" y="693"/>
                  </a:lnTo>
                  <a:lnTo>
                    <a:pt x="133" y="694"/>
                  </a:lnTo>
                  <a:lnTo>
                    <a:pt x="111" y="692"/>
                  </a:lnTo>
                  <a:lnTo>
                    <a:pt x="91" y="686"/>
                  </a:lnTo>
                  <a:lnTo>
                    <a:pt x="73" y="679"/>
                  </a:lnTo>
                  <a:lnTo>
                    <a:pt x="58" y="672"/>
                  </a:lnTo>
                  <a:lnTo>
                    <a:pt x="45" y="664"/>
                  </a:lnTo>
                  <a:lnTo>
                    <a:pt x="36" y="656"/>
                  </a:lnTo>
                  <a:lnTo>
                    <a:pt x="27" y="647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16" y="621"/>
                  </a:lnTo>
                  <a:lnTo>
                    <a:pt x="12" y="601"/>
                  </a:lnTo>
                  <a:lnTo>
                    <a:pt x="7" y="583"/>
                  </a:lnTo>
                  <a:lnTo>
                    <a:pt x="4" y="565"/>
                  </a:lnTo>
                  <a:lnTo>
                    <a:pt x="1" y="549"/>
                  </a:lnTo>
                  <a:lnTo>
                    <a:pt x="0" y="532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2" y="471"/>
                  </a:lnTo>
                  <a:lnTo>
                    <a:pt x="8" y="443"/>
                  </a:lnTo>
                  <a:lnTo>
                    <a:pt x="16" y="418"/>
                  </a:lnTo>
                  <a:lnTo>
                    <a:pt x="26" y="393"/>
                  </a:lnTo>
                  <a:lnTo>
                    <a:pt x="37" y="369"/>
                  </a:lnTo>
                  <a:lnTo>
                    <a:pt x="50" y="346"/>
                  </a:lnTo>
                  <a:lnTo>
                    <a:pt x="76" y="301"/>
                  </a:lnTo>
                  <a:lnTo>
                    <a:pt x="90" y="277"/>
                  </a:lnTo>
                  <a:lnTo>
                    <a:pt x="102" y="253"/>
                  </a:lnTo>
                  <a:lnTo>
                    <a:pt x="113" y="230"/>
                  </a:lnTo>
                  <a:lnTo>
                    <a:pt x="123" y="205"/>
                  </a:lnTo>
                  <a:lnTo>
                    <a:pt x="123" y="205"/>
                  </a:lnTo>
                  <a:lnTo>
                    <a:pt x="126" y="220"/>
                  </a:lnTo>
                  <a:lnTo>
                    <a:pt x="129" y="234"/>
                  </a:lnTo>
                  <a:lnTo>
                    <a:pt x="129" y="263"/>
                  </a:lnTo>
                  <a:lnTo>
                    <a:pt x="130" y="292"/>
                  </a:lnTo>
                  <a:lnTo>
                    <a:pt x="130" y="307"/>
                  </a:lnTo>
                  <a:lnTo>
                    <a:pt x="133" y="321"/>
                  </a:lnTo>
                  <a:lnTo>
                    <a:pt x="136" y="335"/>
                  </a:lnTo>
                  <a:lnTo>
                    <a:pt x="140" y="349"/>
                  </a:lnTo>
                  <a:lnTo>
                    <a:pt x="147" y="363"/>
                  </a:lnTo>
                  <a:lnTo>
                    <a:pt x="156" y="377"/>
                  </a:lnTo>
                  <a:lnTo>
                    <a:pt x="169" y="391"/>
                  </a:lnTo>
                  <a:lnTo>
                    <a:pt x="184" y="403"/>
                  </a:lnTo>
                  <a:lnTo>
                    <a:pt x="204" y="416"/>
                  </a:lnTo>
                  <a:lnTo>
                    <a:pt x="226" y="428"/>
                  </a:lnTo>
                  <a:lnTo>
                    <a:pt x="226" y="428"/>
                  </a:lnTo>
                  <a:lnTo>
                    <a:pt x="244" y="420"/>
                  </a:lnTo>
                  <a:lnTo>
                    <a:pt x="259" y="407"/>
                  </a:lnTo>
                  <a:lnTo>
                    <a:pt x="271" y="395"/>
                  </a:lnTo>
                  <a:lnTo>
                    <a:pt x="283" y="380"/>
                  </a:lnTo>
                  <a:lnTo>
                    <a:pt x="292" y="364"/>
                  </a:lnTo>
                  <a:lnTo>
                    <a:pt x="299" y="348"/>
                  </a:lnTo>
                  <a:lnTo>
                    <a:pt x="306" y="330"/>
                  </a:lnTo>
                  <a:lnTo>
                    <a:pt x="310" y="312"/>
                  </a:lnTo>
                  <a:lnTo>
                    <a:pt x="314" y="292"/>
                  </a:lnTo>
                  <a:lnTo>
                    <a:pt x="316" y="274"/>
                  </a:lnTo>
                  <a:lnTo>
                    <a:pt x="319" y="237"/>
                  </a:lnTo>
                  <a:lnTo>
                    <a:pt x="319" y="203"/>
                  </a:lnTo>
                  <a:lnTo>
                    <a:pt x="317" y="174"/>
                  </a:lnTo>
                  <a:lnTo>
                    <a:pt x="317" y="174"/>
                  </a:lnTo>
                  <a:lnTo>
                    <a:pt x="321" y="162"/>
                  </a:lnTo>
                  <a:lnTo>
                    <a:pt x="324" y="151"/>
                  </a:lnTo>
                  <a:lnTo>
                    <a:pt x="326" y="141"/>
                  </a:lnTo>
                  <a:lnTo>
                    <a:pt x="327" y="130"/>
                  </a:lnTo>
                  <a:lnTo>
                    <a:pt x="326" y="111"/>
                  </a:lnTo>
                  <a:lnTo>
                    <a:pt x="326" y="91"/>
                  </a:lnTo>
                  <a:lnTo>
                    <a:pt x="327" y="70"/>
                  </a:lnTo>
                  <a:lnTo>
                    <a:pt x="328" y="61"/>
                  </a:lnTo>
                  <a:lnTo>
                    <a:pt x="333" y="50"/>
                  </a:lnTo>
                  <a:lnTo>
                    <a:pt x="337" y="38"/>
                  </a:lnTo>
                  <a:lnTo>
                    <a:pt x="344" y="26"/>
                  </a:lnTo>
                  <a:lnTo>
                    <a:pt x="352" y="13"/>
                  </a:lnTo>
                  <a:lnTo>
                    <a:pt x="363" y="0"/>
                  </a:lnTo>
                  <a:lnTo>
                    <a:pt x="3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8" name="Line 524">
              <a:extLst>
                <a:ext uri="{FF2B5EF4-FFF2-40B4-BE49-F238E27FC236}">
                  <a16:creationId xmlns:a16="http://schemas.microsoft.com/office/drawing/2014/main" id="{A72E7FF5-54A4-4330-8A4A-F23DB6747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551" y="307022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89" name="Freeform 525">
              <a:extLst>
                <a:ext uri="{FF2B5EF4-FFF2-40B4-BE49-F238E27FC236}">
                  <a16:creationId xmlns:a16="http://schemas.microsoft.com/office/drawing/2014/main" id="{21FDFA1F-E542-4965-A6D1-602F99179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463" y="3070225"/>
              <a:ext cx="241300" cy="366713"/>
            </a:xfrm>
            <a:custGeom>
              <a:avLst/>
              <a:gdLst>
                <a:gd name="T0" fmla="*/ 363 w 457"/>
                <a:gd name="T1" fmla="*/ 0 h 694"/>
                <a:gd name="T2" fmla="*/ 406 w 457"/>
                <a:gd name="T3" fmla="*/ 73 h 694"/>
                <a:gd name="T4" fmla="*/ 435 w 457"/>
                <a:gd name="T5" fmla="*/ 142 h 694"/>
                <a:gd name="T6" fmla="*/ 450 w 457"/>
                <a:gd name="T7" fmla="*/ 209 h 694"/>
                <a:gd name="T8" fmla="*/ 457 w 457"/>
                <a:gd name="T9" fmla="*/ 274 h 694"/>
                <a:gd name="T10" fmla="*/ 457 w 457"/>
                <a:gd name="T11" fmla="*/ 339 h 694"/>
                <a:gd name="T12" fmla="*/ 453 w 457"/>
                <a:gd name="T13" fmla="*/ 471 h 694"/>
                <a:gd name="T14" fmla="*/ 456 w 457"/>
                <a:gd name="T15" fmla="*/ 540 h 694"/>
                <a:gd name="T16" fmla="*/ 452 w 457"/>
                <a:gd name="T17" fmla="*/ 532 h 694"/>
                <a:gd name="T18" fmla="*/ 443 w 457"/>
                <a:gd name="T19" fmla="*/ 521 h 694"/>
                <a:gd name="T20" fmla="*/ 435 w 457"/>
                <a:gd name="T21" fmla="*/ 516 h 694"/>
                <a:gd name="T22" fmla="*/ 424 w 457"/>
                <a:gd name="T23" fmla="*/ 517 h 694"/>
                <a:gd name="T24" fmla="*/ 403 w 457"/>
                <a:gd name="T25" fmla="*/ 528 h 694"/>
                <a:gd name="T26" fmla="*/ 351 w 457"/>
                <a:gd name="T27" fmla="*/ 574 h 694"/>
                <a:gd name="T28" fmla="*/ 335 w 457"/>
                <a:gd name="T29" fmla="*/ 592 h 694"/>
                <a:gd name="T30" fmla="*/ 306 w 457"/>
                <a:gd name="T31" fmla="*/ 622 h 694"/>
                <a:gd name="T32" fmla="*/ 277 w 457"/>
                <a:gd name="T33" fmla="*/ 646 h 694"/>
                <a:gd name="T34" fmla="*/ 248 w 457"/>
                <a:gd name="T35" fmla="*/ 665 h 694"/>
                <a:gd name="T36" fmla="*/ 220 w 457"/>
                <a:gd name="T37" fmla="*/ 678 h 694"/>
                <a:gd name="T38" fmla="*/ 194 w 457"/>
                <a:gd name="T39" fmla="*/ 687 h 694"/>
                <a:gd name="T40" fmla="*/ 167 w 457"/>
                <a:gd name="T41" fmla="*/ 693 h 694"/>
                <a:gd name="T42" fmla="*/ 133 w 457"/>
                <a:gd name="T43" fmla="*/ 694 h 694"/>
                <a:gd name="T44" fmla="*/ 91 w 457"/>
                <a:gd name="T45" fmla="*/ 686 h 694"/>
                <a:gd name="T46" fmla="*/ 58 w 457"/>
                <a:gd name="T47" fmla="*/ 672 h 694"/>
                <a:gd name="T48" fmla="*/ 36 w 457"/>
                <a:gd name="T49" fmla="*/ 656 h 694"/>
                <a:gd name="T50" fmla="*/ 23 w 457"/>
                <a:gd name="T51" fmla="*/ 640 h 694"/>
                <a:gd name="T52" fmla="*/ 16 w 457"/>
                <a:gd name="T53" fmla="*/ 621 h 694"/>
                <a:gd name="T54" fmla="*/ 7 w 457"/>
                <a:gd name="T55" fmla="*/ 583 h 694"/>
                <a:gd name="T56" fmla="*/ 1 w 457"/>
                <a:gd name="T57" fmla="*/ 549 h 694"/>
                <a:gd name="T58" fmla="*/ 0 w 457"/>
                <a:gd name="T59" fmla="*/ 516 h 694"/>
                <a:gd name="T60" fmla="*/ 2 w 457"/>
                <a:gd name="T61" fmla="*/ 471 h 694"/>
                <a:gd name="T62" fmla="*/ 16 w 457"/>
                <a:gd name="T63" fmla="*/ 418 h 694"/>
                <a:gd name="T64" fmla="*/ 37 w 457"/>
                <a:gd name="T65" fmla="*/ 369 h 694"/>
                <a:gd name="T66" fmla="*/ 76 w 457"/>
                <a:gd name="T67" fmla="*/ 301 h 694"/>
                <a:gd name="T68" fmla="*/ 102 w 457"/>
                <a:gd name="T69" fmla="*/ 253 h 694"/>
                <a:gd name="T70" fmla="*/ 123 w 457"/>
                <a:gd name="T71" fmla="*/ 205 h 694"/>
                <a:gd name="T72" fmla="*/ 126 w 457"/>
                <a:gd name="T73" fmla="*/ 220 h 694"/>
                <a:gd name="T74" fmla="*/ 129 w 457"/>
                <a:gd name="T75" fmla="*/ 263 h 694"/>
                <a:gd name="T76" fmla="*/ 130 w 457"/>
                <a:gd name="T77" fmla="*/ 307 h 694"/>
                <a:gd name="T78" fmla="*/ 136 w 457"/>
                <a:gd name="T79" fmla="*/ 335 h 694"/>
                <a:gd name="T80" fmla="*/ 147 w 457"/>
                <a:gd name="T81" fmla="*/ 363 h 694"/>
                <a:gd name="T82" fmla="*/ 169 w 457"/>
                <a:gd name="T83" fmla="*/ 391 h 694"/>
                <a:gd name="T84" fmla="*/ 204 w 457"/>
                <a:gd name="T85" fmla="*/ 416 h 694"/>
                <a:gd name="T86" fmla="*/ 226 w 457"/>
                <a:gd name="T87" fmla="*/ 428 h 694"/>
                <a:gd name="T88" fmla="*/ 259 w 457"/>
                <a:gd name="T89" fmla="*/ 407 h 694"/>
                <a:gd name="T90" fmla="*/ 283 w 457"/>
                <a:gd name="T91" fmla="*/ 380 h 694"/>
                <a:gd name="T92" fmla="*/ 299 w 457"/>
                <a:gd name="T93" fmla="*/ 348 h 694"/>
                <a:gd name="T94" fmla="*/ 310 w 457"/>
                <a:gd name="T95" fmla="*/ 312 h 694"/>
                <a:gd name="T96" fmla="*/ 316 w 457"/>
                <a:gd name="T97" fmla="*/ 274 h 694"/>
                <a:gd name="T98" fmla="*/ 319 w 457"/>
                <a:gd name="T99" fmla="*/ 203 h 694"/>
                <a:gd name="T100" fmla="*/ 317 w 457"/>
                <a:gd name="T101" fmla="*/ 174 h 694"/>
                <a:gd name="T102" fmla="*/ 324 w 457"/>
                <a:gd name="T103" fmla="*/ 151 h 694"/>
                <a:gd name="T104" fmla="*/ 327 w 457"/>
                <a:gd name="T105" fmla="*/ 130 h 694"/>
                <a:gd name="T106" fmla="*/ 326 w 457"/>
                <a:gd name="T107" fmla="*/ 91 h 694"/>
                <a:gd name="T108" fmla="*/ 328 w 457"/>
                <a:gd name="T109" fmla="*/ 61 h 694"/>
                <a:gd name="T110" fmla="*/ 337 w 457"/>
                <a:gd name="T111" fmla="*/ 38 h 694"/>
                <a:gd name="T112" fmla="*/ 352 w 457"/>
                <a:gd name="T113" fmla="*/ 13 h 694"/>
                <a:gd name="T114" fmla="*/ 363 w 457"/>
                <a:gd name="T115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7" h="694">
                  <a:moveTo>
                    <a:pt x="363" y="0"/>
                  </a:moveTo>
                  <a:lnTo>
                    <a:pt x="363" y="0"/>
                  </a:lnTo>
                  <a:lnTo>
                    <a:pt x="387" y="37"/>
                  </a:lnTo>
                  <a:lnTo>
                    <a:pt x="406" y="73"/>
                  </a:lnTo>
                  <a:lnTo>
                    <a:pt x="423" y="108"/>
                  </a:lnTo>
                  <a:lnTo>
                    <a:pt x="435" y="142"/>
                  </a:lnTo>
                  <a:lnTo>
                    <a:pt x="443" y="176"/>
                  </a:lnTo>
                  <a:lnTo>
                    <a:pt x="450" y="209"/>
                  </a:lnTo>
                  <a:lnTo>
                    <a:pt x="455" y="242"/>
                  </a:lnTo>
                  <a:lnTo>
                    <a:pt x="457" y="274"/>
                  </a:lnTo>
                  <a:lnTo>
                    <a:pt x="457" y="307"/>
                  </a:lnTo>
                  <a:lnTo>
                    <a:pt x="457" y="339"/>
                  </a:lnTo>
                  <a:lnTo>
                    <a:pt x="456" y="405"/>
                  </a:lnTo>
                  <a:lnTo>
                    <a:pt x="453" y="471"/>
                  </a:lnTo>
                  <a:lnTo>
                    <a:pt x="455" y="506"/>
                  </a:lnTo>
                  <a:lnTo>
                    <a:pt x="456" y="540"/>
                  </a:lnTo>
                  <a:lnTo>
                    <a:pt x="456" y="540"/>
                  </a:lnTo>
                  <a:lnTo>
                    <a:pt x="452" y="532"/>
                  </a:lnTo>
                  <a:lnTo>
                    <a:pt x="448" y="525"/>
                  </a:lnTo>
                  <a:lnTo>
                    <a:pt x="443" y="521"/>
                  </a:lnTo>
                  <a:lnTo>
                    <a:pt x="439" y="517"/>
                  </a:lnTo>
                  <a:lnTo>
                    <a:pt x="435" y="516"/>
                  </a:lnTo>
                  <a:lnTo>
                    <a:pt x="430" y="516"/>
                  </a:lnTo>
                  <a:lnTo>
                    <a:pt x="424" y="517"/>
                  </a:lnTo>
                  <a:lnTo>
                    <a:pt x="417" y="520"/>
                  </a:lnTo>
                  <a:lnTo>
                    <a:pt x="403" y="528"/>
                  </a:lnTo>
                  <a:lnTo>
                    <a:pt x="388" y="540"/>
                  </a:lnTo>
                  <a:lnTo>
                    <a:pt x="351" y="574"/>
                  </a:lnTo>
                  <a:lnTo>
                    <a:pt x="351" y="574"/>
                  </a:lnTo>
                  <a:lnTo>
                    <a:pt x="335" y="592"/>
                  </a:lnTo>
                  <a:lnTo>
                    <a:pt x="321" y="607"/>
                  </a:lnTo>
                  <a:lnTo>
                    <a:pt x="306" y="622"/>
                  </a:lnTo>
                  <a:lnTo>
                    <a:pt x="291" y="635"/>
                  </a:lnTo>
                  <a:lnTo>
                    <a:pt x="277" y="646"/>
                  </a:lnTo>
                  <a:lnTo>
                    <a:pt x="262" y="656"/>
                  </a:lnTo>
                  <a:lnTo>
                    <a:pt x="248" y="665"/>
                  </a:lnTo>
                  <a:lnTo>
                    <a:pt x="234" y="672"/>
                  </a:lnTo>
                  <a:lnTo>
                    <a:pt x="220" y="678"/>
                  </a:lnTo>
                  <a:lnTo>
                    <a:pt x="206" y="683"/>
                  </a:lnTo>
                  <a:lnTo>
                    <a:pt x="194" y="687"/>
                  </a:lnTo>
                  <a:lnTo>
                    <a:pt x="180" y="690"/>
                  </a:lnTo>
                  <a:lnTo>
                    <a:pt x="167" y="693"/>
                  </a:lnTo>
                  <a:lnTo>
                    <a:pt x="155" y="693"/>
                  </a:lnTo>
                  <a:lnTo>
                    <a:pt x="133" y="694"/>
                  </a:lnTo>
                  <a:lnTo>
                    <a:pt x="111" y="692"/>
                  </a:lnTo>
                  <a:lnTo>
                    <a:pt x="91" y="686"/>
                  </a:lnTo>
                  <a:lnTo>
                    <a:pt x="73" y="679"/>
                  </a:lnTo>
                  <a:lnTo>
                    <a:pt x="58" y="672"/>
                  </a:lnTo>
                  <a:lnTo>
                    <a:pt x="45" y="664"/>
                  </a:lnTo>
                  <a:lnTo>
                    <a:pt x="36" y="656"/>
                  </a:lnTo>
                  <a:lnTo>
                    <a:pt x="27" y="647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16" y="621"/>
                  </a:lnTo>
                  <a:lnTo>
                    <a:pt x="12" y="601"/>
                  </a:lnTo>
                  <a:lnTo>
                    <a:pt x="7" y="583"/>
                  </a:lnTo>
                  <a:lnTo>
                    <a:pt x="4" y="565"/>
                  </a:lnTo>
                  <a:lnTo>
                    <a:pt x="1" y="549"/>
                  </a:lnTo>
                  <a:lnTo>
                    <a:pt x="0" y="532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2" y="471"/>
                  </a:lnTo>
                  <a:lnTo>
                    <a:pt x="8" y="443"/>
                  </a:lnTo>
                  <a:lnTo>
                    <a:pt x="16" y="418"/>
                  </a:lnTo>
                  <a:lnTo>
                    <a:pt x="26" y="393"/>
                  </a:lnTo>
                  <a:lnTo>
                    <a:pt x="37" y="369"/>
                  </a:lnTo>
                  <a:lnTo>
                    <a:pt x="50" y="346"/>
                  </a:lnTo>
                  <a:lnTo>
                    <a:pt x="76" y="301"/>
                  </a:lnTo>
                  <a:lnTo>
                    <a:pt x="90" y="277"/>
                  </a:lnTo>
                  <a:lnTo>
                    <a:pt x="102" y="253"/>
                  </a:lnTo>
                  <a:lnTo>
                    <a:pt x="113" y="230"/>
                  </a:lnTo>
                  <a:lnTo>
                    <a:pt x="123" y="205"/>
                  </a:lnTo>
                  <a:lnTo>
                    <a:pt x="123" y="205"/>
                  </a:lnTo>
                  <a:lnTo>
                    <a:pt x="126" y="220"/>
                  </a:lnTo>
                  <a:lnTo>
                    <a:pt x="129" y="234"/>
                  </a:lnTo>
                  <a:lnTo>
                    <a:pt x="129" y="263"/>
                  </a:lnTo>
                  <a:lnTo>
                    <a:pt x="130" y="292"/>
                  </a:lnTo>
                  <a:lnTo>
                    <a:pt x="130" y="307"/>
                  </a:lnTo>
                  <a:lnTo>
                    <a:pt x="133" y="321"/>
                  </a:lnTo>
                  <a:lnTo>
                    <a:pt x="136" y="335"/>
                  </a:lnTo>
                  <a:lnTo>
                    <a:pt x="140" y="349"/>
                  </a:lnTo>
                  <a:lnTo>
                    <a:pt x="147" y="363"/>
                  </a:lnTo>
                  <a:lnTo>
                    <a:pt x="156" y="377"/>
                  </a:lnTo>
                  <a:lnTo>
                    <a:pt x="169" y="391"/>
                  </a:lnTo>
                  <a:lnTo>
                    <a:pt x="184" y="403"/>
                  </a:lnTo>
                  <a:lnTo>
                    <a:pt x="204" y="416"/>
                  </a:lnTo>
                  <a:lnTo>
                    <a:pt x="226" y="428"/>
                  </a:lnTo>
                  <a:lnTo>
                    <a:pt x="226" y="428"/>
                  </a:lnTo>
                  <a:lnTo>
                    <a:pt x="244" y="420"/>
                  </a:lnTo>
                  <a:lnTo>
                    <a:pt x="259" y="407"/>
                  </a:lnTo>
                  <a:lnTo>
                    <a:pt x="271" y="395"/>
                  </a:lnTo>
                  <a:lnTo>
                    <a:pt x="283" y="380"/>
                  </a:lnTo>
                  <a:lnTo>
                    <a:pt x="292" y="364"/>
                  </a:lnTo>
                  <a:lnTo>
                    <a:pt x="299" y="348"/>
                  </a:lnTo>
                  <a:lnTo>
                    <a:pt x="306" y="330"/>
                  </a:lnTo>
                  <a:lnTo>
                    <a:pt x="310" y="312"/>
                  </a:lnTo>
                  <a:lnTo>
                    <a:pt x="314" y="292"/>
                  </a:lnTo>
                  <a:lnTo>
                    <a:pt x="316" y="274"/>
                  </a:lnTo>
                  <a:lnTo>
                    <a:pt x="319" y="237"/>
                  </a:lnTo>
                  <a:lnTo>
                    <a:pt x="319" y="203"/>
                  </a:lnTo>
                  <a:lnTo>
                    <a:pt x="317" y="174"/>
                  </a:lnTo>
                  <a:lnTo>
                    <a:pt x="317" y="174"/>
                  </a:lnTo>
                  <a:lnTo>
                    <a:pt x="321" y="162"/>
                  </a:lnTo>
                  <a:lnTo>
                    <a:pt x="324" y="151"/>
                  </a:lnTo>
                  <a:lnTo>
                    <a:pt x="326" y="141"/>
                  </a:lnTo>
                  <a:lnTo>
                    <a:pt x="327" y="130"/>
                  </a:lnTo>
                  <a:lnTo>
                    <a:pt x="326" y="111"/>
                  </a:lnTo>
                  <a:lnTo>
                    <a:pt x="326" y="91"/>
                  </a:lnTo>
                  <a:lnTo>
                    <a:pt x="327" y="70"/>
                  </a:lnTo>
                  <a:lnTo>
                    <a:pt x="328" y="61"/>
                  </a:lnTo>
                  <a:lnTo>
                    <a:pt x="333" y="50"/>
                  </a:lnTo>
                  <a:lnTo>
                    <a:pt x="337" y="38"/>
                  </a:lnTo>
                  <a:lnTo>
                    <a:pt x="344" y="26"/>
                  </a:lnTo>
                  <a:lnTo>
                    <a:pt x="352" y="13"/>
                  </a:lnTo>
                  <a:lnTo>
                    <a:pt x="363" y="0"/>
                  </a:lnTo>
                  <a:lnTo>
                    <a:pt x="36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0" name="Line 526">
              <a:extLst>
                <a:ext uri="{FF2B5EF4-FFF2-40B4-BE49-F238E27FC236}">
                  <a16:creationId xmlns:a16="http://schemas.microsoft.com/office/drawing/2014/main" id="{A85DD8AD-408B-428A-8873-1F884AF72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551" y="3070225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1" name="Freeform 527">
              <a:extLst>
                <a:ext uri="{FF2B5EF4-FFF2-40B4-BE49-F238E27FC236}">
                  <a16:creationId xmlns:a16="http://schemas.microsoft.com/office/drawing/2014/main" id="{B4BC8F99-697C-4C2C-A568-88795DA273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9776" y="2917825"/>
              <a:ext cx="95250" cy="309563"/>
            </a:xfrm>
            <a:custGeom>
              <a:avLst/>
              <a:gdLst>
                <a:gd name="T0" fmla="*/ 0 w 178"/>
                <a:gd name="T1" fmla="*/ 521 h 585"/>
                <a:gd name="T2" fmla="*/ 3 w 178"/>
                <a:gd name="T3" fmla="*/ 532 h 585"/>
                <a:gd name="T4" fmla="*/ 9 w 178"/>
                <a:gd name="T5" fmla="*/ 547 h 585"/>
                <a:gd name="T6" fmla="*/ 19 w 178"/>
                <a:gd name="T7" fmla="*/ 558 h 585"/>
                <a:gd name="T8" fmla="*/ 34 w 178"/>
                <a:gd name="T9" fmla="*/ 568 h 585"/>
                <a:gd name="T10" fmla="*/ 61 w 178"/>
                <a:gd name="T11" fmla="*/ 575 h 585"/>
                <a:gd name="T12" fmla="*/ 91 w 178"/>
                <a:gd name="T13" fmla="*/ 585 h 585"/>
                <a:gd name="T14" fmla="*/ 104 w 178"/>
                <a:gd name="T15" fmla="*/ 583 h 585"/>
                <a:gd name="T16" fmla="*/ 123 w 178"/>
                <a:gd name="T17" fmla="*/ 574 h 585"/>
                <a:gd name="T18" fmla="*/ 139 w 178"/>
                <a:gd name="T19" fmla="*/ 553 h 585"/>
                <a:gd name="T20" fmla="*/ 149 w 178"/>
                <a:gd name="T21" fmla="*/ 540 h 585"/>
                <a:gd name="T22" fmla="*/ 154 w 178"/>
                <a:gd name="T23" fmla="*/ 485 h 585"/>
                <a:gd name="T24" fmla="*/ 164 w 178"/>
                <a:gd name="T25" fmla="*/ 463 h 585"/>
                <a:gd name="T26" fmla="*/ 170 w 178"/>
                <a:gd name="T27" fmla="*/ 438 h 585"/>
                <a:gd name="T28" fmla="*/ 170 w 178"/>
                <a:gd name="T29" fmla="*/ 410 h 585"/>
                <a:gd name="T30" fmla="*/ 161 w 178"/>
                <a:gd name="T31" fmla="*/ 378 h 585"/>
                <a:gd name="T32" fmla="*/ 164 w 178"/>
                <a:gd name="T33" fmla="*/ 357 h 585"/>
                <a:gd name="T34" fmla="*/ 174 w 178"/>
                <a:gd name="T35" fmla="*/ 314 h 585"/>
                <a:gd name="T36" fmla="*/ 178 w 178"/>
                <a:gd name="T37" fmla="*/ 273 h 585"/>
                <a:gd name="T38" fmla="*/ 177 w 178"/>
                <a:gd name="T39" fmla="*/ 252 h 585"/>
                <a:gd name="T40" fmla="*/ 170 w 178"/>
                <a:gd name="T41" fmla="*/ 231 h 585"/>
                <a:gd name="T42" fmla="*/ 156 w 178"/>
                <a:gd name="T43" fmla="*/ 209 h 585"/>
                <a:gd name="T44" fmla="*/ 156 w 178"/>
                <a:gd name="T45" fmla="*/ 185 h 585"/>
                <a:gd name="T46" fmla="*/ 160 w 178"/>
                <a:gd name="T47" fmla="*/ 112 h 585"/>
                <a:gd name="T48" fmla="*/ 159 w 178"/>
                <a:gd name="T49" fmla="*/ 74 h 585"/>
                <a:gd name="T50" fmla="*/ 154 w 178"/>
                <a:gd name="T51" fmla="*/ 51 h 585"/>
                <a:gd name="T52" fmla="*/ 146 w 178"/>
                <a:gd name="T53" fmla="*/ 26 h 585"/>
                <a:gd name="T54" fmla="*/ 139 w 178"/>
                <a:gd name="T55" fmla="*/ 13 h 585"/>
                <a:gd name="T56" fmla="*/ 120 w 178"/>
                <a:gd name="T57" fmla="*/ 1 h 585"/>
                <a:gd name="T58" fmla="*/ 106 w 178"/>
                <a:gd name="T59" fmla="*/ 1 h 585"/>
                <a:gd name="T60" fmla="*/ 96 w 178"/>
                <a:gd name="T61" fmla="*/ 8 h 585"/>
                <a:gd name="T62" fmla="*/ 89 w 178"/>
                <a:gd name="T63" fmla="*/ 167 h 585"/>
                <a:gd name="T64" fmla="*/ 6 w 178"/>
                <a:gd name="T65" fmla="*/ 452 h 585"/>
                <a:gd name="T66" fmla="*/ 6 w 178"/>
                <a:gd name="T67" fmla="*/ 45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8" h="585">
                  <a:moveTo>
                    <a:pt x="6" y="452"/>
                  </a:moveTo>
                  <a:lnTo>
                    <a:pt x="0" y="521"/>
                  </a:lnTo>
                  <a:lnTo>
                    <a:pt x="0" y="521"/>
                  </a:lnTo>
                  <a:lnTo>
                    <a:pt x="3" y="532"/>
                  </a:lnTo>
                  <a:lnTo>
                    <a:pt x="6" y="540"/>
                  </a:lnTo>
                  <a:lnTo>
                    <a:pt x="9" y="547"/>
                  </a:lnTo>
                  <a:lnTo>
                    <a:pt x="13" y="553"/>
                  </a:lnTo>
                  <a:lnTo>
                    <a:pt x="19" y="558"/>
                  </a:lnTo>
                  <a:lnTo>
                    <a:pt x="23" y="561"/>
                  </a:lnTo>
                  <a:lnTo>
                    <a:pt x="34" y="568"/>
                  </a:lnTo>
                  <a:lnTo>
                    <a:pt x="48" y="572"/>
                  </a:lnTo>
                  <a:lnTo>
                    <a:pt x="61" y="575"/>
                  </a:lnTo>
                  <a:lnTo>
                    <a:pt x="75" y="579"/>
                  </a:lnTo>
                  <a:lnTo>
                    <a:pt x="91" y="585"/>
                  </a:lnTo>
                  <a:lnTo>
                    <a:pt x="91" y="585"/>
                  </a:lnTo>
                  <a:lnTo>
                    <a:pt x="104" y="583"/>
                  </a:lnTo>
                  <a:lnTo>
                    <a:pt x="116" y="579"/>
                  </a:lnTo>
                  <a:lnTo>
                    <a:pt x="123" y="574"/>
                  </a:lnTo>
                  <a:lnTo>
                    <a:pt x="129" y="567"/>
                  </a:lnTo>
                  <a:lnTo>
                    <a:pt x="139" y="553"/>
                  </a:lnTo>
                  <a:lnTo>
                    <a:pt x="143" y="547"/>
                  </a:lnTo>
                  <a:lnTo>
                    <a:pt x="149" y="540"/>
                  </a:lnTo>
                  <a:lnTo>
                    <a:pt x="154" y="485"/>
                  </a:lnTo>
                  <a:lnTo>
                    <a:pt x="154" y="485"/>
                  </a:lnTo>
                  <a:lnTo>
                    <a:pt x="160" y="474"/>
                  </a:lnTo>
                  <a:lnTo>
                    <a:pt x="164" y="463"/>
                  </a:lnTo>
                  <a:lnTo>
                    <a:pt x="168" y="452"/>
                  </a:lnTo>
                  <a:lnTo>
                    <a:pt x="170" y="438"/>
                  </a:lnTo>
                  <a:lnTo>
                    <a:pt x="170" y="425"/>
                  </a:lnTo>
                  <a:lnTo>
                    <a:pt x="170" y="410"/>
                  </a:lnTo>
                  <a:lnTo>
                    <a:pt x="166" y="395"/>
                  </a:lnTo>
                  <a:lnTo>
                    <a:pt x="161" y="378"/>
                  </a:lnTo>
                  <a:lnTo>
                    <a:pt x="161" y="378"/>
                  </a:lnTo>
                  <a:lnTo>
                    <a:pt x="164" y="357"/>
                  </a:lnTo>
                  <a:lnTo>
                    <a:pt x="168" y="335"/>
                  </a:lnTo>
                  <a:lnTo>
                    <a:pt x="174" y="314"/>
                  </a:lnTo>
                  <a:lnTo>
                    <a:pt x="177" y="294"/>
                  </a:lnTo>
                  <a:lnTo>
                    <a:pt x="178" y="273"/>
                  </a:lnTo>
                  <a:lnTo>
                    <a:pt x="178" y="262"/>
                  </a:lnTo>
                  <a:lnTo>
                    <a:pt x="177" y="252"/>
                  </a:lnTo>
                  <a:lnTo>
                    <a:pt x="174" y="241"/>
                  </a:lnTo>
                  <a:lnTo>
                    <a:pt x="170" y="231"/>
                  </a:lnTo>
                  <a:lnTo>
                    <a:pt x="164" y="220"/>
                  </a:lnTo>
                  <a:lnTo>
                    <a:pt x="156" y="209"/>
                  </a:lnTo>
                  <a:lnTo>
                    <a:pt x="156" y="209"/>
                  </a:lnTo>
                  <a:lnTo>
                    <a:pt x="156" y="185"/>
                  </a:lnTo>
                  <a:lnTo>
                    <a:pt x="157" y="160"/>
                  </a:lnTo>
                  <a:lnTo>
                    <a:pt x="160" y="112"/>
                  </a:lnTo>
                  <a:lnTo>
                    <a:pt x="160" y="87"/>
                  </a:lnTo>
                  <a:lnTo>
                    <a:pt x="159" y="74"/>
                  </a:lnTo>
                  <a:lnTo>
                    <a:pt x="157" y="63"/>
                  </a:lnTo>
                  <a:lnTo>
                    <a:pt x="154" y="51"/>
                  </a:lnTo>
                  <a:lnTo>
                    <a:pt x="152" y="38"/>
                  </a:lnTo>
                  <a:lnTo>
                    <a:pt x="146" y="26"/>
                  </a:lnTo>
                  <a:lnTo>
                    <a:pt x="139" y="13"/>
                  </a:lnTo>
                  <a:lnTo>
                    <a:pt x="139" y="13"/>
                  </a:lnTo>
                  <a:lnTo>
                    <a:pt x="129" y="5"/>
                  </a:lnTo>
                  <a:lnTo>
                    <a:pt x="120" y="1"/>
                  </a:lnTo>
                  <a:lnTo>
                    <a:pt x="113" y="0"/>
                  </a:lnTo>
                  <a:lnTo>
                    <a:pt x="106" y="1"/>
                  </a:lnTo>
                  <a:lnTo>
                    <a:pt x="100" y="4"/>
                  </a:lnTo>
                  <a:lnTo>
                    <a:pt x="96" y="8"/>
                  </a:lnTo>
                  <a:lnTo>
                    <a:pt x="86" y="18"/>
                  </a:lnTo>
                  <a:lnTo>
                    <a:pt x="89" y="167"/>
                  </a:lnTo>
                  <a:lnTo>
                    <a:pt x="6" y="452"/>
                  </a:lnTo>
                  <a:lnTo>
                    <a:pt x="6" y="452"/>
                  </a:lnTo>
                  <a:close/>
                  <a:moveTo>
                    <a:pt x="6" y="452"/>
                  </a:moveTo>
                  <a:lnTo>
                    <a:pt x="6" y="4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2" name="Freeform 528">
              <a:extLst>
                <a:ext uri="{FF2B5EF4-FFF2-40B4-BE49-F238E27FC236}">
                  <a16:creationId xmlns:a16="http://schemas.microsoft.com/office/drawing/2014/main" id="{C5C9155B-2DE2-4868-892F-EEEFF5BBE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6" y="2917825"/>
              <a:ext cx="95250" cy="309563"/>
            </a:xfrm>
            <a:custGeom>
              <a:avLst/>
              <a:gdLst>
                <a:gd name="T0" fmla="*/ 0 w 178"/>
                <a:gd name="T1" fmla="*/ 521 h 585"/>
                <a:gd name="T2" fmla="*/ 3 w 178"/>
                <a:gd name="T3" fmla="*/ 532 h 585"/>
                <a:gd name="T4" fmla="*/ 9 w 178"/>
                <a:gd name="T5" fmla="*/ 547 h 585"/>
                <a:gd name="T6" fmla="*/ 19 w 178"/>
                <a:gd name="T7" fmla="*/ 558 h 585"/>
                <a:gd name="T8" fmla="*/ 34 w 178"/>
                <a:gd name="T9" fmla="*/ 568 h 585"/>
                <a:gd name="T10" fmla="*/ 61 w 178"/>
                <a:gd name="T11" fmla="*/ 575 h 585"/>
                <a:gd name="T12" fmla="*/ 91 w 178"/>
                <a:gd name="T13" fmla="*/ 585 h 585"/>
                <a:gd name="T14" fmla="*/ 104 w 178"/>
                <a:gd name="T15" fmla="*/ 583 h 585"/>
                <a:gd name="T16" fmla="*/ 123 w 178"/>
                <a:gd name="T17" fmla="*/ 574 h 585"/>
                <a:gd name="T18" fmla="*/ 139 w 178"/>
                <a:gd name="T19" fmla="*/ 553 h 585"/>
                <a:gd name="T20" fmla="*/ 149 w 178"/>
                <a:gd name="T21" fmla="*/ 540 h 585"/>
                <a:gd name="T22" fmla="*/ 154 w 178"/>
                <a:gd name="T23" fmla="*/ 485 h 585"/>
                <a:gd name="T24" fmla="*/ 164 w 178"/>
                <a:gd name="T25" fmla="*/ 463 h 585"/>
                <a:gd name="T26" fmla="*/ 170 w 178"/>
                <a:gd name="T27" fmla="*/ 438 h 585"/>
                <a:gd name="T28" fmla="*/ 170 w 178"/>
                <a:gd name="T29" fmla="*/ 410 h 585"/>
                <a:gd name="T30" fmla="*/ 161 w 178"/>
                <a:gd name="T31" fmla="*/ 378 h 585"/>
                <a:gd name="T32" fmla="*/ 164 w 178"/>
                <a:gd name="T33" fmla="*/ 357 h 585"/>
                <a:gd name="T34" fmla="*/ 174 w 178"/>
                <a:gd name="T35" fmla="*/ 314 h 585"/>
                <a:gd name="T36" fmla="*/ 178 w 178"/>
                <a:gd name="T37" fmla="*/ 273 h 585"/>
                <a:gd name="T38" fmla="*/ 177 w 178"/>
                <a:gd name="T39" fmla="*/ 252 h 585"/>
                <a:gd name="T40" fmla="*/ 170 w 178"/>
                <a:gd name="T41" fmla="*/ 231 h 585"/>
                <a:gd name="T42" fmla="*/ 156 w 178"/>
                <a:gd name="T43" fmla="*/ 209 h 585"/>
                <a:gd name="T44" fmla="*/ 156 w 178"/>
                <a:gd name="T45" fmla="*/ 185 h 585"/>
                <a:gd name="T46" fmla="*/ 160 w 178"/>
                <a:gd name="T47" fmla="*/ 112 h 585"/>
                <a:gd name="T48" fmla="*/ 159 w 178"/>
                <a:gd name="T49" fmla="*/ 74 h 585"/>
                <a:gd name="T50" fmla="*/ 154 w 178"/>
                <a:gd name="T51" fmla="*/ 51 h 585"/>
                <a:gd name="T52" fmla="*/ 146 w 178"/>
                <a:gd name="T53" fmla="*/ 26 h 585"/>
                <a:gd name="T54" fmla="*/ 139 w 178"/>
                <a:gd name="T55" fmla="*/ 13 h 585"/>
                <a:gd name="T56" fmla="*/ 120 w 178"/>
                <a:gd name="T57" fmla="*/ 1 h 585"/>
                <a:gd name="T58" fmla="*/ 106 w 178"/>
                <a:gd name="T59" fmla="*/ 1 h 585"/>
                <a:gd name="T60" fmla="*/ 96 w 178"/>
                <a:gd name="T61" fmla="*/ 8 h 585"/>
                <a:gd name="T62" fmla="*/ 89 w 178"/>
                <a:gd name="T63" fmla="*/ 167 h 585"/>
                <a:gd name="T64" fmla="*/ 6 w 178"/>
                <a:gd name="T65" fmla="*/ 45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585">
                  <a:moveTo>
                    <a:pt x="6" y="452"/>
                  </a:moveTo>
                  <a:lnTo>
                    <a:pt x="0" y="521"/>
                  </a:lnTo>
                  <a:lnTo>
                    <a:pt x="0" y="521"/>
                  </a:lnTo>
                  <a:lnTo>
                    <a:pt x="3" y="532"/>
                  </a:lnTo>
                  <a:lnTo>
                    <a:pt x="6" y="540"/>
                  </a:lnTo>
                  <a:lnTo>
                    <a:pt x="9" y="547"/>
                  </a:lnTo>
                  <a:lnTo>
                    <a:pt x="13" y="553"/>
                  </a:lnTo>
                  <a:lnTo>
                    <a:pt x="19" y="558"/>
                  </a:lnTo>
                  <a:lnTo>
                    <a:pt x="23" y="561"/>
                  </a:lnTo>
                  <a:lnTo>
                    <a:pt x="34" y="568"/>
                  </a:lnTo>
                  <a:lnTo>
                    <a:pt x="48" y="572"/>
                  </a:lnTo>
                  <a:lnTo>
                    <a:pt x="61" y="575"/>
                  </a:lnTo>
                  <a:lnTo>
                    <a:pt x="75" y="579"/>
                  </a:lnTo>
                  <a:lnTo>
                    <a:pt x="91" y="585"/>
                  </a:lnTo>
                  <a:lnTo>
                    <a:pt x="91" y="585"/>
                  </a:lnTo>
                  <a:lnTo>
                    <a:pt x="104" y="583"/>
                  </a:lnTo>
                  <a:lnTo>
                    <a:pt x="116" y="579"/>
                  </a:lnTo>
                  <a:lnTo>
                    <a:pt x="123" y="574"/>
                  </a:lnTo>
                  <a:lnTo>
                    <a:pt x="129" y="567"/>
                  </a:lnTo>
                  <a:lnTo>
                    <a:pt x="139" y="553"/>
                  </a:lnTo>
                  <a:lnTo>
                    <a:pt x="143" y="547"/>
                  </a:lnTo>
                  <a:lnTo>
                    <a:pt x="149" y="540"/>
                  </a:lnTo>
                  <a:lnTo>
                    <a:pt x="154" y="485"/>
                  </a:lnTo>
                  <a:lnTo>
                    <a:pt x="154" y="485"/>
                  </a:lnTo>
                  <a:lnTo>
                    <a:pt x="160" y="474"/>
                  </a:lnTo>
                  <a:lnTo>
                    <a:pt x="164" y="463"/>
                  </a:lnTo>
                  <a:lnTo>
                    <a:pt x="168" y="452"/>
                  </a:lnTo>
                  <a:lnTo>
                    <a:pt x="170" y="438"/>
                  </a:lnTo>
                  <a:lnTo>
                    <a:pt x="170" y="425"/>
                  </a:lnTo>
                  <a:lnTo>
                    <a:pt x="170" y="410"/>
                  </a:lnTo>
                  <a:lnTo>
                    <a:pt x="166" y="395"/>
                  </a:lnTo>
                  <a:lnTo>
                    <a:pt x="161" y="378"/>
                  </a:lnTo>
                  <a:lnTo>
                    <a:pt x="161" y="378"/>
                  </a:lnTo>
                  <a:lnTo>
                    <a:pt x="164" y="357"/>
                  </a:lnTo>
                  <a:lnTo>
                    <a:pt x="168" y="335"/>
                  </a:lnTo>
                  <a:lnTo>
                    <a:pt x="174" y="314"/>
                  </a:lnTo>
                  <a:lnTo>
                    <a:pt x="177" y="294"/>
                  </a:lnTo>
                  <a:lnTo>
                    <a:pt x="178" y="273"/>
                  </a:lnTo>
                  <a:lnTo>
                    <a:pt x="178" y="262"/>
                  </a:lnTo>
                  <a:lnTo>
                    <a:pt x="177" y="252"/>
                  </a:lnTo>
                  <a:lnTo>
                    <a:pt x="174" y="241"/>
                  </a:lnTo>
                  <a:lnTo>
                    <a:pt x="170" y="231"/>
                  </a:lnTo>
                  <a:lnTo>
                    <a:pt x="164" y="220"/>
                  </a:lnTo>
                  <a:lnTo>
                    <a:pt x="156" y="209"/>
                  </a:lnTo>
                  <a:lnTo>
                    <a:pt x="156" y="209"/>
                  </a:lnTo>
                  <a:lnTo>
                    <a:pt x="156" y="185"/>
                  </a:lnTo>
                  <a:lnTo>
                    <a:pt x="157" y="160"/>
                  </a:lnTo>
                  <a:lnTo>
                    <a:pt x="160" y="112"/>
                  </a:lnTo>
                  <a:lnTo>
                    <a:pt x="160" y="87"/>
                  </a:lnTo>
                  <a:lnTo>
                    <a:pt x="159" y="74"/>
                  </a:lnTo>
                  <a:lnTo>
                    <a:pt x="157" y="63"/>
                  </a:lnTo>
                  <a:lnTo>
                    <a:pt x="154" y="51"/>
                  </a:lnTo>
                  <a:lnTo>
                    <a:pt x="152" y="38"/>
                  </a:lnTo>
                  <a:lnTo>
                    <a:pt x="146" y="26"/>
                  </a:lnTo>
                  <a:lnTo>
                    <a:pt x="139" y="13"/>
                  </a:lnTo>
                  <a:lnTo>
                    <a:pt x="139" y="13"/>
                  </a:lnTo>
                  <a:lnTo>
                    <a:pt x="129" y="5"/>
                  </a:lnTo>
                  <a:lnTo>
                    <a:pt x="120" y="1"/>
                  </a:lnTo>
                  <a:lnTo>
                    <a:pt x="113" y="0"/>
                  </a:lnTo>
                  <a:lnTo>
                    <a:pt x="106" y="1"/>
                  </a:lnTo>
                  <a:lnTo>
                    <a:pt x="100" y="4"/>
                  </a:lnTo>
                  <a:lnTo>
                    <a:pt x="96" y="8"/>
                  </a:lnTo>
                  <a:lnTo>
                    <a:pt x="86" y="18"/>
                  </a:lnTo>
                  <a:lnTo>
                    <a:pt x="89" y="167"/>
                  </a:lnTo>
                  <a:lnTo>
                    <a:pt x="6" y="452"/>
                  </a:lnTo>
                  <a:lnTo>
                    <a:pt x="6" y="4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3" name="Line 529">
              <a:extLst>
                <a:ext uri="{FF2B5EF4-FFF2-40B4-BE49-F238E27FC236}">
                  <a16:creationId xmlns:a16="http://schemas.microsoft.com/office/drawing/2014/main" id="{49994004-75A5-4993-A5A0-A0EC10738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2951" y="31575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4" name="Freeform 530">
              <a:extLst>
                <a:ext uri="{FF2B5EF4-FFF2-40B4-BE49-F238E27FC236}">
                  <a16:creationId xmlns:a16="http://schemas.microsoft.com/office/drawing/2014/main" id="{81D8C1DC-7E30-45AC-A63C-D19324C6D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6" y="2917825"/>
              <a:ext cx="95250" cy="309563"/>
            </a:xfrm>
            <a:custGeom>
              <a:avLst/>
              <a:gdLst>
                <a:gd name="T0" fmla="*/ 0 w 178"/>
                <a:gd name="T1" fmla="*/ 521 h 585"/>
                <a:gd name="T2" fmla="*/ 3 w 178"/>
                <a:gd name="T3" fmla="*/ 532 h 585"/>
                <a:gd name="T4" fmla="*/ 9 w 178"/>
                <a:gd name="T5" fmla="*/ 547 h 585"/>
                <a:gd name="T6" fmla="*/ 19 w 178"/>
                <a:gd name="T7" fmla="*/ 558 h 585"/>
                <a:gd name="T8" fmla="*/ 34 w 178"/>
                <a:gd name="T9" fmla="*/ 568 h 585"/>
                <a:gd name="T10" fmla="*/ 61 w 178"/>
                <a:gd name="T11" fmla="*/ 575 h 585"/>
                <a:gd name="T12" fmla="*/ 91 w 178"/>
                <a:gd name="T13" fmla="*/ 585 h 585"/>
                <a:gd name="T14" fmla="*/ 104 w 178"/>
                <a:gd name="T15" fmla="*/ 582 h 585"/>
                <a:gd name="T16" fmla="*/ 123 w 178"/>
                <a:gd name="T17" fmla="*/ 574 h 585"/>
                <a:gd name="T18" fmla="*/ 139 w 178"/>
                <a:gd name="T19" fmla="*/ 553 h 585"/>
                <a:gd name="T20" fmla="*/ 149 w 178"/>
                <a:gd name="T21" fmla="*/ 540 h 585"/>
                <a:gd name="T22" fmla="*/ 154 w 178"/>
                <a:gd name="T23" fmla="*/ 485 h 585"/>
                <a:gd name="T24" fmla="*/ 164 w 178"/>
                <a:gd name="T25" fmla="*/ 463 h 585"/>
                <a:gd name="T26" fmla="*/ 170 w 178"/>
                <a:gd name="T27" fmla="*/ 438 h 585"/>
                <a:gd name="T28" fmla="*/ 170 w 178"/>
                <a:gd name="T29" fmla="*/ 410 h 585"/>
                <a:gd name="T30" fmla="*/ 161 w 178"/>
                <a:gd name="T31" fmla="*/ 378 h 585"/>
                <a:gd name="T32" fmla="*/ 164 w 178"/>
                <a:gd name="T33" fmla="*/ 357 h 585"/>
                <a:gd name="T34" fmla="*/ 174 w 178"/>
                <a:gd name="T35" fmla="*/ 314 h 585"/>
                <a:gd name="T36" fmla="*/ 178 w 178"/>
                <a:gd name="T37" fmla="*/ 273 h 585"/>
                <a:gd name="T38" fmla="*/ 177 w 178"/>
                <a:gd name="T39" fmla="*/ 252 h 585"/>
                <a:gd name="T40" fmla="*/ 170 w 178"/>
                <a:gd name="T41" fmla="*/ 231 h 585"/>
                <a:gd name="T42" fmla="*/ 156 w 178"/>
                <a:gd name="T43" fmla="*/ 209 h 585"/>
                <a:gd name="T44" fmla="*/ 156 w 178"/>
                <a:gd name="T45" fmla="*/ 185 h 585"/>
                <a:gd name="T46" fmla="*/ 160 w 178"/>
                <a:gd name="T47" fmla="*/ 112 h 585"/>
                <a:gd name="T48" fmla="*/ 159 w 178"/>
                <a:gd name="T49" fmla="*/ 74 h 585"/>
                <a:gd name="T50" fmla="*/ 154 w 178"/>
                <a:gd name="T51" fmla="*/ 51 h 585"/>
                <a:gd name="T52" fmla="*/ 146 w 178"/>
                <a:gd name="T53" fmla="*/ 26 h 585"/>
                <a:gd name="T54" fmla="*/ 139 w 178"/>
                <a:gd name="T55" fmla="*/ 13 h 585"/>
                <a:gd name="T56" fmla="*/ 120 w 178"/>
                <a:gd name="T57" fmla="*/ 1 h 585"/>
                <a:gd name="T58" fmla="*/ 106 w 178"/>
                <a:gd name="T59" fmla="*/ 1 h 585"/>
                <a:gd name="T60" fmla="*/ 96 w 178"/>
                <a:gd name="T61" fmla="*/ 8 h 585"/>
                <a:gd name="T62" fmla="*/ 89 w 178"/>
                <a:gd name="T63" fmla="*/ 167 h 585"/>
                <a:gd name="T64" fmla="*/ 6 w 178"/>
                <a:gd name="T65" fmla="*/ 45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585">
                  <a:moveTo>
                    <a:pt x="6" y="452"/>
                  </a:moveTo>
                  <a:lnTo>
                    <a:pt x="0" y="521"/>
                  </a:lnTo>
                  <a:lnTo>
                    <a:pt x="0" y="521"/>
                  </a:lnTo>
                  <a:lnTo>
                    <a:pt x="3" y="532"/>
                  </a:lnTo>
                  <a:lnTo>
                    <a:pt x="6" y="540"/>
                  </a:lnTo>
                  <a:lnTo>
                    <a:pt x="9" y="547"/>
                  </a:lnTo>
                  <a:lnTo>
                    <a:pt x="13" y="553"/>
                  </a:lnTo>
                  <a:lnTo>
                    <a:pt x="19" y="558"/>
                  </a:lnTo>
                  <a:lnTo>
                    <a:pt x="23" y="561"/>
                  </a:lnTo>
                  <a:lnTo>
                    <a:pt x="34" y="568"/>
                  </a:lnTo>
                  <a:lnTo>
                    <a:pt x="48" y="572"/>
                  </a:lnTo>
                  <a:lnTo>
                    <a:pt x="61" y="575"/>
                  </a:lnTo>
                  <a:lnTo>
                    <a:pt x="75" y="579"/>
                  </a:lnTo>
                  <a:lnTo>
                    <a:pt x="91" y="585"/>
                  </a:lnTo>
                  <a:lnTo>
                    <a:pt x="91" y="585"/>
                  </a:lnTo>
                  <a:lnTo>
                    <a:pt x="104" y="582"/>
                  </a:lnTo>
                  <a:lnTo>
                    <a:pt x="116" y="579"/>
                  </a:lnTo>
                  <a:lnTo>
                    <a:pt x="123" y="574"/>
                  </a:lnTo>
                  <a:lnTo>
                    <a:pt x="129" y="567"/>
                  </a:lnTo>
                  <a:lnTo>
                    <a:pt x="139" y="553"/>
                  </a:lnTo>
                  <a:lnTo>
                    <a:pt x="143" y="547"/>
                  </a:lnTo>
                  <a:lnTo>
                    <a:pt x="149" y="540"/>
                  </a:lnTo>
                  <a:lnTo>
                    <a:pt x="154" y="485"/>
                  </a:lnTo>
                  <a:lnTo>
                    <a:pt x="154" y="485"/>
                  </a:lnTo>
                  <a:lnTo>
                    <a:pt x="160" y="474"/>
                  </a:lnTo>
                  <a:lnTo>
                    <a:pt x="164" y="463"/>
                  </a:lnTo>
                  <a:lnTo>
                    <a:pt x="168" y="452"/>
                  </a:lnTo>
                  <a:lnTo>
                    <a:pt x="170" y="438"/>
                  </a:lnTo>
                  <a:lnTo>
                    <a:pt x="170" y="424"/>
                  </a:lnTo>
                  <a:lnTo>
                    <a:pt x="170" y="410"/>
                  </a:lnTo>
                  <a:lnTo>
                    <a:pt x="166" y="395"/>
                  </a:lnTo>
                  <a:lnTo>
                    <a:pt x="161" y="378"/>
                  </a:lnTo>
                  <a:lnTo>
                    <a:pt x="161" y="378"/>
                  </a:lnTo>
                  <a:lnTo>
                    <a:pt x="164" y="357"/>
                  </a:lnTo>
                  <a:lnTo>
                    <a:pt x="168" y="337"/>
                  </a:lnTo>
                  <a:lnTo>
                    <a:pt x="174" y="314"/>
                  </a:lnTo>
                  <a:lnTo>
                    <a:pt x="177" y="294"/>
                  </a:lnTo>
                  <a:lnTo>
                    <a:pt x="178" y="273"/>
                  </a:lnTo>
                  <a:lnTo>
                    <a:pt x="178" y="262"/>
                  </a:lnTo>
                  <a:lnTo>
                    <a:pt x="177" y="252"/>
                  </a:lnTo>
                  <a:lnTo>
                    <a:pt x="174" y="241"/>
                  </a:lnTo>
                  <a:lnTo>
                    <a:pt x="170" y="231"/>
                  </a:lnTo>
                  <a:lnTo>
                    <a:pt x="164" y="220"/>
                  </a:lnTo>
                  <a:lnTo>
                    <a:pt x="156" y="209"/>
                  </a:lnTo>
                  <a:lnTo>
                    <a:pt x="156" y="209"/>
                  </a:lnTo>
                  <a:lnTo>
                    <a:pt x="156" y="185"/>
                  </a:lnTo>
                  <a:lnTo>
                    <a:pt x="157" y="160"/>
                  </a:lnTo>
                  <a:lnTo>
                    <a:pt x="160" y="112"/>
                  </a:lnTo>
                  <a:lnTo>
                    <a:pt x="160" y="87"/>
                  </a:lnTo>
                  <a:lnTo>
                    <a:pt x="159" y="74"/>
                  </a:lnTo>
                  <a:lnTo>
                    <a:pt x="157" y="63"/>
                  </a:lnTo>
                  <a:lnTo>
                    <a:pt x="154" y="51"/>
                  </a:lnTo>
                  <a:lnTo>
                    <a:pt x="152" y="38"/>
                  </a:lnTo>
                  <a:lnTo>
                    <a:pt x="146" y="26"/>
                  </a:lnTo>
                  <a:lnTo>
                    <a:pt x="139" y="13"/>
                  </a:lnTo>
                  <a:lnTo>
                    <a:pt x="139" y="13"/>
                  </a:lnTo>
                  <a:lnTo>
                    <a:pt x="129" y="5"/>
                  </a:lnTo>
                  <a:lnTo>
                    <a:pt x="120" y="1"/>
                  </a:lnTo>
                  <a:lnTo>
                    <a:pt x="113" y="0"/>
                  </a:lnTo>
                  <a:lnTo>
                    <a:pt x="106" y="1"/>
                  </a:lnTo>
                  <a:lnTo>
                    <a:pt x="100" y="4"/>
                  </a:lnTo>
                  <a:lnTo>
                    <a:pt x="96" y="8"/>
                  </a:lnTo>
                  <a:lnTo>
                    <a:pt x="86" y="18"/>
                  </a:lnTo>
                  <a:lnTo>
                    <a:pt x="89" y="167"/>
                  </a:lnTo>
                  <a:lnTo>
                    <a:pt x="6" y="452"/>
                  </a:lnTo>
                  <a:lnTo>
                    <a:pt x="6" y="45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5" name="Line 531">
              <a:extLst>
                <a:ext uri="{FF2B5EF4-FFF2-40B4-BE49-F238E27FC236}">
                  <a16:creationId xmlns:a16="http://schemas.microsoft.com/office/drawing/2014/main" id="{337692A7-E994-40A4-847B-3CCEB6E8D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2951" y="3157538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6" name="Freeform 532">
              <a:extLst>
                <a:ext uri="{FF2B5EF4-FFF2-40B4-BE49-F238E27FC236}">
                  <a16:creationId xmlns:a16="http://schemas.microsoft.com/office/drawing/2014/main" id="{92913D5E-58EE-462B-904E-02DDB7C5C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3263" y="3006725"/>
              <a:ext cx="111125" cy="150813"/>
            </a:xfrm>
            <a:custGeom>
              <a:avLst/>
              <a:gdLst>
                <a:gd name="T0" fmla="*/ 166 w 209"/>
                <a:gd name="T1" fmla="*/ 2 h 285"/>
                <a:gd name="T2" fmla="*/ 113 w 209"/>
                <a:gd name="T3" fmla="*/ 0 h 285"/>
                <a:gd name="T4" fmla="*/ 87 w 209"/>
                <a:gd name="T5" fmla="*/ 3 h 285"/>
                <a:gd name="T6" fmla="*/ 61 w 209"/>
                <a:gd name="T7" fmla="*/ 11 h 285"/>
                <a:gd name="T8" fmla="*/ 47 w 209"/>
                <a:gd name="T9" fmla="*/ 18 h 285"/>
                <a:gd name="T10" fmla="*/ 30 w 209"/>
                <a:gd name="T11" fmla="*/ 34 h 285"/>
                <a:gd name="T12" fmla="*/ 23 w 209"/>
                <a:gd name="T13" fmla="*/ 52 h 285"/>
                <a:gd name="T14" fmla="*/ 21 w 209"/>
                <a:gd name="T15" fmla="*/ 81 h 285"/>
                <a:gd name="T16" fmla="*/ 14 w 209"/>
                <a:gd name="T17" fmla="*/ 89 h 285"/>
                <a:gd name="T18" fmla="*/ 8 w 209"/>
                <a:gd name="T19" fmla="*/ 106 h 285"/>
                <a:gd name="T20" fmla="*/ 8 w 209"/>
                <a:gd name="T21" fmla="*/ 129 h 285"/>
                <a:gd name="T22" fmla="*/ 9 w 209"/>
                <a:gd name="T23" fmla="*/ 146 h 285"/>
                <a:gd name="T24" fmla="*/ 1 w 209"/>
                <a:gd name="T25" fmla="*/ 167 h 285"/>
                <a:gd name="T26" fmla="*/ 1 w 209"/>
                <a:gd name="T27" fmla="*/ 185 h 285"/>
                <a:gd name="T28" fmla="*/ 9 w 209"/>
                <a:gd name="T29" fmla="*/ 200 h 285"/>
                <a:gd name="T30" fmla="*/ 23 w 209"/>
                <a:gd name="T31" fmla="*/ 214 h 285"/>
                <a:gd name="T32" fmla="*/ 16 w 209"/>
                <a:gd name="T33" fmla="*/ 224 h 285"/>
                <a:gd name="T34" fmla="*/ 11 w 209"/>
                <a:gd name="T35" fmla="*/ 239 h 285"/>
                <a:gd name="T36" fmla="*/ 16 w 209"/>
                <a:gd name="T37" fmla="*/ 254 h 285"/>
                <a:gd name="T38" fmla="*/ 36 w 209"/>
                <a:gd name="T39" fmla="*/ 276 h 285"/>
                <a:gd name="T40" fmla="*/ 52 w 209"/>
                <a:gd name="T41" fmla="*/ 278 h 285"/>
                <a:gd name="T42" fmla="*/ 104 w 209"/>
                <a:gd name="T43" fmla="*/ 283 h 285"/>
                <a:gd name="T44" fmla="*/ 137 w 209"/>
                <a:gd name="T45" fmla="*/ 283 h 285"/>
                <a:gd name="T46" fmla="*/ 162 w 209"/>
                <a:gd name="T47" fmla="*/ 276 h 285"/>
                <a:gd name="T48" fmla="*/ 169 w 209"/>
                <a:gd name="T49" fmla="*/ 274 h 285"/>
                <a:gd name="T50" fmla="*/ 186 w 209"/>
                <a:gd name="T51" fmla="*/ 258 h 285"/>
                <a:gd name="T52" fmla="*/ 190 w 209"/>
                <a:gd name="T53" fmla="*/ 243 h 285"/>
                <a:gd name="T54" fmla="*/ 187 w 209"/>
                <a:gd name="T55" fmla="*/ 228 h 285"/>
                <a:gd name="T56" fmla="*/ 177 w 209"/>
                <a:gd name="T57" fmla="*/ 213 h 285"/>
                <a:gd name="T58" fmla="*/ 188 w 209"/>
                <a:gd name="T59" fmla="*/ 199 h 285"/>
                <a:gd name="T60" fmla="*/ 197 w 209"/>
                <a:gd name="T61" fmla="*/ 185 h 285"/>
                <a:gd name="T62" fmla="*/ 198 w 209"/>
                <a:gd name="T63" fmla="*/ 168 h 285"/>
                <a:gd name="T64" fmla="*/ 184 w 209"/>
                <a:gd name="T65" fmla="*/ 147 h 285"/>
                <a:gd name="T66" fmla="*/ 186 w 209"/>
                <a:gd name="T67" fmla="*/ 145 h 285"/>
                <a:gd name="T68" fmla="*/ 193 w 209"/>
                <a:gd name="T69" fmla="*/ 138 h 285"/>
                <a:gd name="T70" fmla="*/ 204 w 209"/>
                <a:gd name="T71" fmla="*/ 132 h 285"/>
                <a:gd name="T72" fmla="*/ 208 w 209"/>
                <a:gd name="T73" fmla="*/ 127 h 285"/>
                <a:gd name="T74" fmla="*/ 208 w 209"/>
                <a:gd name="T75" fmla="*/ 117 h 285"/>
                <a:gd name="T76" fmla="*/ 204 w 209"/>
                <a:gd name="T77" fmla="*/ 103 h 285"/>
                <a:gd name="T78" fmla="*/ 193 w 209"/>
                <a:gd name="T79" fmla="*/ 81 h 285"/>
                <a:gd name="T80" fmla="*/ 205 w 209"/>
                <a:gd name="T81" fmla="*/ 74 h 285"/>
                <a:gd name="T82" fmla="*/ 209 w 209"/>
                <a:gd name="T83" fmla="*/ 61 h 285"/>
                <a:gd name="T84" fmla="*/ 206 w 209"/>
                <a:gd name="T85" fmla="*/ 43 h 285"/>
                <a:gd name="T86" fmla="*/ 197 w 209"/>
                <a:gd name="T87" fmla="*/ 20 h 285"/>
                <a:gd name="T88" fmla="*/ 166 w 209"/>
                <a:gd name="T89" fmla="*/ 2 h 285"/>
                <a:gd name="T90" fmla="*/ 166 w 209"/>
                <a:gd name="T91" fmla="*/ 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9" h="285">
                  <a:moveTo>
                    <a:pt x="166" y="2"/>
                  </a:moveTo>
                  <a:lnTo>
                    <a:pt x="166" y="2"/>
                  </a:lnTo>
                  <a:lnTo>
                    <a:pt x="140" y="0"/>
                  </a:lnTo>
                  <a:lnTo>
                    <a:pt x="113" y="0"/>
                  </a:lnTo>
                  <a:lnTo>
                    <a:pt x="100" y="0"/>
                  </a:lnTo>
                  <a:lnTo>
                    <a:pt x="87" y="3"/>
                  </a:lnTo>
                  <a:lnTo>
                    <a:pt x="73" y="6"/>
                  </a:lnTo>
                  <a:lnTo>
                    <a:pt x="61" y="11"/>
                  </a:lnTo>
                  <a:lnTo>
                    <a:pt x="61" y="11"/>
                  </a:lnTo>
                  <a:lnTo>
                    <a:pt x="47" y="18"/>
                  </a:lnTo>
                  <a:lnTo>
                    <a:pt x="37" y="25"/>
                  </a:lnTo>
                  <a:lnTo>
                    <a:pt x="30" y="34"/>
                  </a:lnTo>
                  <a:lnTo>
                    <a:pt x="26" y="42"/>
                  </a:lnTo>
                  <a:lnTo>
                    <a:pt x="23" y="52"/>
                  </a:lnTo>
                  <a:lnTo>
                    <a:pt x="22" y="61"/>
                  </a:lnTo>
                  <a:lnTo>
                    <a:pt x="21" y="81"/>
                  </a:lnTo>
                  <a:lnTo>
                    <a:pt x="21" y="81"/>
                  </a:lnTo>
                  <a:lnTo>
                    <a:pt x="14" y="89"/>
                  </a:lnTo>
                  <a:lnTo>
                    <a:pt x="9" y="97"/>
                  </a:lnTo>
                  <a:lnTo>
                    <a:pt x="8" y="106"/>
                  </a:lnTo>
                  <a:lnTo>
                    <a:pt x="7" y="113"/>
                  </a:lnTo>
                  <a:lnTo>
                    <a:pt x="8" y="129"/>
                  </a:lnTo>
                  <a:lnTo>
                    <a:pt x="9" y="146"/>
                  </a:lnTo>
                  <a:lnTo>
                    <a:pt x="9" y="146"/>
                  </a:lnTo>
                  <a:lnTo>
                    <a:pt x="4" y="157"/>
                  </a:lnTo>
                  <a:lnTo>
                    <a:pt x="1" y="167"/>
                  </a:lnTo>
                  <a:lnTo>
                    <a:pt x="0" y="176"/>
                  </a:lnTo>
                  <a:lnTo>
                    <a:pt x="1" y="185"/>
                  </a:lnTo>
                  <a:lnTo>
                    <a:pt x="5" y="193"/>
                  </a:lnTo>
                  <a:lnTo>
                    <a:pt x="9" y="200"/>
                  </a:lnTo>
                  <a:lnTo>
                    <a:pt x="16" y="208"/>
                  </a:lnTo>
                  <a:lnTo>
                    <a:pt x="23" y="214"/>
                  </a:lnTo>
                  <a:lnTo>
                    <a:pt x="23" y="214"/>
                  </a:lnTo>
                  <a:lnTo>
                    <a:pt x="16" y="224"/>
                  </a:lnTo>
                  <a:lnTo>
                    <a:pt x="12" y="231"/>
                  </a:lnTo>
                  <a:lnTo>
                    <a:pt x="11" y="239"/>
                  </a:lnTo>
                  <a:lnTo>
                    <a:pt x="12" y="247"/>
                  </a:lnTo>
                  <a:lnTo>
                    <a:pt x="16" y="254"/>
                  </a:lnTo>
                  <a:lnTo>
                    <a:pt x="22" y="26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52" y="278"/>
                  </a:lnTo>
                  <a:lnTo>
                    <a:pt x="69" y="279"/>
                  </a:lnTo>
                  <a:lnTo>
                    <a:pt x="104" y="283"/>
                  </a:lnTo>
                  <a:lnTo>
                    <a:pt x="120" y="285"/>
                  </a:lnTo>
                  <a:lnTo>
                    <a:pt x="137" y="283"/>
                  </a:lnTo>
                  <a:lnTo>
                    <a:pt x="154" y="279"/>
                  </a:lnTo>
                  <a:lnTo>
                    <a:pt x="162" y="276"/>
                  </a:lnTo>
                  <a:lnTo>
                    <a:pt x="169" y="274"/>
                  </a:lnTo>
                  <a:lnTo>
                    <a:pt x="169" y="274"/>
                  </a:lnTo>
                  <a:lnTo>
                    <a:pt x="179" y="265"/>
                  </a:lnTo>
                  <a:lnTo>
                    <a:pt x="186" y="258"/>
                  </a:lnTo>
                  <a:lnTo>
                    <a:pt x="188" y="250"/>
                  </a:lnTo>
                  <a:lnTo>
                    <a:pt x="190" y="243"/>
                  </a:lnTo>
                  <a:lnTo>
                    <a:pt x="190" y="235"/>
                  </a:lnTo>
                  <a:lnTo>
                    <a:pt x="187" y="228"/>
                  </a:lnTo>
                  <a:lnTo>
                    <a:pt x="183" y="221"/>
                  </a:lnTo>
                  <a:lnTo>
                    <a:pt x="177" y="213"/>
                  </a:lnTo>
                  <a:lnTo>
                    <a:pt x="177" y="213"/>
                  </a:lnTo>
                  <a:lnTo>
                    <a:pt x="188" y="199"/>
                  </a:lnTo>
                  <a:lnTo>
                    <a:pt x="194" y="192"/>
                  </a:lnTo>
                  <a:lnTo>
                    <a:pt x="197" y="185"/>
                  </a:lnTo>
                  <a:lnTo>
                    <a:pt x="199" y="176"/>
                  </a:lnTo>
                  <a:lnTo>
                    <a:pt x="198" y="168"/>
                  </a:lnTo>
                  <a:lnTo>
                    <a:pt x="194" y="158"/>
                  </a:lnTo>
                  <a:lnTo>
                    <a:pt x="184" y="147"/>
                  </a:lnTo>
                  <a:lnTo>
                    <a:pt x="184" y="147"/>
                  </a:lnTo>
                  <a:lnTo>
                    <a:pt x="186" y="145"/>
                  </a:lnTo>
                  <a:lnTo>
                    <a:pt x="187" y="142"/>
                  </a:lnTo>
                  <a:lnTo>
                    <a:pt x="193" y="138"/>
                  </a:lnTo>
                  <a:lnTo>
                    <a:pt x="198" y="135"/>
                  </a:lnTo>
                  <a:lnTo>
                    <a:pt x="204" y="132"/>
                  </a:lnTo>
                  <a:lnTo>
                    <a:pt x="206" y="129"/>
                  </a:lnTo>
                  <a:lnTo>
                    <a:pt x="208" y="127"/>
                  </a:lnTo>
                  <a:lnTo>
                    <a:pt x="208" y="122"/>
                  </a:lnTo>
                  <a:lnTo>
                    <a:pt x="208" y="117"/>
                  </a:lnTo>
                  <a:lnTo>
                    <a:pt x="206" y="111"/>
                  </a:lnTo>
                  <a:lnTo>
                    <a:pt x="204" y="103"/>
                  </a:lnTo>
                  <a:lnTo>
                    <a:pt x="193" y="81"/>
                  </a:lnTo>
                  <a:lnTo>
                    <a:pt x="193" y="81"/>
                  </a:lnTo>
                  <a:lnTo>
                    <a:pt x="201" y="78"/>
                  </a:lnTo>
                  <a:lnTo>
                    <a:pt x="205" y="74"/>
                  </a:lnTo>
                  <a:lnTo>
                    <a:pt x="209" y="68"/>
                  </a:lnTo>
                  <a:lnTo>
                    <a:pt x="209" y="61"/>
                  </a:lnTo>
                  <a:lnTo>
                    <a:pt x="209" y="53"/>
                  </a:lnTo>
                  <a:lnTo>
                    <a:pt x="206" y="43"/>
                  </a:lnTo>
                  <a:lnTo>
                    <a:pt x="202" y="32"/>
                  </a:lnTo>
                  <a:lnTo>
                    <a:pt x="197" y="20"/>
                  </a:lnTo>
                  <a:lnTo>
                    <a:pt x="166" y="2"/>
                  </a:lnTo>
                  <a:lnTo>
                    <a:pt x="166" y="2"/>
                  </a:lnTo>
                  <a:close/>
                  <a:moveTo>
                    <a:pt x="166" y="2"/>
                  </a:moveTo>
                  <a:lnTo>
                    <a:pt x="166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7" name="Freeform 533">
              <a:extLst>
                <a:ext uri="{FF2B5EF4-FFF2-40B4-BE49-F238E27FC236}">
                  <a16:creationId xmlns:a16="http://schemas.microsoft.com/office/drawing/2014/main" id="{BC2F07F7-74D2-438A-8B99-B69913141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3006725"/>
              <a:ext cx="111125" cy="150813"/>
            </a:xfrm>
            <a:custGeom>
              <a:avLst/>
              <a:gdLst>
                <a:gd name="T0" fmla="*/ 166 w 209"/>
                <a:gd name="T1" fmla="*/ 2 h 285"/>
                <a:gd name="T2" fmla="*/ 113 w 209"/>
                <a:gd name="T3" fmla="*/ 0 h 285"/>
                <a:gd name="T4" fmla="*/ 87 w 209"/>
                <a:gd name="T5" fmla="*/ 3 h 285"/>
                <a:gd name="T6" fmla="*/ 61 w 209"/>
                <a:gd name="T7" fmla="*/ 11 h 285"/>
                <a:gd name="T8" fmla="*/ 47 w 209"/>
                <a:gd name="T9" fmla="*/ 18 h 285"/>
                <a:gd name="T10" fmla="*/ 30 w 209"/>
                <a:gd name="T11" fmla="*/ 34 h 285"/>
                <a:gd name="T12" fmla="*/ 23 w 209"/>
                <a:gd name="T13" fmla="*/ 52 h 285"/>
                <a:gd name="T14" fmla="*/ 21 w 209"/>
                <a:gd name="T15" fmla="*/ 81 h 285"/>
                <a:gd name="T16" fmla="*/ 14 w 209"/>
                <a:gd name="T17" fmla="*/ 89 h 285"/>
                <a:gd name="T18" fmla="*/ 8 w 209"/>
                <a:gd name="T19" fmla="*/ 106 h 285"/>
                <a:gd name="T20" fmla="*/ 8 w 209"/>
                <a:gd name="T21" fmla="*/ 129 h 285"/>
                <a:gd name="T22" fmla="*/ 9 w 209"/>
                <a:gd name="T23" fmla="*/ 146 h 285"/>
                <a:gd name="T24" fmla="*/ 1 w 209"/>
                <a:gd name="T25" fmla="*/ 167 h 285"/>
                <a:gd name="T26" fmla="*/ 1 w 209"/>
                <a:gd name="T27" fmla="*/ 185 h 285"/>
                <a:gd name="T28" fmla="*/ 9 w 209"/>
                <a:gd name="T29" fmla="*/ 200 h 285"/>
                <a:gd name="T30" fmla="*/ 23 w 209"/>
                <a:gd name="T31" fmla="*/ 214 h 285"/>
                <a:gd name="T32" fmla="*/ 16 w 209"/>
                <a:gd name="T33" fmla="*/ 224 h 285"/>
                <a:gd name="T34" fmla="*/ 11 w 209"/>
                <a:gd name="T35" fmla="*/ 239 h 285"/>
                <a:gd name="T36" fmla="*/ 16 w 209"/>
                <a:gd name="T37" fmla="*/ 254 h 285"/>
                <a:gd name="T38" fmla="*/ 36 w 209"/>
                <a:gd name="T39" fmla="*/ 276 h 285"/>
                <a:gd name="T40" fmla="*/ 52 w 209"/>
                <a:gd name="T41" fmla="*/ 278 h 285"/>
                <a:gd name="T42" fmla="*/ 104 w 209"/>
                <a:gd name="T43" fmla="*/ 283 h 285"/>
                <a:gd name="T44" fmla="*/ 137 w 209"/>
                <a:gd name="T45" fmla="*/ 283 h 285"/>
                <a:gd name="T46" fmla="*/ 162 w 209"/>
                <a:gd name="T47" fmla="*/ 276 h 285"/>
                <a:gd name="T48" fmla="*/ 169 w 209"/>
                <a:gd name="T49" fmla="*/ 274 h 285"/>
                <a:gd name="T50" fmla="*/ 186 w 209"/>
                <a:gd name="T51" fmla="*/ 258 h 285"/>
                <a:gd name="T52" fmla="*/ 190 w 209"/>
                <a:gd name="T53" fmla="*/ 243 h 285"/>
                <a:gd name="T54" fmla="*/ 187 w 209"/>
                <a:gd name="T55" fmla="*/ 228 h 285"/>
                <a:gd name="T56" fmla="*/ 177 w 209"/>
                <a:gd name="T57" fmla="*/ 213 h 285"/>
                <a:gd name="T58" fmla="*/ 188 w 209"/>
                <a:gd name="T59" fmla="*/ 199 h 285"/>
                <a:gd name="T60" fmla="*/ 197 w 209"/>
                <a:gd name="T61" fmla="*/ 185 h 285"/>
                <a:gd name="T62" fmla="*/ 198 w 209"/>
                <a:gd name="T63" fmla="*/ 168 h 285"/>
                <a:gd name="T64" fmla="*/ 184 w 209"/>
                <a:gd name="T65" fmla="*/ 147 h 285"/>
                <a:gd name="T66" fmla="*/ 186 w 209"/>
                <a:gd name="T67" fmla="*/ 145 h 285"/>
                <a:gd name="T68" fmla="*/ 193 w 209"/>
                <a:gd name="T69" fmla="*/ 138 h 285"/>
                <a:gd name="T70" fmla="*/ 204 w 209"/>
                <a:gd name="T71" fmla="*/ 132 h 285"/>
                <a:gd name="T72" fmla="*/ 208 w 209"/>
                <a:gd name="T73" fmla="*/ 127 h 285"/>
                <a:gd name="T74" fmla="*/ 208 w 209"/>
                <a:gd name="T75" fmla="*/ 117 h 285"/>
                <a:gd name="T76" fmla="*/ 204 w 209"/>
                <a:gd name="T77" fmla="*/ 103 h 285"/>
                <a:gd name="T78" fmla="*/ 193 w 209"/>
                <a:gd name="T79" fmla="*/ 81 h 285"/>
                <a:gd name="T80" fmla="*/ 205 w 209"/>
                <a:gd name="T81" fmla="*/ 74 h 285"/>
                <a:gd name="T82" fmla="*/ 209 w 209"/>
                <a:gd name="T83" fmla="*/ 61 h 285"/>
                <a:gd name="T84" fmla="*/ 206 w 209"/>
                <a:gd name="T85" fmla="*/ 43 h 285"/>
                <a:gd name="T86" fmla="*/ 197 w 209"/>
                <a:gd name="T87" fmla="*/ 20 h 285"/>
                <a:gd name="T88" fmla="*/ 166 w 209"/>
                <a:gd name="T89" fmla="*/ 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9" h="285">
                  <a:moveTo>
                    <a:pt x="166" y="2"/>
                  </a:moveTo>
                  <a:lnTo>
                    <a:pt x="166" y="2"/>
                  </a:lnTo>
                  <a:lnTo>
                    <a:pt x="140" y="0"/>
                  </a:lnTo>
                  <a:lnTo>
                    <a:pt x="113" y="0"/>
                  </a:lnTo>
                  <a:lnTo>
                    <a:pt x="100" y="0"/>
                  </a:lnTo>
                  <a:lnTo>
                    <a:pt x="87" y="3"/>
                  </a:lnTo>
                  <a:lnTo>
                    <a:pt x="73" y="6"/>
                  </a:lnTo>
                  <a:lnTo>
                    <a:pt x="61" y="11"/>
                  </a:lnTo>
                  <a:lnTo>
                    <a:pt x="61" y="11"/>
                  </a:lnTo>
                  <a:lnTo>
                    <a:pt x="47" y="18"/>
                  </a:lnTo>
                  <a:lnTo>
                    <a:pt x="37" y="25"/>
                  </a:lnTo>
                  <a:lnTo>
                    <a:pt x="30" y="34"/>
                  </a:lnTo>
                  <a:lnTo>
                    <a:pt x="26" y="42"/>
                  </a:lnTo>
                  <a:lnTo>
                    <a:pt x="23" y="52"/>
                  </a:lnTo>
                  <a:lnTo>
                    <a:pt x="22" y="61"/>
                  </a:lnTo>
                  <a:lnTo>
                    <a:pt x="21" y="81"/>
                  </a:lnTo>
                  <a:lnTo>
                    <a:pt x="21" y="81"/>
                  </a:lnTo>
                  <a:lnTo>
                    <a:pt x="14" y="89"/>
                  </a:lnTo>
                  <a:lnTo>
                    <a:pt x="9" y="97"/>
                  </a:lnTo>
                  <a:lnTo>
                    <a:pt x="8" y="106"/>
                  </a:lnTo>
                  <a:lnTo>
                    <a:pt x="7" y="113"/>
                  </a:lnTo>
                  <a:lnTo>
                    <a:pt x="8" y="129"/>
                  </a:lnTo>
                  <a:lnTo>
                    <a:pt x="9" y="146"/>
                  </a:lnTo>
                  <a:lnTo>
                    <a:pt x="9" y="146"/>
                  </a:lnTo>
                  <a:lnTo>
                    <a:pt x="4" y="157"/>
                  </a:lnTo>
                  <a:lnTo>
                    <a:pt x="1" y="167"/>
                  </a:lnTo>
                  <a:lnTo>
                    <a:pt x="0" y="176"/>
                  </a:lnTo>
                  <a:lnTo>
                    <a:pt x="1" y="185"/>
                  </a:lnTo>
                  <a:lnTo>
                    <a:pt x="5" y="193"/>
                  </a:lnTo>
                  <a:lnTo>
                    <a:pt x="9" y="200"/>
                  </a:lnTo>
                  <a:lnTo>
                    <a:pt x="16" y="208"/>
                  </a:lnTo>
                  <a:lnTo>
                    <a:pt x="23" y="214"/>
                  </a:lnTo>
                  <a:lnTo>
                    <a:pt x="23" y="214"/>
                  </a:lnTo>
                  <a:lnTo>
                    <a:pt x="16" y="224"/>
                  </a:lnTo>
                  <a:lnTo>
                    <a:pt x="12" y="231"/>
                  </a:lnTo>
                  <a:lnTo>
                    <a:pt x="11" y="239"/>
                  </a:lnTo>
                  <a:lnTo>
                    <a:pt x="12" y="247"/>
                  </a:lnTo>
                  <a:lnTo>
                    <a:pt x="16" y="254"/>
                  </a:lnTo>
                  <a:lnTo>
                    <a:pt x="22" y="26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52" y="278"/>
                  </a:lnTo>
                  <a:lnTo>
                    <a:pt x="69" y="279"/>
                  </a:lnTo>
                  <a:lnTo>
                    <a:pt x="104" y="283"/>
                  </a:lnTo>
                  <a:lnTo>
                    <a:pt x="120" y="285"/>
                  </a:lnTo>
                  <a:lnTo>
                    <a:pt x="137" y="283"/>
                  </a:lnTo>
                  <a:lnTo>
                    <a:pt x="154" y="279"/>
                  </a:lnTo>
                  <a:lnTo>
                    <a:pt x="162" y="276"/>
                  </a:lnTo>
                  <a:lnTo>
                    <a:pt x="169" y="274"/>
                  </a:lnTo>
                  <a:lnTo>
                    <a:pt x="169" y="274"/>
                  </a:lnTo>
                  <a:lnTo>
                    <a:pt x="179" y="265"/>
                  </a:lnTo>
                  <a:lnTo>
                    <a:pt x="186" y="258"/>
                  </a:lnTo>
                  <a:lnTo>
                    <a:pt x="188" y="250"/>
                  </a:lnTo>
                  <a:lnTo>
                    <a:pt x="190" y="243"/>
                  </a:lnTo>
                  <a:lnTo>
                    <a:pt x="190" y="235"/>
                  </a:lnTo>
                  <a:lnTo>
                    <a:pt x="187" y="228"/>
                  </a:lnTo>
                  <a:lnTo>
                    <a:pt x="183" y="221"/>
                  </a:lnTo>
                  <a:lnTo>
                    <a:pt x="177" y="213"/>
                  </a:lnTo>
                  <a:lnTo>
                    <a:pt x="177" y="213"/>
                  </a:lnTo>
                  <a:lnTo>
                    <a:pt x="188" y="199"/>
                  </a:lnTo>
                  <a:lnTo>
                    <a:pt x="194" y="192"/>
                  </a:lnTo>
                  <a:lnTo>
                    <a:pt x="197" y="185"/>
                  </a:lnTo>
                  <a:lnTo>
                    <a:pt x="199" y="176"/>
                  </a:lnTo>
                  <a:lnTo>
                    <a:pt x="198" y="168"/>
                  </a:lnTo>
                  <a:lnTo>
                    <a:pt x="194" y="158"/>
                  </a:lnTo>
                  <a:lnTo>
                    <a:pt x="184" y="147"/>
                  </a:lnTo>
                  <a:lnTo>
                    <a:pt x="184" y="147"/>
                  </a:lnTo>
                  <a:lnTo>
                    <a:pt x="186" y="145"/>
                  </a:lnTo>
                  <a:lnTo>
                    <a:pt x="187" y="142"/>
                  </a:lnTo>
                  <a:lnTo>
                    <a:pt x="193" y="138"/>
                  </a:lnTo>
                  <a:lnTo>
                    <a:pt x="198" y="135"/>
                  </a:lnTo>
                  <a:lnTo>
                    <a:pt x="204" y="132"/>
                  </a:lnTo>
                  <a:lnTo>
                    <a:pt x="206" y="129"/>
                  </a:lnTo>
                  <a:lnTo>
                    <a:pt x="208" y="127"/>
                  </a:lnTo>
                  <a:lnTo>
                    <a:pt x="208" y="122"/>
                  </a:lnTo>
                  <a:lnTo>
                    <a:pt x="208" y="117"/>
                  </a:lnTo>
                  <a:lnTo>
                    <a:pt x="206" y="111"/>
                  </a:lnTo>
                  <a:lnTo>
                    <a:pt x="204" y="103"/>
                  </a:lnTo>
                  <a:lnTo>
                    <a:pt x="193" y="81"/>
                  </a:lnTo>
                  <a:lnTo>
                    <a:pt x="193" y="81"/>
                  </a:lnTo>
                  <a:lnTo>
                    <a:pt x="201" y="78"/>
                  </a:lnTo>
                  <a:lnTo>
                    <a:pt x="205" y="74"/>
                  </a:lnTo>
                  <a:lnTo>
                    <a:pt x="209" y="68"/>
                  </a:lnTo>
                  <a:lnTo>
                    <a:pt x="209" y="61"/>
                  </a:lnTo>
                  <a:lnTo>
                    <a:pt x="209" y="53"/>
                  </a:lnTo>
                  <a:lnTo>
                    <a:pt x="206" y="43"/>
                  </a:lnTo>
                  <a:lnTo>
                    <a:pt x="202" y="32"/>
                  </a:lnTo>
                  <a:lnTo>
                    <a:pt x="197" y="20"/>
                  </a:lnTo>
                  <a:lnTo>
                    <a:pt x="166" y="2"/>
                  </a:lnTo>
                  <a:lnTo>
                    <a:pt x="166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8" name="Line 534">
              <a:extLst>
                <a:ext uri="{FF2B5EF4-FFF2-40B4-BE49-F238E27FC236}">
                  <a16:creationId xmlns:a16="http://schemas.microsoft.com/office/drawing/2014/main" id="{A9ABFA13-A3B1-49EE-AE6E-9D1BDBFF5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0576" y="300672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99" name="Freeform 535">
              <a:extLst>
                <a:ext uri="{FF2B5EF4-FFF2-40B4-BE49-F238E27FC236}">
                  <a16:creationId xmlns:a16="http://schemas.microsoft.com/office/drawing/2014/main" id="{0422F667-B527-443E-8F29-11D3DA5FC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263" y="3006725"/>
              <a:ext cx="111125" cy="150813"/>
            </a:xfrm>
            <a:custGeom>
              <a:avLst/>
              <a:gdLst>
                <a:gd name="T0" fmla="*/ 166 w 209"/>
                <a:gd name="T1" fmla="*/ 2 h 285"/>
                <a:gd name="T2" fmla="*/ 113 w 209"/>
                <a:gd name="T3" fmla="*/ 0 h 285"/>
                <a:gd name="T4" fmla="*/ 87 w 209"/>
                <a:gd name="T5" fmla="*/ 3 h 285"/>
                <a:gd name="T6" fmla="*/ 61 w 209"/>
                <a:gd name="T7" fmla="*/ 10 h 285"/>
                <a:gd name="T8" fmla="*/ 47 w 209"/>
                <a:gd name="T9" fmla="*/ 17 h 285"/>
                <a:gd name="T10" fmla="*/ 30 w 209"/>
                <a:gd name="T11" fmla="*/ 34 h 285"/>
                <a:gd name="T12" fmla="*/ 23 w 209"/>
                <a:gd name="T13" fmla="*/ 52 h 285"/>
                <a:gd name="T14" fmla="*/ 21 w 209"/>
                <a:gd name="T15" fmla="*/ 81 h 285"/>
                <a:gd name="T16" fmla="*/ 14 w 209"/>
                <a:gd name="T17" fmla="*/ 89 h 285"/>
                <a:gd name="T18" fmla="*/ 8 w 209"/>
                <a:gd name="T19" fmla="*/ 106 h 285"/>
                <a:gd name="T20" fmla="*/ 8 w 209"/>
                <a:gd name="T21" fmla="*/ 129 h 285"/>
                <a:gd name="T22" fmla="*/ 9 w 209"/>
                <a:gd name="T23" fmla="*/ 146 h 285"/>
                <a:gd name="T24" fmla="*/ 1 w 209"/>
                <a:gd name="T25" fmla="*/ 167 h 285"/>
                <a:gd name="T26" fmla="*/ 1 w 209"/>
                <a:gd name="T27" fmla="*/ 185 h 285"/>
                <a:gd name="T28" fmla="*/ 9 w 209"/>
                <a:gd name="T29" fmla="*/ 200 h 285"/>
                <a:gd name="T30" fmla="*/ 23 w 209"/>
                <a:gd name="T31" fmla="*/ 214 h 285"/>
                <a:gd name="T32" fmla="*/ 16 w 209"/>
                <a:gd name="T33" fmla="*/ 224 h 285"/>
                <a:gd name="T34" fmla="*/ 11 w 209"/>
                <a:gd name="T35" fmla="*/ 239 h 285"/>
                <a:gd name="T36" fmla="*/ 16 w 209"/>
                <a:gd name="T37" fmla="*/ 254 h 285"/>
                <a:gd name="T38" fmla="*/ 36 w 209"/>
                <a:gd name="T39" fmla="*/ 276 h 285"/>
                <a:gd name="T40" fmla="*/ 52 w 209"/>
                <a:gd name="T41" fmla="*/ 278 h 285"/>
                <a:gd name="T42" fmla="*/ 104 w 209"/>
                <a:gd name="T43" fmla="*/ 283 h 285"/>
                <a:gd name="T44" fmla="*/ 137 w 209"/>
                <a:gd name="T45" fmla="*/ 283 h 285"/>
                <a:gd name="T46" fmla="*/ 162 w 209"/>
                <a:gd name="T47" fmla="*/ 276 h 285"/>
                <a:gd name="T48" fmla="*/ 169 w 209"/>
                <a:gd name="T49" fmla="*/ 274 h 285"/>
                <a:gd name="T50" fmla="*/ 186 w 209"/>
                <a:gd name="T51" fmla="*/ 258 h 285"/>
                <a:gd name="T52" fmla="*/ 190 w 209"/>
                <a:gd name="T53" fmla="*/ 243 h 285"/>
                <a:gd name="T54" fmla="*/ 187 w 209"/>
                <a:gd name="T55" fmla="*/ 228 h 285"/>
                <a:gd name="T56" fmla="*/ 177 w 209"/>
                <a:gd name="T57" fmla="*/ 213 h 285"/>
                <a:gd name="T58" fmla="*/ 188 w 209"/>
                <a:gd name="T59" fmla="*/ 199 h 285"/>
                <a:gd name="T60" fmla="*/ 197 w 209"/>
                <a:gd name="T61" fmla="*/ 185 h 285"/>
                <a:gd name="T62" fmla="*/ 198 w 209"/>
                <a:gd name="T63" fmla="*/ 168 h 285"/>
                <a:gd name="T64" fmla="*/ 184 w 209"/>
                <a:gd name="T65" fmla="*/ 147 h 285"/>
                <a:gd name="T66" fmla="*/ 186 w 209"/>
                <a:gd name="T67" fmla="*/ 145 h 285"/>
                <a:gd name="T68" fmla="*/ 193 w 209"/>
                <a:gd name="T69" fmla="*/ 138 h 285"/>
                <a:gd name="T70" fmla="*/ 204 w 209"/>
                <a:gd name="T71" fmla="*/ 132 h 285"/>
                <a:gd name="T72" fmla="*/ 208 w 209"/>
                <a:gd name="T73" fmla="*/ 127 h 285"/>
                <a:gd name="T74" fmla="*/ 208 w 209"/>
                <a:gd name="T75" fmla="*/ 117 h 285"/>
                <a:gd name="T76" fmla="*/ 204 w 209"/>
                <a:gd name="T77" fmla="*/ 103 h 285"/>
                <a:gd name="T78" fmla="*/ 193 w 209"/>
                <a:gd name="T79" fmla="*/ 81 h 285"/>
                <a:gd name="T80" fmla="*/ 205 w 209"/>
                <a:gd name="T81" fmla="*/ 74 h 285"/>
                <a:gd name="T82" fmla="*/ 209 w 209"/>
                <a:gd name="T83" fmla="*/ 61 h 285"/>
                <a:gd name="T84" fmla="*/ 206 w 209"/>
                <a:gd name="T85" fmla="*/ 43 h 285"/>
                <a:gd name="T86" fmla="*/ 197 w 209"/>
                <a:gd name="T87" fmla="*/ 20 h 285"/>
                <a:gd name="T88" fmla="*/ 166 w 209"/>
                <a:gd name="T89" fmla="*/ 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9" h="285">
                  <a:moveTo>
                    <a:pt x="166" y="2"/>
                  </a:moveTo>
                  <a:lnTo>
                    <a:pt x="166" y="2"/>
                  </a:lnTo>
                  <a:lnTo>
                    <a:pt x="140" y="0"/>
                  </a:lnTo>
                  <a:lnTo>
                    <a:pt x="113" y="0"/>
                  </a:lnTo>
                  <a:lnTo>
                    <a:pt x="100" y="0"/>
                  </a:lnTo>
                  <a:lnTo>
                    <a:pt x="87" y="3"/>
                  </a:lnTo>
                  <a:lnTo>
                    <a:pt x="73" y="6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47" y="17"/>
                  </a:lnTo>
                  <a:lnTo>
                    <a:pt x="37" y="25"/>
                  </a:lnTo>
                  <a:lnTo>
                    <a:pt x="30" y="34"/>
                  </a:lnTo>
                  <a:lnTo>
                    <a:pt x="26" y="42"/>
                  </a:lnTo>
                  <a:lnTo>
                    <a:pt x="23" y="52"/>
                  </a:lnTo>
                  <a:lnTo>
                    <a:pt x="22" y="61"/>
                  </a:lnTo>
                  <a:lnTo>
                    <a:pt x="21" y="81"/>
                  </a:lnTo>
                  <a:lnTo>
                    <a:pt x="21" y="81"/>
                  </a:lnTo>
                  <a:lnTo>
                    <a:pt x="14" y="89"/>
                  </a:lnTo>
                  <a:lnTo>
                    <a:pt x="9" y="97"/>
                  </a:lnTo>
                  <a:lnTo>
                    <a:pt x="8" y="106"/>
                  </a:lnTo>
                  <a:lnTo>
                    <a:pt x="7" y="113"/>
                  </a:lnTo>
                  <a:lnTo>
                    <a:pt x="8" y="129"/>
                  </a:lnTo>
                  <a:lnTo>
                    <a:pt x="9" y="146"/>
                  </a:lnTo>
                  <a:lnTo>
                    <a:pt x="9" y="146"/>
                  </a:lnTo>
                  <a:lnTo>
                    <a:pt x="4" y="157"/>
                  </a:lnTo>
                  <a:lnTo>
                    <a:pt x="1" y="167"/>
                  </a:lnTo>
                  <a:lnTo>
                    <a:pt x="0" y="176"/>
                  </a:lnTo>
                  <a:lnTo>
                    <a:pt x="1" y="185"/>
                  </a:lnTo>
                  <a:lnTo>
                    <a:pt x="5" y="193"/>
                  </a:lnTo>
                  <a:lnTo>
                    <a:pt x="9" y="200"/>
                  </a:lnTo>
                  <a:lnTo>
                    <a:pt x="16" y="208"/>
                  </a:lnTo>
                  <a:lnTo>
                    <a:pt x="23" y="214"/>
                  </a:lnTo>
                  <a:lnTo>
                    <a:pt x="23" y="214"/>
                  </a:lnTo>
                  <a:lnTo>
                    <a:pt x="16" y="224"/>
                  </a:lnTo>
                  <a:lnTo>
                    <a:pt x="12" y="231"/>
                  </a:lnTo>
                  <a:lnTo>
                    <a:pt x="11" y="239"/>
                  </a:lnTo>
                  <a:lnTo>
                    <a:pt x="12" y="247"/>
                  </a:lnTo>
                  <a:lnTo>
                    <a:pt x="16" y="254"/>
                  </a:lnTo>
                  <a:lnTo>
                    <a:pt x="22" y="261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52" y="278"/>
                  </a:lnTo>
                  <a:lnTo>
                    <a:pt x="69" y="279"/>
                  </a:lnTo>
                  <a:lnTo>
                    <a:pt x="104" y="283"/>
                  </a:lnTo>
                  <a:lnTo>
                    <a:pt x="120" y="285"/>
                  </a:lnTo>
                  <a:lnTo>
                    <a:pt x="137" y="283"/>
                  </a:lnTo>
                  <a:lnTo>
                    <a:pt x="154" y="279"/>
                  </a:lnTo>
                  <a:lnTo>
                    <a:pt x="162" y="276"/>
                  </a:lnTo>
                  <a:lnTo>
                    <a:pt x="169" y="274"/>
                  </a:lnTo>
                  <a:lnTo>
                    <a:pt x="169" y="274"/>
                  </a:lnTo>
                  <a:lnTo>
                    <a:pt x="179" y="265"/>
                  </a:lnTo>
                  <a:lnTo>
                    <a:pt x="186" y="258"/>
                  </a:lnTo>
                  <a:lnTo>
                    <a:pt x="188" y="250"/>
                  </a:lnTo>
                  <a:lnTo>
                    <a:pt x="190" y="243"/>
                  </a:lnTo>
                  <a:lnTo>
                    <a:pt x="190" y="235"/>
                  </a:lnTo>
                  <a:lnTo>
                    <a:pt x="187" y="228"/>
                  </a:lnTo>
                  <a:lnTo>
                    <a:pt x="183" y="221"/>
                  </a:lnTo>
                  <a:lnTo>
                    <a:pt x="177" y="213"/>
                  </a:lnTo>
                  <a:lnTo>
                    <a:pt x="177" y="213"/>
                  </a:lnTo>
                  <a:lnTo>
                    <a:pt x="188" y="199"/>
                  </a:lnTo>
                  <a:lnTo>
                    <a:pt x="194" y="192"/>
                  </a:lnTo>
                  <a:lnTo>
                    <a:pt x="197" y="185"/>
                  </a:lnTo>
                  <a:lnTo>
                    <a:pt x="199" y="176"/>
                  </a:lnTo>
                  <a:lnTo>
                    <a:pt x="198" y="168"/>
                  </a:lnTo>
                  <a:lnTo>
                    <a:pt x="194" y="158"/>
                  </a:lnTo>
                  <a:lnTo>
                    <a:pt x="184" y="147"/>
                  </a:lnTo>
                  <a:lnTo>
                    <a:pt x="184" y="147"/>
                  </a:lnTo>
                  <a:lnTo>
                    <a:pt x="186" y="145"/>
                  </a:lnTo>
                  <a:lnTo>
                    <a:pt x="187" y="142"/>
                  </a:lnTo>
                  <a:lnTo>
                    <a:pt x="193" y="138"/>
                  </a:lnTo>
                  <a:lnTo>
                    <a:pt x="198" y="135"/>
                  </a:lnTo>
                  <a:lnTo>
                    <a:pt x="204" y="132"/>
                  </a:lnTo>
                  <a:lnTo>
                    <a:pt x="206" y="129"/>
                  </a:lnTo>
                  <a:lnTo>
                    <a:pt x="208" y="127"/>
                  </a:lnTo>
                  <a:lnTo>
                    <a:pt x="208" y="122"/>
                  </a:lnTo>
                  <a:lnTo>
                    <a:pt x="208" y="117"/>
                  </a:lnTo>
                  <a:lnTo>
                    <a:pt x="206" y="111"/>
                  </a:lnTo>
                  <a:lnTo>
                    <a:pt x="204" y="103"/>
                  </a:lnTo>
                  <a:lnTo>
                    <a:pt x="193" y="81"/>
                  </a:lnTo>
                  <a:lnTo>
                    <a:pt x="193" y="81"/>
                  </a:lnTo>
                  <a:lnTo>
                    <a:pt x="201" y="78"/>
                  </a:lnTo>
                  <a:lnTo>
                    <a:pt x="205" y="74"/>
                  </a:lnTo>
                  <a:lnTo>
                    <a:pt x="209" y="68"/>
                  </a:lnTo>
                  <a:lnTo>
                    <a:pt x="209" y="61"/>
                  </a:lnTo>
                  <a:lnTo>
                    <a:pt x="209" y="53"/>
                  </a:lnTo>
                  <a:lnTo>
                    <a:pt x="206" y="43"/>
                  </a:lnTo>
                  <a:lnTo>
                    <a:pt x="202" y="32"/>
                  </a:lnTo>
                  <a:lnTo>
                    <a:pt x="197" y="20"/>
                  </a:lnTo>
                  <a:lnTo>
                    <a:pt x="166" y="2"/>
                  </a:lnTo>
                  <a:lnTo>
                    <a:pt x="166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0" name="Line 536">
              <a:extLst>
                <a:ext uri="{FF2B5EF4-FFF2-40B4-BE49-F238E27FC236}">
                  <a16:creationId xmlns:a16="http://schemas.microsoft.com/office/drawing/2014/main" id="{1081BFC3-7D23-4FD6-BBF2-4396E030D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0576" y="3006725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1" name="Freeform 538">
              <a:extLst>
                <a:ext uri="{FF2B5EF4-FFF2-40B4-BE49-F238E27FC236}">
                  <a16:creationId xmlns:a16="http://schemas.microsoft.com/office/drawing/2014/main" id="{19A6BD66-9225-4D06-AB9C-2E1AEFEDBE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5675" y="2616200"/>
              <a:ext cx="271462" cy="228600"/>
            </a:xfrm>
            <a:custGeom>
              <a:avLst/>
              <a:gdLst>
                <a:gd name="T0" fmla="*/ 43 w 511"/>
                <a:gd name="T1" fmla="*/ 431 h 431"/>
                <a:gd name="T2" fmla="*/ 50 w 511"/>
                <a:gd name="T3" fmla="*/ 419 h 431"/>
                <a:gd name="T4" fmla="*/ 67 w 511"/>
                <a:gd name="T5" fmla="*/ 354 h 431"/>
                <a:gd name="T6" fmla="*/ 83 w 511"/>
                <a:gd name="T7" fmla="*/ 266 h 431"/>
                <a:gd name="T8" fmla="*/ 90 w 511"/>
                <a:gd name="T9" fmla="*/ 212 h 431"/>
                <a:gd name="T10" fmla="*/ 89 w 511"/>
                <a:gd name="T11" fmla="*/ 191 h 431"/>
                <a:gd name="T12" fmla="*/ 88 w 511"/>
                <a:gd name="T13" fmla="*/ 187 h 431"/>
                <a:gd name="T14" fmla="*/ 103 w 511"/>
                <a:gd name="T15" fmla="*/ 189 h 431"/>
                <a:gd name="T16" fmla="*/ 149 w 511"/>
                <a:gd name="T17" fmla="*/ 195 h 431"/>
                <a:gd name="T18" fmla="*/ 208 w 511"/>
                <a:gd name="T19" fmla="*/ 207 h 431"/>
                <a:gd name="T20" fmla="*/ 240 w 511"/>
                <a:gd name="T21" fmla="*/ 209 h 431"/>
                <a:gd name="T22" fmla="*/ 275 w 511"/>
                <a:gd name="T23" fmla="*/ 207 h 431"/>
                <a:gd name="T24" fmla="*/ 315 w 511"/>
                <a:gd name="T25" fmla="*/ 200 h 431"/>
                <a:gd name="T26" fmla="*/ 359 w 511"/>
                <a:gd name="T27" fmla="*/ 184 h 431"/>
                <a:gd name="T28" fmla="*/ 368 w 511"/>
                <a:gd name="T29" fmla="*/ 200 h 431"/>
                <a:gd name="T30" fmla="*/ 386 w 511"/>
                <a:gd name="T31" fmla="*/ 226 h 431"/>
                <a:gd name="T32" fmla="*/ 407 w 511"/>
                <a:gd name="T33" fmla="*/ 245 h 431"/>
                <a:gd name="T34" fmla="*/ 433 w 511"/>
                <a:gd name="T35" fmla="*/ 256 h 431"/>
                <a:gd name="T36" fmla="*/ 447 w 511"/>
                <a:gd name="T37" fmla="*/ 256 h 431"/>
                <a:gd name="T38" fmla="*/ 451 w 511"/>
                <a:gd name="T39" fmla="*/ 333 h 431"/>
                <a:gd name="T40" fmla="*/ 455 w 511"/>
                <a:gd name="T41" fmla="*/ 373 h 431"/>
                <a:gd name="T42" fmla="*/ 465 w 511"/>
                <a:gd name="T43" fmla="*/ 419 h 431"/>
                <a:gd name="T44" fmla="*/ 477 w 511"/>
                <a:gd name="T45" fmla="*/ 430 h 431"/>
                <a:gd name="T46" fmla="*/ 476 w 511"/>
                <a:gd name="T47" fmla="*/ 377 h 431"/>
                <a:gd name="T48" fmla="*/ 481 w 511"/>
                <a:gd name="T49" fmla="*/ 349 h 431"/>
                <a:gd name="T50" fmla="*/ 493 w 511"/>
                <a:gd name="T51" fmla="*/ 327 h 431"/>
                <a:gd name="T52" fmla="*/ 502 w 511"/>
                <a:gd name="T53" fmla="*/ 319 h 431"/>
                <a:gd name="T54" fmla="*/ 504 w 511"/>
                <a:gd name="T55" fmla="*/ 299 h 431"/>
                <a:gd name="T56" fmla="*/ 511 w 511"/>
                <a:gd name="T57" fmla="*/ 245 h 431"/>
                <a:gd name="T58" fmla="*/ 511 w 511"/>
                <a:gd name="T59" fmla="*/ 204 h 431"/>
                <a:gd name="T60" fmla="*/ 501 w 511"/>
                <a:gd name="T61" fmla="*/ 151 h 431"/>
                <a:gd name="T62" fmla="*/ 487 w 511"/>
                <a:gd name="T63" fmla="*/ 126 h 431"/>
                <a:gd name="T64" fmla="*/ 455 w 511"/>
                <a:gd name="T65" fmla="*/ 85 h 431"/>
                <a:gd name="T66" fmla="*/ 415 w 511"/>
                <a:gd name="T67" fmla="*/ 53 h 431"/>
                <a:gd name="T68" fmla="*/ 365 w 511"/>
                <a:gd name="T69" fmla="*/ 29 h 431"/>
                <a:gd name="T70" fmla="*/ 337 w 511"/>
                <a:gd name="T71" fmla="*/ 22 h 431"/>
                <a:gd name="T72" fmla="*/ 301 w 511"/>
                <a:gd name="T73" fmla="*/ 7 h 431"/>
                <a:gd name="T74" fmla="*/ 276 w 511"/>
                <a:gd name="T75" fmla="*/ 1 h 431"/>
                <a:gd name="T76" fmla="*/ 251 w 511"/>
                <a:gd name="T77" fmla="*/ 0 h 431"/>
                <a:gd name="T78" fmla="*/ 225 w 511"/>
                <a:gd name="T79" fmla="*/ 3 h 431"/>
                <a:gd name="T80" fmla="*/ 199 w 511"/>
                <a:gd name="T81" fmla="*/ 11 h 431"/>
                <a:gd name="T82" fmla="*/ 169 w 511"/>
                <a:gd name="T83" fmla="*/ 24 h 431"/>
                <a:gd name="T84" fmla="*/ 140 w 511"/>
                <a:gd name="T85" fmla="*/ 42 h 431"/>
                <a:gd name="T86" fmla="*/ 126 w 511"/>
                <a:gd name="T87" fmla="*/ 53 h 431"/>
                <a:gd name="T88" fmla="*/ 106 w 511"/>
                <a:gd name="T89" fmla="*/ 55 h 431"/>
                <a:gd name="T90" fmla="*/ 88 w 511"/>
                <a:gd name="T91" fmla="*/ 60 h 431"/>
                <a:gd name="T92" fmla="*/ 72 w 511"/>
                <a:gd name="T93" fmla="*/ 68 h 431"/>
                <a:gd name="T94" fmla="*/ 46 w 511"/>
                <a:gd name="T95" fmla="*/ 90 h 431"/>
                <a:gd name="T96" fmla="*/ 25 w 511"/>
                <a:gd name="T97" fmla="*/ 123 h 431"/>
                <a:gd name="T98" fmla="*/ 17 w 511"/>
                <a:gd name="T99" fmla="*/ 143 h 431"/>
                <a:gd name="T100" fmla="*/ 10 w 511"/>
                <a:gd name="T101" fmla="*/ 186 h 431"/>
                <a:gd name="T102" fmla="*/ 2 w 511"/>
                <a:gd name="T103" fmla="*/ 229 h 431"/>
                <a:gd name="T104" fmla="*/ 0 w 511"/>
                <a:gd name="T105" fmla="*/ 277 h 431"/>
                <a:gd name="T106" fmla="*/ 9 w 511"/>
                <a:gd name="T107" fmla="*/ 340 h 431"/>
                <a:gd name="T108" fmla="*/ 13 w 511"/>
                <a:gd name="T109" fmla="*/ 362 h 431"/>
                <a:gd name="T110" fmla="*/ 24 w 511"/>
                <a:gd name="T111" fmla="*/ 397 h 431"/>
                <a:gd name="T112" fmla="*/ 36 w 511"/>
                <a:gd name="T113" fmla="*/ 420 h 431"/>
                <a:gd name="T114" fmla="*/ 43 w 511"/>
                <a:gd name="T115" fmla="*/ 431 h 431"/>
                <a:gd name="T116" fmla="*/ 43 w 511"/>
                <a:gd name="T117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1" h="431">
                  <a:moveTo>
                    <a:pt x="43" y="431"/>
                  </a:moveTo>
                  <a:lnTo>
                    <a:pt x="43" y="431"/>
                  </a:lnTo>
                  <a:lnTo>
                    <a:pt x="46" y="427"/>
                  </a:lnTo>
                  <a:lnTo>
                    <a:pt x="50" y="419"/>
                  </a:lnTo>
                  <a:lnTo>
                    <a:pt x="58" y="392"/>
                  </a:lnTo>
                  <a:lnTo>
                    <a:pt x="67" y="354"/>
                  </a:lnTo>
                  <a:lnTo>
                    <a:pt x="76" y="309"/>
                  </a:lnTo>
                  <a:lnTo>
                    <a:pt x="83" y="266"/>
                  </a:lnTo>
                  <a:lnTo>
                    <a:pt x="89" y="227"/>
                  </a:lnTo>
                  <a:lnTo>
                    <a:pt x="90" y="212"/>
                  </a:lnTo>
                  <a:lnTo>
                    <a:pt x="90" y="200"/>
                  </a:lnTo>
                  <a:lnTo>
                    <a:pt x="89" y="191"/>
                  </a:lnTo>
                  <a:lnTo>
                    <a:pt x="89" y="189"/>
                  </a:lnTo>
                  <a:lnTo>
                    <a:pt x="88" y="187"/>
                  </a:lnTo>
                  <a:lnTo>
                    <a:pt x="88" y="187"/>
                  </a:lnTo>
                  <a:lnTo>
                    <a:pt x="103" y="189"/>
                  </a:lnTo>
                  <a:lnTo>
                    <a:pt x="119" y="190"/>
                  </a:lnTo>
                  <a:lnTo>
                    <a:pt x="149" y="195"/>
                  </a:lnTo>
                  <a:lnTo>
                    <a:pt x="179" y="201"/>
                  </a:lnTo>
                  <a:lnTo>
                    <a:pt x="208" y="207"/>
                  </a:lnTo>
                  <a:lnTo>
                    <a:pt x="223" y="208"/>
                  </a:lnTo>
                  <a:lnTo>
                    <a:pt x="240" y="209"/>
                  </a:lnTo>
                  <a:lnTo>
                    <a:pt x="257" y="208"/>
                  </a:lnTo>
                  <a:lnTo>
                    <a:pt x="275" y="207"/>
                  </a:lnTo>
                  <a:lnTo>
                    <a:pt x="294" y="204"/>
                  </a:lnTo>
                  <a:lnTo>
                    <a:pt x="315" y="200"/>
                  </a:lnTo>
                  <a:lnTo>
                    <a:pt x="336" y="193"/>
                  </a:lnTo>
                  <a:lnTo>
                    <a:pt x="359" y="184"/>
                  </a:lnTo>
                  <a:lnTo>
                    <a:pt x="359" y="184"/>
                  </a:lnTo>
                  <a:lnTo>
                    <a:pt x="368" y="200"/>
                  </a:lnTo>
                  <a:lnTo>
                    <a:pt x="376" y="214"/>
                  </a:lnTo>
                  <a:lnTo>
                    <a:pt x="386" y="226"/>
                  </a:lnTo>
                  <a:lnTo>
                    <a:pt x="395" y="237"/>
                  </a:lnTo>
                  <a:lnTo>
                    <a:pt x="407" y="245"/>
                  </a:lnTo>
                  <a:lnTo>
                    <a:pt x="419" y="252"/>
                  </a:lnTo>
                  <a:lnTo>
                    <a:pt x="433" y="256"/>
                  </a:lnTo>
                  <a:lnTo>
                    <a:pt x="447" y="256"/>
                  </a:lnTo>
                  <a:lnTo>
                    <a:pt x="447" y="256"/>
                  </a:lnTo>
                  <a:lnTo>
                    <a:pt x="450" y="295"/>
                  </a:lnTo>
                  <a:lnTo>
                    <a:pt x="451" y="333"/>
                  </a:lnTo>
                  <a:lnTo>
                    <a:pt x="454" y="352"/>
                  </a:lnTo>
                  <a:lnTo>
                    <a:pt x="455" y="373"/>
                  </a:lnTo>
                  <a:lnTo>
                    <a:pt x="459" y="395"/>
                  </a:lnTo>
                  <a:lnTo>
                    <a:pt x="465" y="419"/>
                  </a:lnTo>
                  <a:lnTo>
                    <a:pt x="477" y="430"/>
                  </a:lnTo>
                  <a:lnTo>
                    <a:pt x="477" y="430"/>
                  </a:lnTo>
                  <a:lnTo>
                    <a:pt x="476" y="394"/>
                  </a:lnTo>
                  <a:lnTo>
                    <a:pt x="476" y="377"/>
                  </a:lnTo>
                  <a:lnTo>
                    <a:pt x="477" y="362"/>
                  </a:lnTo>
                  <a:lnTo>
                    <a:pt x="481" y="349"/>
                  </a:lnTo>
                  <a:lnTo>
                    <a:pt x="486" y="337"/>
                  </a:lnTo>
                  <a:lnTo>
                    <a:pt x="493" y="327"/>
                  </a:lnTo>
                  <a:lnTo>
                    <a:pt x="497" y="323"/>
                  </a:lnTo>
                  <a:lnTo>
                    <a:pt x="502" y="319"/>
                  </a:lnTo>
                  <a:lnTo>
                    <a:pt x="502" y="319"/>
                  </a:lnTo>
                  <a:lnTo>
                    <a:pt x="504" y="299"/>
                  </a:lnTo>
                  <a:lnTo>
                    <a:pt x="506" y="281"/>
                  </a:lnTo>
                  <a:lnTo>
                    <a:pt x="511" y="245"/>
                  </a:lnTo>
                  <a:lnTo>
                    <a:pt x="511" y="226"/>
                  </a:lnTo>
                  <a:lnTo>
                    <a:pt x="511" y="204"/>
                  </a:lnTo>
                  <a:lnTo>
                    <a:pt x="506" y="179"/>
                  </a:lnTo>
                  <a:lnTo>
                    <a:pt x="501" y="151"/>
                  </a:lnTo>
                  <a:lnTo>
                    <a:pt x="501" y="151"/>
                  </a:lnTo>
                  <a:lnTo>
                    <a:pt x="487" y="126"/>
                  </a:lnTo>
                  <a:lnTo>
                    <a:pt x="472" y="105"/>
                  </a:lnTo>
                  <a:lnTo>
                    <a:pt x="455" y="85"/>
                  </a:lnTo>
                  <a:lnTo>
                    <a:pt x="436" y="68"/>
                  </a:lnTo>
                  <a:lnTo>
                    <a:pt x="415" y="53"/>
                  </a:lnTo>
                  <a:lnTo>
                    <a:pt x="391" y="40"/>
                  </a:lnTo>
                  <a:lnTo>
                    <a:pt x="365" y="29"/>
                  </a:lnTo>
                  <a:lnTo>
                    <a:pt x="337" y="22"/>
                  </a:lnTo>
                  <a:lnTo>
                    <a:pt x="337" y="22"/>
                  </a:lnTo>
                  <a:lnTo>
                    <a:pt x="314" y="11"/>
                  </a:lnTo>
                  <a:lnTo>
                    <a:pt x="301" y="7"/>
                  </a:lnTo>
                  <a:lnTo>
                    <a:pt x="289" y="4"/>
                  </a:lnTo>
                  <a:lnTo>
                    <a:pt x="276" y="1"/>
                  </a:lnTo>
                  <a:lnTo>
                    <a:pt x="264" y="0"/>
                  </a:lnTo>
                  <a:lnTo>
                    <a:pt x="251" y="0"/>
                  </a:lnTo>
                  <a:lnTo>
                    <a:pt x="239" y="1"/>
                  </a:lnTo>
                  <a:lnTo>
                    <a:pt x="225" y="3"/>
                  </a:lnTo>
                  <a:lnTo>
                    <a:pt x="212" y="5"/>
                  </a:lnTo>
                  <a:lnTo>
                    <a:pt x="199" y="11"/>
                  </a:lnTo>
                  <a:lnTo>
                    <a:pt x="185" y="17"/>
                  </a:lnTo>
                  <a:lnTo>
                    <a:pt x="169" y="24"/>
                  </a:lnTo>
                  <a:lnTo>
                    <a:pt x="156" y="32"/>
                  </a:lnTo>
                  <a:lnTo>
                    <a:pt x="140" y="42"/>
                  </a:lnTo>
                  <a:lnTo>
                    <a:pt x="126" y="53"/>
                  </a:lnTo>
                  <a:lnTo>
                    <a:pt x="126" y="53"/>
                  </a:lnTo>
                  <a:lnTo>
                    <a:pt x="115" y="54"/>
                  </a:lnTo>
                  <a:lnTo>
                    <a:pt x="106" y="55"/>
                  </a:lnTo>
                  <a:lnTo>
                    <a:pt x="97" y="57"/>
                  </a:lnTo>
                  <a:lnTo>
                    <a:pt x="88" y="60"/>
                  </a:lnTo>
                  <a:lnTo>
                    <a:pt x="79" y="62"/>
                  </a:lnTo>
                  <a:lnTo>
                    <a:pt x="72" y="68"/>
                  </a:lnTo>
                  <a:lnTo>
                    <a:pt x="58" y="78"/>
                  </a:lnTo>
                  <a:lnTo>
                    <a:pt x="46" y="90"/>
                  </a:lnTo>
                  <a:lnTo>
                    <a:pt x="35" y="105"/>
                  </a:lnTo>
                  <a:lnTo>
                    <a:pt x="25" y="123"/>
                  </a:lnTo>
                  <a:lnTo>
                    <a:pt x="17" y="143"/>
                  </a:lnTo>
                  <a:lnTo>
                    <a:pt x="17" y="143"/>
                  </a:lnTo>
                  <a:lnTo>
                    <a:pt x="14" y="165"/>
                  </a:lnTo>
                  <a:lnTo>
                    <a:pt x="10" y="186"/>
                  </a:lnTo>
                  <a:lnTo>
                    <a:pt x="6" y="207"/>
                  </a:lnTo>
                  <a:lnTo>
                    <a:pt x="2" y="229"/>
                  </a:lnTo>
                  <a:lnTo>
                    <a:pt x="0" y="252"/>
                  </a:lnTo>
                  <a:lnTo>
                    <a:pt x="0" y="277"/>
                  </a:lnTo>
                  <a:lnTo>
                    <a:pt x="2" y="306"/>
                  </a:lnTo>
                  <a:lnTo>
                    <a:pt x="9" y="340"/>
                  </a:lnTo>
                  <a:lnTo>
                    <a:pt x="9" y="340"/>
                  </a:lnTo>
                  <a:lnTo>
                    <a:pt x="13" y="362"/>
                  </a:lnTo>
                  <a:lnTo>
                    <a:pt x="20" y="385"/>
                  </a:lnTo>
                  <a:lnTo>
                    <a:pt x="24" y="397"/>
                  </a:lnTo>
                  <a:lnTo>
                    <a:pt x="29" y="408"/>
                  </a:lnTo>
                  <a:lnTo>
                    <a:pt x="36" y="420"/>
                  </a:lnTo>
                  <a:lnTo>
                    <a:pt x="43" y="431"/>
                  </a:lnTo>
                  <a:lnTo>
                    <a:pt x="43" y="431"/>
                  </a:lnTo>
                  <a:close/>
                  <a:moveTo>
                    <a:pt x="43" y="431"/>
                  </a:moveTo>
                  <a:lnTo>
                    <a:pt x="43" y="4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2" name="Freeform 539">
              <a:extLst>
                <a:ext uri="{FF2B5EF4-FFF2-40B4-BE49-F238E27FC236}">
                  <a16:creationId xmlns:a16="http://schemas.microsoft.com/office/drawing/2014/main" id="{206D7AA3-2FCC-4C2F-A949-42AD76E54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2616200"/>
              <a:ext cx="271462" cy="228600"/>
            </a:xfrm>
            <a:custGeom>
              <a:avLst/>
              <a:gdLst>
                <a:gd name="T0" fmla="*/ 43 w 511"/>
                <a:gd name="T1" fmla="*/ 431 h 431"/>
                <a:gd name="T2" fmla="*/ 50 w 511"/>
                <a:gd name="T3" fmla="*/ 419 h 431"/>
                <a:gd name="T4" fmla="*/ 67 w 511"/>
                <a:gd name="T5" fmla="*/ 354 h 431"/>
                <a:gd name="T6" fmla="*/ 83 w 511"/>
                <a:gd name="T7" fmla="*/ 266 h 431"/>
                <a:gd name="T8" fmla="*/ 90 w 511"/>
                <a:gd name="T9" fmla="*/ 212 h 431"/>
                <a:gd name="T10" fmla="*/ 89 w 511"/>
                <a:gd name="T11" fmla="*/ 191 h 431"/>
                <a:gd name="T12" fmla="*/ 88 w 511"/>
                <a:gd name="T13" fmla="*/ 187 h 431"/>
                <a:gd name="T14" fmla="*/ 103 w 511"/>
                <a:gd name="T15" fmla="*/ 189 h 431"/>
                <a:gd name="T16" fmla="*/ 149 w 511"/>
                <a:gd name="T17" fmla="*/ 195 h 431"/>
                <a:gd name="T18" fmla="*/ 208 w 511"/>
                <a:gd name="T19" fmla="*/ 207 h 431"/>
                <a:gd name="T20" fmla="*/ 240 w 511"/>
                <a:gd name="T21" fmla="*/ 209 h 431"/>
                <a:gd name="T22" fmla="*/ 275 w 511"/>
                <a:gd name="T23" fmla="*/ 207 h 431"/>
                <a:gd name="T24" fmla="*/ 315 w 511"/>
                <a:gd name="T25" fmla="*/ 200 h 431"/>
                <a:gd name="T26" fmla="*/ 359 w 511"/>
                <a:gd name="T27" fmla="*/ 184 h 431"/>
                <a:gd name="T28" fmla="*/ 368 w 511"/>
                <a:gd name="T29" fmla="*/ 200 h 431"/>
                <a:gd name="T30" fmla="*/ 386 w 511"/>
                <a:gd name="T31" fmla="*/ 226 h 431"/>
                <a:gd name="T32" fmla="*/ 407 w 511"/>
                <a:gd name="T33" fmla="*/ 245 h 431"/>
                <a:gd name="T34" fmla="*/ 433 w 511"/>
                <a:gd name="T35" fmla="*/ 256 h 431"/>
                <a:gd name="T36" fmla="*/ 447 w 511"/>
                <a:gd name="T37" fmla="*/ 256 h 431"/>
                <a:gd name="T38" fmla="*/ 451 w 511"/>
                <a:gd name="T39" fmla="*/ 333 h 431"/>
                <a:gd name="T40" fmla="*/ 455 w 511"/>
                <a:gd name="T41" fmla="*/ 373 h 431"/>
                <a:gd name="T42" fmla="*/ 465 w 511"/>
                <a:gd name="T43" fmla="*/ 419 h 431"/>
                <a:gd name="T44" fmla="*/ 477 w 511"/>
                <a:gd name="T45" fmla="*/ 430 h 431"/>
                <a:gd name="T46" fmla="*/ 476 w 511"/>
                <a:gd name="T47" fmla="*/ 377 h 431"/>
                <a:gd name="T48" fmla="*/ 481 w 511"/>
                <a:gd name="T49" fmla="*/ 349 h 431"/>
                <a:gd name="T50" fmla="*/ 493 w 511"/>
                <a:gd name="T51" fmla="*/ 327 h 431"/>
                <a:gd name="T52" fmla="*/ 502 w 511"/>
                <a:gd name="T53" fmla="*/ 319 h 431"/>
                <a:gd name="T54" fmla="*/ 504 w 511"/>
                <a:gd name="T55" fmla="*/ 299 h 431"/>
                <a:gd name="T56" fmla="*/ 511 w 511"/>
                <a:gd name="T57" fmla="*/ 245 h 431"/>
                <a:gd name="T58" fmla="*/ 511 w 511"/>
                <a:gd name="T59" fmla="*/ 204 h 431"/>
                <a:gd name="T60" fmla="*/ 501 w 511"/>
                <a:gd name="T61" fmla="*/ 151 h 431"/>
                <a:gd name="T62" fmla="*/ 487 w 511"/>
                <a:gd name="T63" fmla="*/ 126 h 431"/>
                <a:gd name="T64" fmla="*/ 455 w 511"/>
                <a:gd name="T65" fmla="*/ 85 h 431"/>
                <a:gd name="T66" fmla="*/ 415 w 511"/>
                <a:gd name="T67" fmla="*/ 53 h 431"/>
                <a:gd name="T68" fmla="*/ 365 w 511"/>
                <a:gd name="T69" fmla="*/ 29 h 431"/>
                <a:gd name="T70" fmla="*/ 337 w 511"/>
                <a:gd name="T71" fmla="*/ 22 h 431"/>
                <a:gd name="T72" fmla="*/ 301 w 511"/>
                <a:gd name="T73" fmla="*/ 7 h 431"/>
                <a:gd name="T74" fmla="*/ 276 w 511"/>
                <a:gd name="T75" fmla="*/ 1 h 431"/>
                <a:gd name="T76" fmla="*/ 251 w 511"/>
                <a:gd name="T77" fmla="*/ 0 h 431"/>
                <a:gd name="T78" fmla="*/ 225 w 511"/>
                <a:gd name="T79" fmla="*/ 3 h 431"/>
                <a:gd name="T80" fmla="*/ 199 w 511"/>
                <a:gd name="T81" fmla="*/ 11 h 431"/>
                <a:gd name="T82" fmla="*/ 169 w 511"/>
                <a:gd name="T83" fmla="*/ 24 h 431"/>
                <a:gd name="T84" fmla="*/ 140 w 511"/>
                <a:gd name="T85" fmla="*/ 42 h 431"/>
                <a:gd name="T86" fmla="*/ 126 w 511"/>
                <a:gd name="T87" fmla="*/ 53 h 431"/>
                <a:gd name="T88" fmla="*/ 106 w 511"/>
                <a:gd name="T89" fmla="*/ 55 h 431"/>
                <a:gd name="T90" fmla="*/ 88 w 511"/>
                <a:gd name="T91" fmla="*/ 60 h 431"/>
                <a:gd name="T92" fmla="*/ 72 w 511"/>
                <a:gd name="T93" fmla="*/ 68 h 431"/>
                <a:gd name="T94" fmla="*/ 46 w 511"/>
                <a:gd name="T95" fmla="*/ 90 h 431"/>
                <a:gd name="T96" fmla="*/ 25 w 511"/>
                <a:gd name="T97" fmla="*/ 123 h 431"/>
                <a:gd name="T98" fmla="*/ 17 w 511"/>
                <a:gd name="T99" fmla="*/ 143 h 431"/>
                <a:gd name="T100" fmla="*/ 10 w 511"/>
                <a:gd name="T101" fmla="*/ 186 h 431"/>
                <a:gd name="T102" fmla="*/ 2 w 511"/>
                <a:gd name="T103" fmla="*/ 229 h 431"/>
                <a:gd name="T104" fmla="*/ 0 w 511"/>
                <a:gd name="T105" fmla="*/ 277 h 431"/>
                <a:gd name="T106" fmla="*/ 9 w 511"/>
                <a:gd name="T107" fmla="*/ 340 h 431"/>
                <a:gd name="T108" fmla="*/ 13 w 511"/>
                <a:gd name="T109" fmla="*/ 362 h 431"/>
                <a:gd name="T110" fmla="*/ 24 w 511"/>
                <a:gd name="T111" fmla="*/ 397 h 431"/>
                <a:gd name="T112" fmla="*/ 36 w 511"/>
                <a:gd name="T113" fmla="*/ 420 h 431"/>
                <a:gd name="T114" fmla="*/ 43 w 511"/>
                <a:gd name="T115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1" h="431">
                  <a:moveTo>
                    <a:pt x="43" y="431"/>
                  </a:moveTo>
                  <a:lnTo>
                    <a:pt x="43" y="431"/>
                  </a:lnTo>
                  <a:lnTo>
                    <a:pt x="46" y="427"/>
                  </a:lnTo>
                  <a:lnTo>
                    <a:pt x="50" y="419"/>
                  </a:lnTo>
                  <a:lnTo>
                    <a:pt x="58" y="392"/>
                  </a:lnTo>
                  <a:lnTo>
                    <a:pt x="67" y="354"/>
                  </a:lnTo>
                  <a:lnTo>
                    <a:pt x="76" y="309"/>
                  </a:lnTo>
                  <a:lnTo>
                    <a:pt x="83" y="266"/>
                  </a:lnTo>
                  <a:lnTo>
                    <a:pt x="89" y="227"/>
                  </a:lnTo>
                  <a:lnTo>
                    <a:pt x="90" y="212"/>
                  </a:lnTo>
                  <a:lnTo>
                    <a:pt x="90" y="200"/>
                  </a:lnTo>
                  <a:lnTo>
                    <a:pt x="89" y="191"/>
                  </a:lnTo>
                  <a:lnTo>
                    <a:pt x="89" y="189"/>
                  </a:lnTo>
                  <a:lnTo>
                    <a:pt x="88" y="187"/>
                  </a:lnTo>
                  <a:lnTo>
                    <a:pt x="88" y="187"/>
                  </a:lnTo>
                  <a:lnTo>
                    <a:pt x="103" y="189"/>
                  </a:lnTo>
                  <a:lnTo>
                    <a:pt x="119" y="190"/>
                  </a:lnTo>
                  <a:lnTo>
                    <a:pt x="149" y="195"/>
                  </a:lnTo>
                  <a:lnTo>
                    <a:pt x="179" y="201"/>
                  </a:lnTo>
                  <a:lnTo>
                    <a:pt x="208" y="207"/>
                  </a:lnTo>
                  <a:lnTo>
                    <a:pt x="223" y="208"/>
                  </a:lnTo>
                  <a:lnTo>
                    <a:pt x="240" y="209"/>
                  </a:lnTo>
                  <a:lnTo>
                    <a:pt x="257" y="208"/>
                  </a:lnTo>
                  <a:lnTo>
                    <a:pt x="275" y="207"/>
                  </a:lnTo>
                  <a:lnTo>
                    <a:pt x="294" y="204"/>
                  </a:lnTo>
                  <a:lnTo>
                    <a:pt x="315" y="200"/>
                  </a:lnTo>
                  <a:lnTo>
                    <a:pt x="336" y="193"/>
                  </a:lnTo>
                  <a:lnTo>
                    <a:pt x="359" y="184"/>
                  </a:lnTo>
                  <a:lnTo>
                    <a:pt x="359" y="184"/>
                  </a:lnTo>
                  <a:lnTo>
                    <a:pt x="368" y="200"/>
                  </a:lnTo>
                  <a:lnTo>
                    <a:pt x="376" y="214"/>
                  </a:lnTo>
                  <a:lnTo>
                    <a:pt x="386" y="226"/>
                  </a:lnTo>
                  <a:lnTo>
                    <a:pt x="395" y="237"/>
                  </a:lnTo>
                  <a:lnTo>
                    <a:pt x="407" y="245"/>
                  </a:lnTo>
                  <a:lnTo>
                    <a:pt x="419" y="252"/>
                  </a:lnTo>
                  <a:lnTo>
                    <a:pt x="433" y="256"/>
                  </a:lnTo>
                  <a:lnTo>
                    <a:pt x="447" y="256"/>
                  </a:lnTo>
                  <a:lnTo>
                    <a:pt x="447" y="256"/>
                  </a:lnTo>
                  <a:lnTo>
                    <a:pt x="450" y="295"/>
                  </a:lnTo>
                  <a:lnTo>
                    <a:pt x="451" y="333"/>
                  </a:lnTo>
                  <a:lnTo>
                    <a:pt x="454" y="352"/>
                  </a:lnTo>
                  <a:lnTo>
                    <a:pt x="455" y="373"/>
                  </a:lnTo>
                  <a:lnTo>
                    <a:pt x="459" y="395"/>
                  </a:lnTo>
                  <a:lnTo>
                    <a:pt x="465" y="419"/>
                  </a:lnTo>
                  <a:lnTo>
                    <a:pt x="477" y="430"/>
                  </a:lnTo>
                  <a:lnTo>
                    <a:pt x="477" y="430"/>
                  </a:lnTo>
                  <a:lnTo>
                    <a:pt x="476" y="394"/>
                  </a:lnTo>
                  <a:lnTo>
                    <a:pt x="476" y="377"/>
                  </a:lnTo>
                  <a:lnTo>
                    <a:pt x="477" y="362"/>
                  </a:lnTo>
                  <a:lnTo>
                    <a:pt x="481" y="349"/>
                  </a:lnTo>
                  <a:lnTo>
                    <a:pt x="486" y="337"/>
                  </a:lnTo>
                  <a:lnTo>
                    <a:pt x="493" y="327"/>
                  </a:lnTo>
                  <a:lnTo>
                    <a:pt x="497" y="323"/>
                  </a:lnTo>
                  <a:lnTo>
                    <a:pt x="502" y="319"/>
                  </a:lnTo>
                  <a:lnTo>
                    <a:pt x="502" y="319"/>
                  </a:lnTo>
                  <a:lnTo>
                    <a:pt x="504" y="299"/>
                  </a:lnTo>
                  <a:lnTo>
                    <a:pt x="506" y="281"/>
                  </a:lnTo>
                  <a:lnTo>
                    <a:pt x="511" y="245"/>
                  </a:lnTo>
                  <a:lnTo>
                    <a:pt x="511" y="226"/>
                  </a:lnTo>
                  <a:lnTo>
                    <a:pt x="511" y="204"/>
                  </a:lnTo>
                  <a:lnTo>
                    <a:pt x="506" y="179"/>
                  </a:lnTo>
                  <a:lnTo>
                    <a:pt x="501" y="151"/>
                  </a:lnTo>
                  <a:lnTo>
                    <a:pt x="501" y="151"/>
                  </a:lnTo>
                  <a:lnTo>
                    <a:pt x="487" y="126"/>
                  </a:lnTo>
                  <a:lnTo>
                    <a:pt x="472" y="105"/>
                  </a:lnTo>
                  <a:lnTo>
                    <a:pt x="455" y="85"/>
                  </a:lnTo>
                  <a:lnTo>
                    <a:pt x="436" y="68"/>
                  </a:lnTo>
                  <a:lnTo>
                    <a:pt x="415" y="53"/>
                  </a:lnTo>
                  <a:lnTo>
                    <a:pt x="391" y="40"/>
                  </a:lnTo>
                  <a:lnTo>
                    <a:pt x="365" y="29"/>
                  </a:lnTo>
                  <a:lnTo>
                    <a:pt x="337" y="22"/>
                  </a:lnTo>
                  <a:lnTo>
                    <a:pt x="337" y="22"/>
                  </a:lnTo>
                  <a:lnTo>
                    <a:pt x="314" y="11"/>
                  </a:lnTo>
                  <a:lnTo>
                    <a:pt x="301" y="7"/>
                  </a:lnTo>
                  <a:lnTo>
                    <a:pt x="289" y="4"/>
                  </a:lnTo>
                  <a:lnTo>
                    <a:pt x="276" y="1"/>
                  </a:lnTo>
                  <a:lnTo>
                    <a:pt x="264" y="0"/>
                  </a:lnTo>
                  <a:lnTo>
                    <a:pt x="251" y="0"/>
                  </a:lnTo>
                  <a:lnTo>
                    <a:pt x="239" y="1"/>
                  </a:lnTo>
                  <a:lnTo>
                    <a:pt x="225" y="3"/>
                  </a:lnTo>
                  <a:lnTo>
                    <a:pt x="212" y="5"/>
                  </a:lnTo>
                  <a:lnTo>
                    <a:pt x="199" y="11"/>
                  </a:lnTo>
                  <a:lnTo>
                    <a:pt x="185" y="17"/>
                  </a:lnTo>
                  <a:lnTo>
                    <a:pt x="169" y="24"/>
                  </a:lnTo>
                  <a:lnTo>
                    <a:pt x="156" y="32"/>
                  </a:lnTo>
                  <a:lnTo>
                    <a:pt x="140" y="42"/>
                  </a:lnTo>
                  <a:lnTo>
                    <a:pt x="126" y="53"/>
                  </a:lnTo>
                  <a:lnTo>
                    <a:pt x="126" y="53"/>
                  </a:lnTo>
                  <a:lnTo>
                    <a:pt x="115" y="54"/>
                  </a:lnTo>
                  <a:lnTo>
                    <a:pt x="106" y="55"/>
                  </a:lnTo>
                  <a:lnTo>
                    <a:pt x="97" y="57"/>
                  </a:lnTo>
                  <a:lnTo>
                    <a:pt x="88" y="60"/>
                  </a:lnTo>
                  <a:lnTo>
                    <a:pt x="79" y="62"/>
                  </a:lnTo>
                  <a:lnTo>
                    <a:pt x="72" y="68"/>
                  </a:lnTo>
                  <a:lnTo>
                    <a:pt x="58" y="78"/>
                  </a:lnTo>
                  <a:lnTo>
                    <a:pt x="46" y="90"/>
                  </a:lnTo>
                  <a:lnTo>
                    <a:pt x="35" y="105"/>
                  </a:lnTo>
                  <a:lnTo>
                    <a:pt x="25" y="123"/>
                  </a:lnTo>
                  <a:lnTo>
                    <a:pt x="17" y="143"/>
                  </a:lnTo>
                  <a:lnTo>
                    <a:pt x="17" y="143"/>
                  </a:lnTo>
                  <a:lnTo>
                    <a:pt x="14" y="165"/>
                  </a:lnTo>
                  <a:lnTo>
                    <a:pt x="10" y="186"/>
                  </a:lnTo>
                  <a:lnTo>
                    <a:pt x="6" y="207"/>
                  </a:lnTo>
                  <a:lnTo>
                    <a:pt x="2" y="229"/>
                  </a:lnTo>
                  <a:lnTo>
                    <a:pt x="0" y="252"/>
                  </a:lnTo>
                  <a:lnTo>
                    <a:pt x="0" y="277"/>
                  </a:lnTo>
                  <a:lnTo>
                    <a:pt x="2" y="306"/>
                  </a:lnTo>
                  <a:lnTo>
                    <a:pt x="9" y="340"/>
                  </a:lnTo>
                  <a:lnTo>
                    <a:pt x="9" y="340"/>
                  </a:lnTo>
                  <a:lnTo>
                    <a:pt x="13" y="362"/>
                  </a:lnTo>
                  <a:lnTo>
                    <a:pt x="20" y="385"/>
                  </a:lnTo>
                  <a:lnTo>
                    <a:pt x="24" y="397"/>
                  </a:lnTo>
                  <a:lnTo>
                    <a:pt x="29" y="408"/>
                  </a:lnTo>
                  <a:lnTo>
                    <a:pt x="36" y="420"/>
                  </a:lnTo>
                  <a:lnTo>
                    <a:pt x="43" y="431"/>
                  </a:lnTo>
                  <a:lnTo>
                    <a:pt x="43" y="4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3" name="Line 540">
              <a:extLst>
                <a:ext uri="{FF2B5EF4-FFF2-40B4-BE49-F238E27FC236}">
                  <a16:creationId xmlns:a16="http://schemas.microsoft.com/office/drawing/2014/main" id="{10F3807A-8165-468F-B81D-7527865FF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9488" y="28448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4" name="Freeform 541">
              <a:extLst>
                <a:ext uri="{FF2B5EF4-FFF2-40B4-BE49-F238E27FC236}">
                  <a16:creationId xmlns:a16="http://schemas.microsoft.com/office/drawing/2014/main" id="{060AE9AC-CB35-4A71-8587-4F50EC786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2616200"/>
              <a:ext cx="271462" cy="228600"/>
            </a:xfrm>
            <a:custGeom>
              <a:avLst/>
              <a:gdLst>
                <a:gd name="T0" fmla="*/ 43 w 511"/>
                <a:gd name="T1" fmla="*/ 431 h 431"/>
                <a:gd name="T2" fmla="*/ 50 w 511"/>
                <a:gd name="T3" fmla="*/ 420 h 431"/>
                <a:gd name="T4" fmla="*/ 67 w 511"/>
                <a:gd name="T5" fmla="*/ 354 h 431"/>
                <a:gd name="T6" fmla="*/ 83 w 511"/>
                <a:gd name="T7" fmla="*/ 266 h 431"/>
                <a:gd name="T8" fmla="*/ 90 w 511"/>
                <a:gd name="T9" fmla="*/ 212 h 431"/>
                <a:gd name="T10" fmla="*/ 89 w 511"/>
                <a:gd name="T11" fmla="*/ 191 h 431"/>
                <a:gd name="T12" fmla="*/ 88 w 511"/>
                <a:gd name="T13" fmla="*/ 187 h 431"/>
                <a:gd name="T14" fmla="*/ 103 w 511"/>
                <a:gd name="T15" fmla="*/ 189 h 431"/>
                <a:gd name="T16" fmla="*/ 149 w 511"/>
                <a:gd name="T17" fmla="*/ 195 h 431"/>
                <a:gd name="T18" fmla="*/ 208 w 511"/>
                <a:gd name="T19" fmla="*/ 207 h 431"/>
                <a:gd name="T20" fmla="*/ 240 w 511"/>
                <a:gd name="T21" fmla="*/ 209 h 431"/>
                <a:gd name="T22" fmla="*/ 275 w 511"/>
                <a:gd name="T23" fmla="*/ 207 h 431"/>
                <a:gd name="T24" fmla="*/ 315 w 511"/>
                <a:gd name="T25" fmla="*/ 200 h 431"/>
                <a:gd name="T26" fmla="*/ 359 w 511"/>
                <a:gd name="T27" fmla="*/ 184 h 431"/>
                <a:gd name="T28" fmla="*/ 368 w 511"/>
                <a:gd name="T29" fmla="*/ 200 h 431"/>
                <a:gd name="T30" fmla="*/ 386 w 511"/>
                <a:gd name="T31" fmla="*/ 226 h 431"/>
                <a:gd name="T32" fmla="*/ 407 w 511"/>
                <a:gd name="T33" fmla="*/ 245 h 431"/>
                <a:gd name="T34" fmla="*/ 433 w 511"/>
                <a:gd name="T35" fmla="*/ 256 h 431"/>
                <a:gd name="T36" fmla="*/ 447 w 511"/>
                <a:gd name="T37" fmla="*/ 256 h 431"/>
                <a:gd name="T38" fmla="*/ 451 w 511"/>
                <a:gd name="T39" fmla="*/ 333 h 431"/>
                <a:gd name="T40" fmla="*/ 455 w 511"/>
                <a:gd name="T41" fmla="*/ 373 h 431"/>
                <a:gd name="T42" fmla="*/ 465 w 511"/>
                <a:gd name="T43" fmla="*/ 419 h 431"/>
                <a:gd name="T44" fmla="*/ 477 w 511"/>
                <a:gd name="T45" fmla="*/ 430 h 431"/>
                <a:gd name="T46" fmla="*/ 476 w 511"/>
                <a:gd name="T47" fmla="*/ 377 h 431"/>
                <a:gd name="T48" fmla="*/ 481 w 511"/>
                <a:gd name="T49" fmla="*/ 349 h 431"/>
                <a:gd name="T50" fmla="*/ 493 w 511"/>
                <a:gd name="T51" fmla="*/ 327 h 431"/>
                <a:gd name="T52" fmla="*/ 502 w 511"/>
                <a:gd name="T53" fmla="*/ 319 h 431"/>
                <a:gd name="T54" fmla="*/ 504 w 511"/>
                <a:gd name="T55" fmla="*/ 299 h 431"/>
                <a:gd name="T56" fmla="*/ 511 w 511"/>
                <a:gd name="T57" fmla="*/ 245 h 431"/>
                <a:gd name="T58" fmla="*/ 511 w 511"/>
                <a:gd name="T59" fmla="*/ 204 h 431"/>
                <a:gd name="T60" fmla="*/ 501 w 511"/>
                <a:gd name="T61" fmla="*/ 151 h 431"/>
                <a:gd name="T62" fmla="*/ 487 w 511"/>
                <a:gd name="T63" fmla="*/ 126 h 431"/>
                <a:gd name="T64" fmla="*/ 455 w 511"/>
                <a:gd name="T65" fmla="*/ 85 h 431"/>
                <a:gd name="T66" fmla="*/ 415 w 511"/>
                <a:gd name="T67" fmla="*/ 53 h 431"/>
                <a:gd name="T68" fmla="*/ 365 w 511"/>
                <a:gd name="T69" fmla="*/ 29 h 431"/>
                <a:gd name="T70" fmla="*/ 337 w 511"/>
                <a:gd name="T71" fmla="*/ 22 h 431"/>
                <a:gd name="T72" fmla="*/ 301 w 511"/>
                <a:gd name="T73" fmla="*/ 7 h 431"/>
                <a:gd name="T74" fmla="*/ 276 w 511"/>
                <a:gd name="T75" fmla="*/ 1 h 431"/>
                <a:gd name="T76" fmla="*/ 251 w 511"/>
                <a:gd name="T77" fmla="*/ 0 h 431"/>
                <a:gd name="T78" fmla="*/ 225 w 511"/>
                <a:gd name="T79" fmla="*/ 3 h 431"/>
                <a:gd name="T80" fmla="*/ 199 w 511"/>
                <a:gd name="T81" fmla="*/ 11 h 431"/>
                <a:gd name="T82" fmla="*/ 169 w 511"/>
                <a:gd name="T83" fmla="*/ 24 h 431"/>
                <a:gd name="T84" fmla="*/ 140 w 511"/>
                <a:gd name="T85" fmla="*/ 42 h 431"/>
                <a:gd name="T86" fmla="*/ 126 w 511"/>
                <a:gd name="T87" fmla="*/ 53 h 431"/>
                <a:gd name="T88" fmla="*/ 106 w 511"/>
                <a:gd name="T89" fmla="*/ 55 h 431"/>
                <a:gd name="T90" fmla="*/ 88 w 511"/>
                <a:gd name="T91" fmla="*/ 60 h 431"/>
                <a:gd name="T92" fmla="*/ 72 w 511"/>
                <a:gd name="T93" fmla="*/ 68 h 431"/>
                <a:gd name="T94" fmla="*/ 46 w 511"/>
                <a:gd name="T95" fmla="*/ 90 h 431"/>
                <a:gd name="T96" fmla="*/ 25 w 511"/>
                <a:gd name="T97" fmla="*/ 123 h 431"/>
                <a:gd name="T98" fmla="*/ 17 w 511"/>
                <a:gd name="T99" fmla="*/ 143 h 431"/>
                <a:gd name="T100" fmla="*/ 10 w 511"/>
                <a:gd name="T101" fmla="*/ 186 h 431"/>
                <a:gd name="T102" fmla="*/ 2 w 511"/>
                <a:gd name="T103" fmla="*/ 229 h 431"/>
                <a:gd name="T104" fmla="*/ 0 w 511"/>
                <a:gd name="T105" fmla="*/ 277 h 431"/>
                <a:gd name="T106" fmla="*/ 9 w 511"/>
                <a:gd name="T107" fmla="*/ 340 h 431"/>
                <a:gd name="T108" fmla="*/ 13 w 511"/>
                <a:gd name="T109" fmla="*/ 362 h 431"/>
                <a:gd name="T110" fmla="*/ 24 w 511"/>
                <a:gd name="T111" fmla="*/ 397 h 431"/>
                <a:gd name="T112" fmla="*/ 36 w 511"/>
                <a:gd name="T113" fmla="*/ 420 h 431"/>
                <a:gd name="T114" fmla="*/ 43 w 511"/>
                <a:gd name="T115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1" h="431">
                  <a:moveTo>
                    <a:pt x="43" y="431"/>
                  </a:moveTo>
                  <a:lnTo>
                    <a:pt x="43" y="431"/>
                  </a:lnTo>
                  <a:lnTo>
                    <a:pt x="46" y="427"/>
                  </a:lnTo>
                  <a:lnTo>
                    <a:pt x="50" y="420"/>
                  </a:lnTo>
                  <a:lnTo>
                    <a:pt x="58" y="392"/>
                  </a:lnTo>
                  <a:lnTo>
                    <a:pt x="67" y="354"/>
                  </a:lnTo>
                  <a:lnTo>
                    <a:pt x="76" y="309"/>
                  </a:lnTo>
                  <a:lnTo>
                    <a:pt x="83" y="266"/>
                  </a:lnTo>
                  <a:lnTo>
                    <a:pt x="89" y="227"/>
                  </a:lnTo>
                  <a:lnTo>
                    <a:pt x="90" y="212"/>
                  </a:lnTo>
                  <a:lnTo>
                    <a:pt x="90" y="200"/>
                  </a:lnTo>
                  <a:lnTo>
                    <a:pt x="89" y="191"/>
                  </a:lnTo>
                  <a:lnTo>
                    <a:pt x="89" y="189"/>
                  </a:lnTo>
                  <a:lnTo>
                    <a:pt x="88" y="187"/>
                  </a:lnTo>
                  <a:lnTo>
                    <a:pt x="88" y="187"/>
                  </a:lnTo>
                  <a:lnTo>
                    <a:pt x="103" y="189"/>
                  </a:lnTo>
                  <a:lnTo>
                    <a:pt x="119" y="190"/>
                  </a:lnTo>
                  <a:lnTo>
                    <a:pt x="149" y="195"/>
                  </a:lnTo>
                  <a:lnTo>
                    <a:pt x="179" y="201"/>
                  </a:lnTo>
                  <a:lnTo>
                    <a:pt x="208" y="207"/>
                  </a:lnTo>
                  <a:lnTo>
                    <a:pt x="223" y="208"/>
                  </a:lnTo>
                  <a:lnTo>
                    <a:pt x="240" y="209"/>
                  </a:lnTo>
                  <a:lnTo>
                    <a:pt x="257" y="209"/>
                  </a:lnTo>
                  <a:lnTo>
                    <a:pt x="275" y="207"/>
                  </a:lnTo>
                  <a:lnTo>
                    <a:pt x="294" y="204"/>
                  </a:lnTo>
                  <a:lnTo>
                    <a:pt x="315" y="200"/>
                  </a:lnTo>
                  <a:lnTo>
                    <a:pt x="336" y="193"/>
                  </a:lnTo>
                  <a:lnTo>
                    <a:pt x="359" y="184"/>
                  </a:lnTo>
                  <a:lnTo>
                    <a:pt x="359" y="184"/>
                  </a:lnTo>
                  <a:lnTo>
                    <a:pt x="368" y="200"/>
                  </a:lnTo>
                  <a:lnTo>
                    <a:pt x="376" y="214"/>
                  </a:lnTo>
                  <a:lnTo>
                    <a:pt x="386" y="226"/>
                  </a:lnTo>
                  <a:lnTo>
                    <a:pt x="395" y="237"/>
                  </a:lnTo>
                  <a:lnTo>
                    <a:pt x="407" y="245"/>
                  </a:lnTo>
                  <a:lnTo>
                    <a:pt x="419" y="252"/>
                  </a:lnTo>
                  <a:lnTo>
                    <a:pt x="433" y="256"/>
                  </a:lnTo>
                  <a:lnTo>
                    <a:pt x="447" y="256"/>
                  </a:lnTo>
                  <a:lnTo>
                    <a:pt x="447" y="256"/>
                  </a:lnTo>
                  <a:lnTo>
                    <a:pt x="450" y="295"/>
                  </a:lnTo>
                  <a:lnTo>
                    <a:pt x="451" y="333"/>
                  </a:lnTo>
                  <a:lnTo>
                    <a:pt x="454" y="352"/>
                  </a:lnTo>
                  <a:lnTo>
                    <a:pt x="455" y="373"/>
                  </a:lnTo>
                  <a:lnTo>
                    <a:pt x="459" y="395"/>
                  </a:lnTo>
                  <a:lnTo>
                    <a:pt x="465" y="419"/>
                  </a:lnTo>
                  <a:lnTo>
                    <a:pt x="477" y="430"/>
                  </a:lnTo>
                  <a:lnTo>
                    <a:pt x="477" y="430"/>
                  </a:lnTo>
                  <a:lnTo>
                    <a:pt x="476" y="394"/>
                  </a:lnTo>
                  <a:lnTo>
                    <a:pt x="476" y="377"/>
                  </a:lnTo>
                  <a:lnTo>
                    <a:pt x="477" y="363"/>
                  </a:lnTo>
                  <a:lnTo>
                    <a:pt x="481" y="349"/>
                  </a:lnTo>
                  <a:lnTo>
                    <a:pt x="486" y="337"/>
                  </a:lnTo>
                  <a:lnTo>
                    <a:pt x="493" y="327"/>
                  </a:lnTo>
                  <a:lnTo>
                    <a:pt x="497" y="323"/>
                  </a:lnTo>
                  <a:lnTo>
                    <a:pt x="502" y="319"/>
                  </a:lnTo>
                  <a:lnTo>
                    <a:pt x="502" y="319"/>
                  </a:lnTo>
                  <a:lnTo>
                    <a:pt x="504" y="299"/>
                  </a:lnTo>
                  <a:lnTo>
                    <a:pt x="506" y="281"/>
                  </a:lnTo>
                  <a:lnTo>
                    <a:pt x="511" y="245"/>
                  </a:lnTo>
                  <a:lnTo>
                    <a:pt x="511" y="226"/>
                  </a:lnTo>
                  <a:lnTo>
                    <a:pt x="511" y="204"/>
                  </a:lnTo>
                  <a:lnTo>
                    <a:pt x="506" y="179"/>
                  </a:lnTo>
                  <a:lnTo>
                    <a:pt x="501" y="151"/>
                  </a:lnTo>
                  <a:lnTo>
                    <a:pt x="501" y="151"/>
                  </a:lnTo>
                  <a:lnTo>
                    <a:pt x="487" y="126"/>
                  </a:lnTo>
                  <a:lnTo>
                    <a:pt x="472" y="105"/>
                  </a:lnTo>
                  <a:lnTo>
                    <a:pt x="455" y="85"/>
                  </a:lnTo>
                  <a:lnTo>
                    <a:pt x="436" y="68"/>
                  </a:lnTo>
                  <a:lnTo>
                    <a:pt x="415" y="53"/>
                  </a:lnTo>
                  <a:lnTo>
                    <a:pt x="391" y="40"/>
                  </a:lnTo>
                  <a:lnTo>
                    <a:pt x="365" y="29"/>
                  </a:lnTo>
                  <a:lnTo>
                    <a:pt x="337" y="22"/>
                  </a:lnTo>
                  <a:lnTo>
                    <a:pt x="337" y="22"/>
                  </a:lnTo>
                  <a:lnTo>
                    <a:pt x="314" y="11"/>
                  </a:lnTo>
                  <a:lnTo>
                    <a:pt x="301" y="7"/>
                  </a:lnTo>
                  <a:lnTo>
                    <a:pt x="289" y="4"/>
                  </a:lnTo>
                  <a:lnTo>
                    <a:pt x="276" y="1"/>
                  </a:lnTo>
                  <a:lnTo>
                    <a:pt x="264" y="1"/>
                  </a:lnTo>
                  <a:lnTo>
                    <a:pt x="251" y="0"/>
                  </a:lnTo>
                  <a:lnTo>
                    <a:pt x="239" y="1"/>
                  </a:lnTo>
                  <a:lnTo>
                    <a:pt x="225" y="3"/>
                  </a:lnTo>
                  <a:lnTo>
                    <a:pt x="212" y="5"/>
                  </a:lnTo>
                  <a:lnTo>
                    <a:pt x="199" y="11"/>
                  </a:lnTo>
                  <a:lnTo>
                    <a:pt x="185" y="17"/>
                  </a:lnTo>
                  <a:lnTo>
                    <a:pt x="169" y="24"/>
                  </a:lnTo>
                  <a:lnTo>
                    <a:pt x="156" y="32"/>
                  </a:lnTo>
                  <a:lnTo>
                    <a:pt x="140" y="42"/>
                  </a:lnTo>
                  <a:lnTo>
                    <a:pt x="126" y="53"/>
                  </a:lnTo>
                  <a:lnTo>
                    <a:pt x="126" y="53"/>
                  </a:lnTo>
                  <a:lnTo>
                    <a:pt x="115" y="54"/>
                  </a:lnTo>
                  <a:lnTo>
                    <a:pt x="106" y="55"/>
                  </a:lnTo>
                  <a:lnTo>
                    <a:pt x="97" y="57"/>
                  </a:lnTo>
                  <a:lnTo>
                    <a:pt x="88" y="60"/>
                  </a:lnTo>
                  <a:lnTo>
                    <a:pt x="79" y="64"/>
                  </a:lnTo>
                  <a:lnTo>
                    <a:pt x="72" y="68"/>
                  </a:lnTo>
                  <a:lnTo>
                    <a:pt x="58" y="78"/>
                  </a:lnTo>
                  <a:lnTo>
                    <a:pt x="46" y="90"/>
                  </a:lnTo>
                  <a:lnTo>
                    <a:pt x="35" y="105"/>
                  </a:lnTo>
                  <a:lnTo>
                    <a:pt x="25" y="123"/>
                  </a:lnTo>
                  <a:lnTo>
                    <a:pt x="17" y="143"/>
                  </a:lnTo>
                  <a:lnTo>
                    <a:pt x="17" y="143"/>
                  </a:lnTo>
                  <a:lnTo>
                    <a:pt x="14" y="165"/>
                  </a:lnTo>
                  <a:lnTo>
                    <a:pt x="10" y="186"/>
                  </a:lnTo>
                  <a:lnTo>
                    <a:pt x="6" y="207"/>
                  </a:lnTo>
                  <a:lnTo>
                    <a:pt x="2" y="229"/>
                  </a:lnTo>
                  <a:lnTo>
                    <a:pt x="0" y="252"/>
                  </a:lnTo>
                  <a:lnTo>
                    <a:pt x="0" y="277"/>
                  </a:lnTo>
                  <a:lnTo>
                    <a:pt x="2" y="306"/>
                  </a:lnTo>
                  <a:lnTo>
                    <a:pt x="9" y="340"/>
                  </a:lnTo>
                  <a:lnTo>
                    <a:pt x="9" y="340"/>
                  </a:lnTo>
                  <a:lnTo>
                    <a:pt x="13" y="362"/>
                  </a:lnTo>
                  <a:lnTo>
                    <a:pt x="20" y="385"/>
                  </a:lnTo>
                  <a:lnTo>
                    <a:pt x="24" y="397"/>
                  </a:lnTo>
                  <a:lnTo>
                    <a:pt x="29" y="408"/>
                  </a:lnTo>
                  <a:lnTo>
                    <a:pt x="36" y="420"/>
                  </a:lnTo>
                  <a:lnTo>
                    <a:pt x="43" y="431"/>
                  </a:lnTo>
                  <a:lnTo>
                    <a:pt x="43" y="43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5" name="Line 542">
              <a:extLst>
                <a:ext uri="{FF2B5EF4-FFF2-40B4-BE49-F238E27FC236}">
                  <a16:creationId xmlns:a16="http://schemas.microsoft.com/office/drawing/2014/main" id="{DA96A660-D895-48BA-B418-213CCDBCA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9488" y="2844800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6" name="Freeform 543">
              <a:extLst>
                <a:ext uri="{FF2B5EF4-FFF2-40B4-BE49-F238E27FC236}">
                  <a16:creationId xmlns:a16="http://schemas.microsoft.com/office/drawing/2014/main" id="{AF8AB2AD-0830-4451-987B-7A3F5D829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4550" y="3608388"/>
              <a:ext cx="120650" cy="90488"/>
            </a:xfrm>
            <a:custGeom>
              <a:avLst/>
              <a:gdLst>
                <a:gd name="T0" fmla="*/ 54 w 229"/>
                <a:gd name="T1" fmla="*/ 0 h 172"/>
                <a:gd name="T2" fmla="*/ 229 w 229"/>
                <a:gd name="T3" fmla="*/ 33 h 172"/>
                <a:gd name="T4" fmla="*/ 229 w 229"/>
                <a:gd name="T5" fmla="*/ 33 h 172"/>
                <a:gd name="T6" fmla="*/ 229 w 229"/>
                <a:gd name="T7" fmla="*/ 51 h 172"/>
                <a:gd name="T8" fmla="*/ 227 w 229"/>
                <a:gd name="T9" fmla="*/ 69 h 172"/>
                <a:gd name="T10" fmla="*/ 225 w 229"/>
                <a:gd name="T11" fmla="*/ 86 h 172"/>
                <a:gd name="T12" fmla="*/ 222 w 229"/>
                <a:gd name="T13" fmla="*/ 102 h 172"/>
                <a:gd name="T14" fmla="*/ 216 w 229"/>
                <a:gd name="T15" fmla="*/ 119 h 172"/>
                <a:gd name="T16" fmla="*/ 211 w 229"/>
                <a:gd name="T17" fmla="*/ 135 h 172"/>
                <a:gd name="T18" fmla="*/ 204 w 229"/>
                <a:gd name="T19" fmla="*/ 151 h 172"/>
                <a:gd name="T20" fmla="*/ 196 w 229"/>
                <a:gd name="T21" fmla="*/ 167 h 172"/>
                <a:gd name="T22" fmla="*/ 196 w 229"/>
                <a:gd name="T23" fmla="*/ 167 h 172"/>
                <a:gd name="T24" fmla="*/ 168 w 229"/>
                <a:gd name="T25" fmla="*/ 170 h 172"/>
                <a:gd name="T26" fmla="*/ 143 w 229"/>
                <a:gd name="T27" fmla="*/ 172 h 172"/>
                <a:gd name="T28" fmla="*/ 118 w 229"/>
                <a:gd name="T29" fmla="*/ 172 h 172"/>
                <a:gd name="T30" fmla="*/ 93 w 229"/>
                <a:gd name="T31" fmla="*/ 169 h 172"/>
                <a:gd name="T32" fmla="*/ 69 w 229"/>
                <a:gd name="T33" fmla="*/ 165 h 172"/>
                <a:gd name="T34" fmla="*/ 47 w 229"/>
                <a:gd name="T35" fmla="*/ 159 h 172"/>
                <a:gd name="T36" fmla="*/ 0 w 229"/>
                <a:gd name="T37" fmla="*/ 147 h 172"/>
                <a:gd name="T38" fmla="*/ 0 w 229"/>
                <a:gd name="T39" fmla="*/ 147 h 172"/>
                <a:gd name="T40" fmla="*/ 6 w 229"/>
                <a:gd name="T41" fmla="*/ 127 h 172"/>
                <a:gd name="T42" fmla="*/ 10 w 229"/>
                <a:gd name="T43" fmla="*/ 108 h 172"/>
                <a:gd name="T44" fmla="*/ 19 w 229"/>
                <a:gd name="T45" fmla="*/ 67 h 172"/>
                <a:gd name="T46" fmla="*/ 25 w 229"/>
                <a:gd name="T47" fmla="*/ 48 h 172"/>
                <a:gd name="T48" fmla="*/ 32 w 229"/>
                <a:gd name="T49" fmla="*/ 30 h 172"/>
                <a:gd name="T50" fmla="*/ 36 w 229"/>
                <a:gd name="T51" fmla="*/ 22 h 172"/>
                <a:gd name="T52" fmla="*/ 42 w 229"/>
                <a:gd name="T53" fmla="*/ 13 h 172"/>
                <a:gd name="T54" fmla="*/ 47 w 229"/>
                <a:gd name="T55" fmla="*/ 6 h 172"/>
                <a:gd name="T56" fmla="*/ 54 w 229"/>
                <a:gd name="T57" fmla="*/ 0 h 172"/>
                <a:gd name="T58" fmla="*/ 54 w 229"/>
                <a:gd name="T59" fmla="*/ 0 h 172"/>
                <a:gd name="T60" fmla="*/ 54 w 229"/>
                <a:gd name="T61" fmla="*/ 0 h 172"/>
                <a:gd name="T62" fmla="*/ 54 w 229"/>
                <a:gd name="T6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" h="172">
                  <a:moveTo>
                    <a:pt x="54" y="0"/>
                  </a:moveTo>
                  <a:lnTo>
                    <a:pt x="229" y="33"/>
                  </a:lnTo>
                  <a:lnTo>
                    <a:pt x="229" y="33"/>
                  </a:lnTo>
                  <a:lnTo>
                    <a:pt x="229" y="51"/>
                  </a:lnTo>
                  <a:lnTo>
                    <a:pt x="227" y="69"/>
                  </a:lnTo>
                  <a:lnTo>
                    <a:pt x="225" y="86"/>
                  </a:lnTo>
                  <a:lnTo>
                    <a:pt x="222" y="102"/>
                  </a:lnTo>
                  <a:lnTo>
                    <a:pt x="216" y="119"/>
                  </a:lnTo>
                  <a:lnTo>
                    <a:pt x="211" y="135"/>
                  </a:lnTo>
                  <a:lnTo>
                    <a:pt x="204" y="151"/>
                  </a:lnTo>
                  <a:lnTo>
                    <a:pt x="196" y="167"/>
                  </a:lnTo>
                  <a:lnTo>
                    <a:pt x="196" y="167"/>
                  </a:lnTo>
                  <a:lnTo>
                    <a:pt x="168" y="170"/>
                  </a:lnTo>
                  <a:lnTo>
                    <a:pt x="143" y="172"/>
                  </a:lnTo>
                  <a:lnTo>
                    <a:pt x="118" y="172"/>
                  </a:lnTo>
                  <a:lnTo>
                    <a:pt x="93" y="169"/>
                  </a:lnTo>
                  <a:lnTo>
                    <a:pt x="69" y="165"/>
                  </a:lnTo>
                  <a:lnTo>
                    <a:pt x="47" y="159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6" y="127"/>
                  </a:lnTo>
                  <a:lnTo>
                    <a:pt x="10" y="108"/>
                  </a:lnTo>
                  <a:lnTo>
                    <a:pt x="19" y="67"/>
                  </a:lnTo>
                  <a:lnTo>
                    <a:pt x="25" y="48"/>
                  </a:lnTo>
                  <a:lnTo>
                    <a:pt x="32" y="30"/>
                  </a:lnTo>
                  <a:lnTo>
                    <a:pt x="36" y="22"/>
                  </a:lnTo>
                  <a:lnTo>
                    <a:pt x="42" y="13"/>
                  </a:lnTo>
                  <a:lnTo>
                    <a:pt x="47" y="6"/>
                  </a:lnTo>
                  <a:lnTo>
                    <a:pt x="54" y="0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7" name="Freeform 544">
              <a:extLst>
                <a:ext uri="{FF2B5EF4-FFF2-40B4-BE49-F238E27FC236}">
                  <a16:creationId xmlns:a16="http://schemas.microsoft.com/office/drawing/2014/main" id="{5939B3A9-2CC7-4B9E-8D44-A9FB19832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0" y="3608388"/>
              <a:ext cx="120650" cy="90488"/>
            </a:xfrm>
            <a:custGeom>
              <a:avLst/>
              <a:gdLst>
                <a:gd name="T0" fmla="*/ 54 w 229"/>
                <a:gd name="T1" fmla="*/ 0 h 172"/>
                <a:gd name="T2" fmla="*/ 229 w 229"/>
                <a:gd name="T3" fmla="*/ 33 h 172"/>
                <a:gd name="T4" fmla="*/ 229 w 229"/>
                <a:gd name="T5" fmla="*/ 33 h 172"/>
                <a:gd name="T6" fmla="*/ 229 w 229"/>
                <a:gd name="T7" fmla="*/ 51 h 172"/>
                <a:gd name="T8" fmla="*/ 227 w 229"/>
                <a:gd name="T9" fmla="*/ 69 h 172"/>
                <a:gd name="T10" fmla="*/ 225 w 229"/>
                <a:gd name="T11" fmla="*/ 86 h 172"/>
                <a:gd name="T12" fmla="*/ 222 w 229"/>
                <a:gd name="T13" fmla="*/ 102 h 172"/>
                <a:gd name="T14" fmla="*/ 216 w 229"/>
                <a:gd name="T15" fmla="*/ 119 h 172"/>
                <a:gd name="T16" fmla="*/ 211 w 229"/>
                <a:gd name="T17" fmla="*/ 135 h 172"/>
                <a:gd name="T18" fmla="*/ 204 w 229"/>
                <a:gd name="T19" fmla="*/ 151 h 172"/>
                <a:gd name="T20" fmla="*/ 196 w 229"/>
                <a:gd name="T21" fmla="*/ 167 h 172"/>
                <a:gd name="T22" fmla="*/ 196 w 229"/>
                <a:gd name="T23" fmla="*/ 167 h 172"/>
                <a:gd name="T24" fmla="*/ 168 w 229"/>
                <a:gd name="T25" fmla="*/ 170 h 172"/>
                <a:gd name="T26" fmla="*/ 143 w 229"/>
                <a:gd name="T27" fmla="*/ 172 h 172"/>
                <a:gd name="T28" fmla="*/ 118 w 229"/>
                <a:gd name="T29" fmla="*/ 172 h 172"/>
                <a:gd name="T30" fmla="*/ 93 w 229"/>
                <a:gd name="T31" fmla="*/ 169 h 172"/>
                <a:gd name="T32" fmla="*/ 69 w 229"/>
                <a:gd name="T33" fmla="*/ 165 h 172"/>
                <a:gd name="T34" fmla="*/ 47 w 229"/>
                <a:gd name="T35" fmla="*/ 159 h 172"/>
                <a:gd name="T36" fmla="*/ 0 w 229"/>
                <a:gd name="T37" fmla="*/ 147 h 172"/>
                <a:gd name="T38" fmla="*/ 0 w 229"/>
                <a:gd name="T39" fmla="*/ 147 h 172"/>
                <a:gd name="T40" fmla="*/ 6 w 229"/>
                <a:gd name="T41" fmla="*/ 127 h 172"/>
                <a:gd name="T42" fmla="*/ 10 w 229"/>
                <a:gd name="T43" fmla="*/ 108 h 172"/>
                <a:gd name="T44" fmla="*/ 19 w 229"/>
                <a:gd name="T45" fmla="*/ 67 h 172"/>
                <a:gd name="T46" fmla="*/ 25 w 229"/>
                <a:gd name="T47" fmla="*/ 48 h 172"/>
                <a:gd name="T48" fmla="*/ 32 w 229"/>
                <a:gd name="T49" fmla="*/ 30 h 172"/>
                <a:gd name="T50" fmla="*/ 36 w 229"/>
                <a:gd name="T51" fmla="*/ 22 h 172"/>
                <a:gd name="T52" fmla="*/ 42 w 229"/>
                <a:gd name="T53" fmla="*/ 13 h 172"/>
                <a:gd name="T54" fmla="*/ 47 w 229"/>
                <a:gd name="T55" fmla="*/ 6 h 172"/>
                <a:gd name="T56" fmla="*/ 54 w 229"/>
                <a:gd name="T57" fmla="*/ 0 h 172"/>
                <a:gd name="T58" fmla="*/ 54 w 229"/>
                <a:gd name="T5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9" h="172">
                  <a:moveTo>
                    <a:pt x="54" y="0"/>
                  </a:moveTo>
                  <a:lnTo>
                    <a:pt x="229" y="33"/>
                  </a:lnTo>
                  <a:lnTo>
                    <a:pt x="229" y="33"/>
                  </a:lnTo>
                  <a:lnTo>
                    <a:pt x="229" y="51"/>
                  </a:lnTo>
                  <a:lnTo>
                    <a:pt x="227" y="69"/>
                  </a:lnTo>
                  <a:lnTo>
                    <a:pt x="225" y="86"/>
                  </a:lnTo>
                  <a:lnTo>
                    <a:pt x="222" y="102"/>
                  </a:lnTo>
                  <a:lnTo>
                    <a:pt x="216" y="119"/>
                  </a:lnTo>
                  <a:lnTo>
                    <a:pt x="211" y="135"/>
                  </a:lnTo>
                  <a:lnTo>
                    <a:pt x="204" y="151"/>
                  </a:lnTo>
                  <a:lnTo>
                    <a:pt x="196" y="167"/>
                  </a:lnTo>
                  <a:lnTo>
                    <a:pt x="196" y="167"/>
                  </a:lnTo>
                  <a:lnTo>
                    <a:pt x="168" y="170"/>
                  </a:lnTo>
                  <a:lnTo>
                    <a:pt x="143" y="172"/>
                  </a:lnTo>
                  <a:lnTo>
                    <a:pt x="118" y="172"/>
                  </a:lnTo>
                  <a:lnTo>
                    <a:pt x="93" y="169"/>
                  </a:lnTo>
                  <a:lnTo>
                    <a:pt x="69" y="165"/>
                  </a:lnTo>
                  <a:lnTo>
                    <a:pt x="47" y="159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6" y="127"/>
                  </a:lnTo>
                  <a:lnTo>
                    <a:pt x="10" y="108"/>
                  </a:lnTo>
                  <a:lnTo>
                    <a:pt x="19" y="67"/>
                  </a:lnTo>
                  <a:lnTo>
                    <a:pt x="25" y="48"/>
                  </a:lnTo>
                  <a:lnTo>
                    <a:pt x="32" y="30"/>
                  </a:lnTo>
                  <a:lnTo>
                    <a:pt x="36" y="22"/>
                  </a:lnTo>
                  <a:lnTo>
                    <a:pt x="42" y="13"/>
                  </a:lnTo>
                  <a:lnTo>
                    <a:pt x="47" y="6"/>
                  </a:lnTo>
                  <a:lnTo>
                    <a:pt x="54" y="0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8" name="Line 545">
              <a:extLst>
                <a:ext uri="{FF2B5EF4-FFF2-40B4-BE49-F238E27FC236}">
                  <a16:creationId xmlns:a16="http://schemas.microsoft.com/office/drawing/2014/main" id="{1B38EFE0-C704-4271-BCD3-EEFBE53DE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125" y="36083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09" name="Freeform 546">
              <a:extLst>
                <a:ext uri="{FF2B5EF4-FFF2-40B4-BE49-F238E27FC236}">
                  <a16:creationId xmlns:a16="http://schemas.microsoft.com/office/drawing/2014/main" id="{06565F55-248E-46CF-A234-E36F389E8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0" y="3608388"/>
              <a:ext cx="120650" cy="90488"/>
            </a:xfrm>
            <a:custGeom>
              <a:avLst/>
              <a:gdLst>
                <a:gd name="T0" fmla="*/ 54 w 229"/>
                <a:gd name="T1" fmla="*/ 0 h 172"/>
                <a:gd name="T2" fmla="*/ 229 w 229"/>
                <a:gd name="T3" fmla="*/ 33 h 172"/>
                <a:gd name="T4" fmla="*/ 229 w 229"/>
                <a:gd name="T5" fmla="*/ 33 h 172"/>
                <a:gd name="T6" fmla="*/ 229 w 229"/>
                <a:gd name="T7" fmla="*/ 51 h 172"/>
                <a:gd name="T8" fmla="*/ 227 w 229"/>
                <a:gd name="T9" fmla="*/ 69 h 172"/>
                <a:gd name="T10" fmla="*/ 225 w 229"/>
                <a:gd name="T11" fmla="*/ 86 h 172"/>
                <a:gd name="T12" fmla="*/ 222 w 229"/>
                <a:gd name="T13" fmla="*/ 102 h 172"/>
                <a:gd name="T14" fmla="*/ 216 w 229"/>
                <a:gd name="T15" fmla="*/ 119 h 172"/>
                <a:gd name="T16" fmla="*/ 211 w 229"/>
                <a:gd name="T17" fmla="*/ 135 h 172"/>
                <a:gd name="T18" fmla="*/ 204 w 229"/>
                <a:gd name="T19" fmla="*/ 151 h 172"/>
                <a:gd name="T20" fmla="*/ 196 w 229"/>
                <a:gd name="T21" fmla="*/ 167 h 172"/>
                <a:gd name="T22" fmla="*/ 196 w 229"/>
                <a:gd name="T23" fmla="*/ 167 h 172"/>
                <a:gd name="T24" fmla="*/ 168 w 229"/>
                <a:gd name="T25" fmla="*/ 170 h 172"/>
                <a:gd name="T26" fmla="*/ 143 w 229"/>
                <a:gd name="T27" fmla="*/ 172 h 172"/>
                <a:gd name="T28" fmla="*/ 118 w 229"/>
                <a:gd name="T29" fmla="*/ 172 h 172"/>
                <a:gd name="T30" fmla="*/ 93 w 229"/>
                <a:gd name="T31" fmla="*/ 169 h 172"/>
                <a:gd name="T32" fmla="*/ 69 w 229"/>
                <a:gd name="T33" fmla="*/ 165 h 172"/>
                <a:gd name="T34" fmla="*/ 47 w 229"/>
                <a:gd name="T35" fmla="*/ 159 h 172"/>
                <a:gd name="T36" fmla="*/ 0 w 229"/>
                <a:gd name="T37" fmla="*/ 147 h 172"/>
                <a:gd name="T38" fmla="*/ 0 w 229"/>
                <a:gd name="T39" fmla="*/ 147 h 172"/>
                <a:gd name="T40" fmla="*/ 6 w 229"/>
                <a:gd name="T41" fmla="*/ 127 h 172"/>
                <a:gd name="T42" fmla="*/ 10 w 229"/>
                <a:gd name="T43" fmla="*/ 108 h 172"/>
                <a:gd name="T44" fmla="*/ 19 w 229"/>
                <a:gd name="T45" fmla="*/ 67 h 172"/>
                <a:gd name="T46" fmla="*/ 25 w 229"/>
                <a:gd name="T47" fmla="*/ 48 h 172"/>
                <a:gd name="T48" fmla="*/ 32 w 229"/>
                <a:gd name="T49" fmla="*/ 30 h 172"/>
                <a:gd name="T50" fmla="*/ 36 w 229"/>
                <a:gd name="T51" fmla="*/ 22 h 172"/>
                <a:gd name="T52" fmla="*/ 42 w 229"/>
                <a:gd name="T53" fmla="*/ 13 h 172"/>
                <a:gd name="T54" fmla="*/ 47 w 229"/>
                <a:gd name="T55" fmla="*/ 6 h 172"/>
                <a:gd name="T56" fmla="*/ 54 w 229"/>
                <a:gd name="T57" fmla="*/ 0 h 172"/>
                <a:gd name="T58" fmla="*/ 54 w 229"/>
                <a:gd name="T5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9" h="172">
                  <a:moveTo>
                    <a:pt x="54" y="0"/>
                  </a:moveTo>
                  <a:lnTo>
                    <a:pt x="229" y="33"/>
                  </a:lnTo>
                  <a:lnTo>
                    <a:pt x="229" y="33"/>
                  </a:lnTo>
                  <a:lnTo>
                    <a:pt x="229" y="51"/>
                  </a:lnTo>
                  <a:lnTo>
                    <a:pt x="227" y="69"/>
                  </a:lnTo>
                  <a:lnTo>
                    <a:pt x="225" y="86"/>
                  </a:lnTo>
                  <a:lnTo>
                    <a:pt x="222" y="102"/>
                  </a:lnTo>
                  <a:lnTo>
                    <a:pt x="216" y="119"/>
                  </a:lnTo>
                  <a:lnTo>
                    <a:pt x="211" y="135"/>
                  </a:lnTo>
                  <a:lnTo>
                    <a:pt x="204" y="151"/>
                  </a:lnTo>
                  <a:lnTo>
                    <a:pt x="196" y="167"/>
                  </a:lnTo>
                  <a:lnTo>
                    <a:pt x="196" y="167"/>
                  </a:lnTo>
                  <a:lnTo>
                    <a:pt x="168" y="170"/>
                  </a:lnTo>
                  <a:lnTo>
                    <a:pt x="143" y="172"/>
                  </a:lnTo>
                  <a:lnTo>
                    <a:pt x="118" y="172"/>
                  </a:lnTo>
                  <a:lnTo>
                    <a:pt x="93" y="169"/>
                  </a:lnTo>
                  <a:lnTo>
                    <a:pt x="69" y="165"/>
                  </a:lnTo>
                  <a:lnTo>
                    <a:pt x="47" y="159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6" y="127"/>
                  </a:lnTo>
                  <a:lnTo>
                    <a:pt x="10" y="108"/>
                  </a:lnTo>
                  <a:lnTo>
                    <a:pt x="19" y="67"/>
                  </a:lnTo>
                  <a:lnTo>
                    <a:pt x="25" y="48"/>
                  </a:lnTo>
                  <a:lnTo>
                    <a:pt x="32" y="30"/>
                  </a:lnTo>
                  <a:lnTo>
                    <a:pt x="36" y="22"/>
                  </a:lnTo>
                  <a:lnTo>
                    <a:pt x="42" y="13"/>
                  </a:lnTo>
                  <a:lnTo>
                    <a:pt x="47" y="6"/>
                  </a:lnTo>
                  <a:lnTo>
                    <a:pt x="54" y="0"/>
                  </a:lnTo>
                  <a:lnTo>
                    <a:pt x="5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10" name="Line 547">
              <a:extLst>
                <a:ext uri="{FF2B5EF4-FFF2-40B4-BE49-F238E27FC236}">
                  <a16:creationId xmlns:a16="http://schemas.microsoft.com/office/drawing/2014/main" id="{476ADCA6-604D-4047-AB9A-B2F08ABAD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125" y="3608388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</p:grpSp>
      <p:grpSp>
        <p:nvGrpSpPr>
          <p:cNvPr id="111" name="그룹 418">
            <a:extLst>
              <a:ext uri="{FF2B5EF4-FFF2-40B4-BE49-F238E27FC236}">
                <a16:creationId xmlns:a16="http://schemas.microsoft.com/office/drawing/2014/main" id="{44DD7106-E773-453D-87BB-C5B06F3124BA}"/>
              </a:ext>
            </a:extLst>
          </p:cNvPr>
          <p:cNvGrpSpPr/>
          <p:nvPr/>
        </p:nvGrpSpPr>
        <p:grpSpPr>
          <a:xfrm>
            <a:off x="3255571" y="1381120"/>
            <a:ext cx="4420263" cy="3452983"/>
            <a:chOff x="1008254" y="4138782"/>
            <a:chExt cx="2165038" cy="2054828"/>
          </a:xfrm>
        </p:grpSpPr>
        <p:cxnSp>
          <p:nvCxnSpPr>
            <p:cNvPr id="114" name="직선 연결선 421">
              <a:extLst>
                <a:ext uri="{FF2B5EF4-FFF2-40B4-BE49-F238E27FC236}">
                  <a16:creationId xmlns:a16="http://schemas.microsoft.com/office/drawing/2014/main" id="{993A3A87-9CA0-44C2-A2A3-4FCA4CFDD88A}"/>
                </a:ext>
              </a:extLst>
            </p:cNvPr>
            <p:cNvCxnSpPr/>
            <p:nvPr/>
          </p:nvCxnSpPr>
          <p:spPr>
            <a:xfrm>
              <a:off x="1053459" y="4138782"/>
              <a:ext cx="2119833" cy="0"/>
            </a:xfrm>
            <a:prstGeom prst="line">
              <a:avLst/>
            </a:prstGeom>
            <a:ln w="57150">
              <a:solidFill>
                <a:srgbClr val="222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422">
              <a:extLst>
                <a:ext uri="{FF2B5EF4-FFF2-40B4-BE49-F238E27FC236}">
                  <a16:creationId xmlns:a16="http://schemas.microsoft.com/office/drawing/2014/main" id="{D8EDD59B-4B83-4225-8D4D-32B17215B5AA}"/>
                </a:ext>
              </a:extLst>
            </p:cNvPr>
            <p:cNvCxnSpPr/>
            <p:nvPr/>
          </p:nvCxnSpPr>
          <p:spPr>
            <a:xfrm>
              <a:off x="1008254" y="6193610"/>
              <a:ext cx="2119833" cy="0"/>
            </a:xfrm>
            <a:prstGeom prst="line">
              <a:avLst/>
            </a:prstGeom>
            <a:ln w="57150">
              <a:solidFill>
                <a:srgbClr val="222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423">
              <a:extLst>
                <a:ext uri="{FF2B5EF4-FFF2-40B4-BE49-F238E27FC236}">
                  <a16:creationId xmlns:a16="http://schemas.microsoft.com/office/drawing/2014/main" id="{97F42AAB-36A8-41E2-8618-A4A18117B112}"/>
                </a:ext>
              </a:extLst>
            </p:cNvPr>
            <p:cNvCxnSpPr/>
            <p:nvPr/>
          </p:nvCxnSpPr>
          <p:spPr>
            <a:xfrm>
              <a:off x="1053459" y="4472690"/>
              <a:ext cx="2119833" cy="0"/>
            </a:xfrm>
            <a:prstGeom prst="line">
              <a:avLst/>
            </a:prstGeom>
            <a:ln w="12700">
              <a:solidFill>
                <a:srgbClr val="222D4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1412DDD-B604-4E3E-9308-0FF5A5AB2014}"/>
              </a:ext>
            </a:extLst>
          </p:cNvPr>
          <p:cNvSpPr/>
          <p:nvPr/>
        </p:nvSpPr>
        <p:spPr>
          <a:xfrm>
            <a:off x="3255570" y="1920047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Interest rate</a:t>
            </a:r>
          </a:p>
          <a:p>
            <a:r>
              <a:rPr lang="en-US" dirty="0"/>
              <a:t>Debt-covered ratio</a:t>
            </a:r>
          </a:p>
          <a:p>
            <a:r>
              <a:rPr lang="en-US" dirty="0"/>
              <a:t>Sub-grade </a:t>
            </a:r>
          </a:p>
          <a:p>
            <a:r>
              <a:rPr lang="en-US" dirty="0"/>
              <a:t>Annual income</a:t>
            </a:r>
          </a:p>
          <a:p>
            <a:r>
              <a:rPr lang="en-US" dirty="0"/>
              <a:t>Total-account </a:t>
            </a:r>
          </a:p>
          <a:p>
            <a:r>
              <a:rPr lang="en-US" dirty="0"/>
              <a:t>Loan amount</a:t>
            </a:r>
          </a:p>
          <a:p>
            <a:r>
              <a:rPr lang="en-US" dirty="0"/>
              <a:t>Percentage never delinquent</a:t>
            </a:r>
          </a:p>
          <a:p>
            <a:r>
              <a:rPr lang="en-US" dirty="0"/>
              <a:t>Employ length</a:t>
            </a:r>
          </a:p>
          <a:p>
            <a:r>
              <a:rPr lang="en-US" dirty="0"/>
              <a:t>Term </a:t>
            </a:r>
          </a:p>
          <a:p>
            <a:r>
              <a:rPr lang="en-US" altLang="zh-CN" dirty="0"/>
              <a:t>(By Random Forest Classifier)</a:t>
            </a:r>
            <a:endParaRPr lang="en-US" dirty="0"/>
          </a:p>
          <a:p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1CBC5EE-2C1E-442A-9098-38281A170520}"/>
              </a:ext>
            </a:extLst>
          </p:cNvPr>
          <p:cNvSpPr txBox="1"/>
          <p:nvPr/>
        </p:nvSpPr>
        <p:spPr>
          <a:xfrm>
            <a:off x="3255570" y="1504331"/>
            <a:ext cx="399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What is the ranking of key features?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52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 flipH="1">
            <a:off x="688369" y="242266"/>
            <a:ext cx="7767262" cy="276999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98491" flipV="1">
            <a:off x="8305691" y="2251518"/>
            <a:ext cx="755592" cy="282553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688369" y="1134816"/>
            <a:ext cx="848249" cy="3197792"/>
            <a:chOff x="2289975" y="2339875"/>
            <a:chExt cx="862800" cy="3252643"/>
          </a:xfrm>
        </p:grpSpPr>
        <p:grpSp>
          <p:nvGrpSpPr>
            <p:cNvPr id="15" name="그룹 14"/>
            <p:cNvGrpSpPr/>
            <p:nvPr/>
          </p:nvGrpSpPr>
          <p:grpSpPr>
            <a:xfrm>
              <a:off x="2289975" y="4729720"/>
              <a:ext cx="862800" cy="862798"/>
              <a:chOff x="6084168" y="2270293"/>
              <a:chExt cx="829457" cy="829456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6084168" y="2270293"/>
                <a:ext cx="829457" cy="82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A41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3" name="Freeform 6"/>
              <p:cNvSpPr>
                <a:spLocks noEditPoints="1"/>
              </p:cNvSpPr>
              <p:nvPr/>
            </p:nvSpPr>
            <p:spPr bwMode="auto">
              <a:xfrm>
                <a:off x="6278889" y="2465577"/>
                <a:ext cx="440014" cy="438888"/>
              </a:xfrm>
              <a:custGeom>
                <a:avLst/>
                <a:gdLst>
                  <a:gd name="T0" fmla="*/ 653 w 1173"/>
                  <a:gd name="T1" fmla="*/ 859 h 1170"/>
                  <a:gd name="T2" fmla="*/ 698 w 1173"/>
                  <a:gd name="T3" fmla="*/ 811 h 1170"/>
                  <a:gd name="T4" fmla="*/ 811 w 1173"/>
                  <a:gd name="T5" fmla="*/ 693 h 1170"/>
                  <a:gd name="T6" fmla="*/ 930 w 1173"/>
                  <a:gd name="T7" fmla="*/ 475 h 1170"/>
                  <a:gd name="T8" fmla="*/ 906 w 1173"/>
                  <a:gd name="T9" fmla="*/ 293 h 1170"/>
                  <a:gd name="T10" fmla="*/ 794 w 1173"/>
                  <a:gd name="T11" fmla="*/ 151 h 1170"/>
                  <a:gd name="T12" fmla="*/ 622 w 1173"/>
                  <a:gd name="T13" fmla="*/ 85 h 1170"/>
                  <a:gd name="T14" fmla="*/ 452 w 1173"/>
                  <a:gd name="T15" fmla="*/ 110 h 1170"/>
                  <a:gd name="T16" fmla="*/ 309 w 1173"/>
                  <a:gd name="T17" fmla="*/ 222 h 1170"/>
                  <a:gd name="T18" fmla="*/ 242 w 1173"/>
                  <a:gd name="T19" fmla="*/ 393 h 1170"/>
                  <a:gd name="T20" fmla="*/ 289 w 1173"/>
                  <a:gd name="T21" fmla="*/ 605 h 1170"/>
                  <a:gd name="T22" fmla="*/ 444 w 1173"/>
                  <a:gd name="T23" fmla="*/ 750 h 1170"/>
                  <a:gd name="T24" fmla="*/ 660 w 1173"/>
                  <a:gd name="T25" fmla="*/ 1142 h 1170"/>
                  <a:gd name="T26" fmla="*/ 535 w 1173"/>
                  <a:gd name="T27" fmla="*/ 1162 h 1170"/>
                  <a:gd name="T28" fmla="*/ 449 w 1173"/>
                  <a:gd name="T29" fmla="*/ 1117 h 1170"/>
                  <a:gd name="T30" fmla="*/ 396 w 1173"/>
                  <a:gd name="T31" fmla="*/ 1046 h 1170"/>
                  <a:gd name="T32" fmla="*/ 310 w 1173"/>
                  <a:gd name="T33" fmla="*/ 756 h 1170"/>
                  <a:gd name="T34" fmla="*/ 162 w 1173"/>
                  <a:gd name="T35" fmla="*/ 486 h 1170"/>
                  <a:gd name="T36" fmla="*/ 192 w 1173"/>
                  <a:gd name="T37" fmla="*/ 262 h 1170"/>
                  <a:gd name="T38" fmla="*/ 331 w 1173"/>
                  <a:gd name="T39" fmla="*/ 86 h 1170"/>
                  <a:gd name="T40" fmla="*/ 543 w 1173"/>
                  <a:gd name="T41" fmla="*/ 3 h 1170"/>
                  <a:gd name="T42" fmla="*/ 753 w 1173"/>
                  <a:gd name="T43" fmla="*/ 34 h 1170"/>
                  <a:gd name="T44" fmla="*/ 930 w 1173"/>
                  <a:gd name="T45" fmla="*/ 173 h 1170"/>
                  <a:gd name="T46" fmla="*/ 1013 w 1173"/>
                  <a:gd name="T47" fmla="*/ 385 h 1170"/>
                  <a:gd name="T48" fmla="*/ 955 w 1173"/>
                  <a:gd name="T49" fmla="*/ 647 h 1170"/>
                  <a:gd name="T50" fmla="*/ 782 w 1173"/>
                  <a:gd name="T51" fmla="*/ 815 h 1170"/>
                  <a:gd name="T52" fmla="*/ 759 w 1173"/>
                  <a:gd name="T53" fmla="*/ 1092 h 1170"/>
                  <a:gd name="T54" fmla="*/ 668 w 1173"/>
                  <a:gd name="T55" fmla="*/ 1124 h 1170"/>
                  <a:gd name="T56" fmla="*/ 995 w 1173"/>
                  <a:gd name="T57" fmla="*/ 660 h 1170"/>
                  <a:gd name="T58" fmla="*/ 1090 w 1173"/>
                  <a:gd name="T59" fmla="*/ 684 h 1170"/>
                  <a:gd name="T60" fmla="*/ 1083 w 1173"/>
                  <a:gd name="T61" fmla="*/ 728 h 1170"/>
                  <a:gd name="T62" fmla="*/ 1021 w 1173"/>
                  <a:gd name="T63" fmla="*/ 202 h 1170"/>
                  <a:gd name="T64" fmla="*/ 992 w 1173"/>
                  <a:gd name="T65" fmla="*/ 168 h 1170"/>
                  <a:gd name="T66" fmla="*/ 1083 w 1173"/>
                  <a:gd name="T67" fmla="*/ 120 h 1170"/>
                  <a:gd name="T68" fmla="*/ 1090 w 1173"/>
                  <a:gd name="T69" fmla="*/ 166 h 1170"/>
                  <a:gd name="T70" fmla="*/ 1060 w 1173"/>
                  <a:gd name="T71" fmla="*/ 435 h 1170"/>
                  <a:gd name="T72" fmla="*/ 1085 w 1173"/>
                  <a:gd name="T73" fmla="*/ 397 h 1170"/>
                  <a:gd name="T74" fmla="*/ 1173 w 1173"/>
                  <a:gd name="T75" fmla="*/ 425 h 1170"/>
                  <a:gd name="T76" fmla="*/ 169 w 1173"/>
                  <a:gd name="T77" fmla="*/ 152 h 1170"/>
                  <a:gd name="T78" fmla="*/ 176 w 1173"/>
                  <a:gd name="T79" fmla="*/ 193 h 1170"/>
                  <a:gd name="T80" fmla="*/ 81 w 1173"/>
                  <a:gd name="T81" fmla="*/ 161 h 1170"/>
                  <a:gd name="T82" fmla="*/ 96 w 1173"/>
                  <a:gd name="T83" fmla="*/ 119 h 1170"/>
                  <a:gd name="T84" fmla="*/ 157 w 1173"/>
                  <a:gd name="T85" fmla="*/ 646 h 1170"/>
                  <a:gd name="T86" fmla="*/ 180 w 1173"/>
                  <a:gd name="T87" fmla="*/ 686 h 1170"/>
                  <a:gd name="T88" fmla="*/ 86 w 1173"/>
                  <a:gd name="T89" fmla="*/ 726 h 1170"/>
                  <a:gd name="T90" fmla="*/ 89 w 1173"/>
                  <a:gd name="T91" fmla="*/ 680 h 1170"/>
                  <a:gd name="T92" fmla="*/ 115 w 1173"/>
                  <a:gd name="T93" fmla="*/ 419 h 1170"/>
                  <a:gd name="T94" fmla="*/ 27 w 1173"/>
                  <a:gd name="T95" fmla="*/ 452 h 1170"/>
                  <a:gd name="T96" fmla="*/ 1 w 1173"/>
                  <a:gd name="T97" fmla="*/ 419 h 1170"/>
                  <a:gd name="T98" fmla="*/ 381 w 1173"/>
                  <a:gd name="T99" fmla="*/ 303 h 1170"/>
                  <a:gd name="T100" fmla="*/ 410 w 1173"/>
                  <a:gd name="T101" fmla="*/ 268 h 1170"/>
                  <a:gd name="T102" fmla="*/ 507 w 1173"/>
                  <a:gd name="T103" fmla="*/ 323 h 1170"/>
                  <a:gd name="T104" fmla="*/ 572 w 1173"/>
                  <a:gd name="T105" fmla="*/ 252 h 1170"/>
                  <a:gd name="T106" fmla="*/ 614 w 1173"/>
                  <a:gd name="T107" fmla="*/ 270 h 1170"/>
                  <a:gd name="T108" fmla="*/ 741 w 1173"/>
                  <a:gd name="T109" fmla="*/ 288 h 1170"/>
                  <a:gd name="T110" fmla="*/ 779 w 1173"/>
                  <a:gd name="T111" fmla="*/ 271 h 1170"/>
                  <a:gd name="T112" fmla="*/ 687 w 1173"/>
                  <a:gd name="T113" fmla="*/ 656 h 1170"/>
                  <a:gd name="T114" fmla="*/ 643 w 1173"/>
                  <a:gd name="T115" fmla="*/ 652 h 1170"/>
                  <a:gd name="T116" fmla="*/ 636 w 1173"/>
                  <a:gd name="T117" fmla="*/ 373 h 1170"/>
                  <a:gd name="T118" fmla="*/ 587 w 1173"/>
                  <a:gd name="T119" fmla="*/ 466 h 1170"/>
                  <a:gd name="T120" fmla="*/ 559 w 1173"/>
                  <a:gd name="T121" fmla="*/ 371 h 1170"/>
                  <a:gd name="T122" fmla="*/ 534 w 1173"/>
                  <a:gd name="T123" fmla="*/ 643 h 1170"/>
                  <a:gd name="T124" fmla="*/ 494 w 1173"/>
                  <a:gd name="T125" fmla="*/ 663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73" h="1170">
                    <a:moveTo>
                      <a:pt x="477" y="826"/>
                    </a:moveTo>
                    <a:lnTo>
                      <a:pt x="477" y="826"/>
                    </a:lnTo>
                    <a:lnTo>
                      <a:pt x="479" y="833"/>
                    </a:lnTo>
                    <a:lnTo>
                      <a:pt x="483" y="840"/>
                    </a:lnTo>
                    <a:lnTo>
                      <a:pt x="487" y="846"/>
                    </a:lnTo>
                    <a:lnTo>
                      <a:pt x="493" y="850"/>
                    </a:lnTo>
                    <a:lnTo>
                      <a:pt x="499" y="854"/>
                    </a:lnTo>
                    <a:lnTo>
                      <a:pt x="506" y="857"/>
                    </a:lnTo>
                    <a:lnTo>
                      <a:pt x="514" y="859"/>
                    </a:lnTo>
                    <a:lnTo>
                      <a:pt x="522" y="859"/>
                    </a:lnTo>
                    <a:lnTo>
                      <a:pt x="653" y="859"/>
                    </a:lnTo>
                    <a:lnTo>
                      <a:pt x="653" y="859"/>
                    </a:lnTo>
                    <a:lnTo>
                      <a:pt x="660" y="859"/>
                    </a:lnTo>
                    <a:lnTo>
                      <a:pt x="668" y="857"/>
                    </a:lnTo>
                    <a:lnTo>
                      <a:pt x="674" y="854"/>
                    </a:lnTo>
                    <a:lnTo>
                      <a:pt x="681" y="850"/>
                    </a:lnTo>
                    <a:lnTo>
                      <a:pt x="687" y="846"/>
                    </a:lnTo>
                    <a:lnTo>
                      <a:pt x="692" y="840"/>
                    </a:lnTo>
                    <a:lnTo>
                      <a:pt x="695" y="833"/>
                    </a:lnTo>
                    <a:lnTo>
                      <a:pt x="696" y="826"/>
                    </a:lnTo>
                    <a:lnTo>
                      <a:pt x="696" y="826"/>
                    </a:lnTo>
                    <a:lnTo>
                      <a:pt x="698" y="811"/>
                    </a:lnTo>
                    <a:lnTo>
                      <a:pt x="702" y="798"/>
                    </a:lnTo>
                    <a:lnTo>
                      <a:pt x="706" y="784"/>
                    </a:lnTo>
                    <a:lnTo>
                      <a:pt x="713" y="771"/>
                    </a:lnTo>
                    <a:lnTo>
                      <a:pt x="721" y="760"/>
                    </a:lnTo>
                    <a:lnTo>
                      <a:pt x="730" y="750"/>
                    </a:lnTo>
                    <a:lnTo>
                      <a:pt x="741" y="741"/>
                    </a:lnTo>
                    <a:lnTo>
                      <a:pt x="753" y="733"/>
                    </a:lnTo>
                    <a:lnTo>
                      <a:pt x="753" y="733"/>
                    </a:lnTo>
                    <a:lnTo>
                      <a:pt x="774" y="720"/>
                    </a:lnTo>
                    <a:lnTo>
                      <a:pt x="793" y="708"/>
                    </a:lnTo>
                    <a:lnTo>
                      <a:pt x="811" y="693"/>
                    </a:lnTo>
                    <a:lnTo>
                      <a:pt x="829" y="677"/>
                    </a:lnTo>
                    <a:lnTo>
                      <a:pt x="845" y="661"/>
                    </a:lnTo>
                    <a:lnTo>
                      <a:pt x="859" y="643"/>
                    </a:lnTo>
                    <a:lnTo>
                      <a:pt x="872" y="624"/>
                    </a:lnTo>
                    <a:lnTo>
                      <a:pt x="884" y="605"/>
                    </a:lnTo>
                    <a:lnTo>
                      <a:pt x="896" y="586"/>
                    </a:lnTo>
                    <a:lnTo>
                      <a:pt x="905" y="564"/>
                    </a:lnTo>
                    <a:lnTo>
                      <a:pt x="914" y="543"/>
                    </a:lnTo>
                    <a:lnTo>
                      <a:pt x="921" y="520"/>
                    </a:lnTo>
                    <a:lnTo>
                      <a:pt x="926" y="499"/>
                    </a:lnTo>
                    <a:lnTo>
                      <a:pt x="930" y="475"/>
                    </a:lnTo>
                    <a:lnTo>
                      <a:pt x="932" y="452"/>
                    </a:lnTo>
                    <a:lnTo>
                      <a:pt x="934" y="428"/>
                    </a:lnTo>
                    <a:lnTo>
                      <a:pt x="934" y="428"/>
                    </a:lnTo>
                    <a:lnTo>
                      <a:pt x="932" y="411"/>
                    </a:lnTo>
                    <a:lnTo>
                      <a:pt x="931" y="393"/>
                    </a:lnTo>
                    <a:lnTo>
                      <a:pt x="929" y="376"/>
                    </a:lnTo>
                    <a:lnTo>
                      <a:pt x="926" y="358"/>
                    </a:lnTo>
                    <a:lnTo>
                      <a:pt x="922" y="343"/>
                    </a:lnTo>
                    <a:lnTo>
                      <a:pt x="918" y="325"/>
                    </a:lnTo>
                    <a:lnTo>
                      <a:pt x="912" y="309"/>
                    </a:lnTo>
                    <a:lnTo>
                      <a:pt x="906" y="293"/>
                    </a:lnTo>
                    <a:lnTo>
                      <a:pt x="899" y="279"/>
                    </a:lnTo>
                    <a:lnTo>
                      <a:pt x="891" y="264"/>
                    </a:lnTo>
                    <a:lnTo>
                      <a:pt x="883" y="249"/>
                    </a:lnTo>
                    <a:lnTo>
                      <a:pt x="874" y="235"/>
                    </a:lnTo>
                    <a:lnTo>
                      <a:pt x="864" y="222"/>
                    </a:lnTo>
                    <a:lnTo>
                      <a:pt x="854" y="208"/>
                    </a:lnTo>
                    <a:lnTo>
                      <a:pt x="843" y="195"/>
                    </a:lnTo>
                    <a:lnTo>
                      <a:pt x="832" y="184"/>
                    </a:lnTo>
                    <a:lnTo>
                      <a:pt x="819" y="173"/>
                    </a:lnTo>
                    <a:lnTo>
                      <a:pt x="807" y="161"/>
                    </a:lnTo>
                    <a:lnTo>
                      <a:pt x="794" y="151"/>
                    </a:lnTo>
                    <a:lnTo>
                      <a:pt x="781" y="142"/>
                    </a:lnTo>
                    <a:lnTo>
                      <a:pt x="767" y="133"/>
                    </a:lnTo>
                    <a:lnTo>
                      <a:pt x="752" y="125"/>
                    </a:lnTo>
                    <a:lnTo>
                      <a:pt x="737" y="117"/>
                    </a:lnTo>
                    <a:lnTo>
                      <a:pt x="721" y="110"/>
                    </a:lnTo>
                    <a:lnTo>
                      <a:pt x="706" y="103"/>
                    </a:lnTo>
                    <a:lnTo>
                      <a:pt x="689" y="98"/>
                    </a:lnTo>
                    <a:lnTo>
                      <a:pt x="673" y="94"/>
                    </a:lnTo>
                    <a:lnTo>
                      <a:pt x="656" y="89"/>
                    </a:lnTo>
                    <a:lnTo>
                      <a:pt x="639" y="87"/>
                    </a:lnTo>
                    <a:lnTo>
                      <a:pt x="622" y="85"/>
                    </a:lnTo>
                    <a:lnTo>
                      <a:pt x="605" y="82"/>
                    </a:lnTo>
                    <a:lnTo>
                      <a:pt x="587" y="82"/>
                    </a:lnTo>
                    <a:lnTo>
                      <a:pt x="587" y="82"/>
                    </a:lnTo>
                    <a:lnTo>
                      <a:pt x="569" y="82"/>
                    </a:lnTo>
                    <a:lnTo>
                      <a:pt x="551" y="85"/>
                    </a:lnTo>
                    <a:lnTo>
                      <a:pt x="534" y="87"/>
                    </a:lnTo>
                    <a:lnTo>
                      <a:pt x="517" y="89"/>
                    </a:lnTo>
                    <a:lnTo>
                      <a:pt x="500" y="94"/>
                    </a:lnTo>
                    <a:lnTo>
                      <a:pt x="484" y="98"/>
                    </a:lnTo>
                    <a:lnTo>
                      <a:pt x="468" y="103"/>
                    </a:lnTo>
                    <a:lnTo>
                      <a:pt x="452" y="110"/>
                    </a:lnTo>
                    <a:lnTo>
                      <a:pt x="437" y="117"/>
                    </a:lnTo>
                    <a:lnTo>
                      <a:pt x="422" y="125"/>
                    </a:lnTo>
                    <a:lnTo>
                      <a:pt x="407" y="133"/>
                    </a:lnTo>
                    <a:lnTo>
                      <a:pt x="394" y="142"/>
                    </a:lnTo>
                    <a:lnTo>
                      <a:pt x="380" y="151"/>
                    </a:lnTo>
                    <a:lnTo>
                      <a:pt x="366" y="161"/>
                    </a:lnTo>
                    <a:lnTo>
                      <a:pt x="354" y="173"/>
                    </a:lnTo>
                    <a:lnTo>
                      <a:pt x="342" y="184"/>
                    </a:lnTo>
                    <a:lnTo>
                      <a:pt x="331" y="195"/>
                    </a:lnTo>
                    <a:lnTo>
                      <a:pt x="320" y="208"/>
                    </a:lnTo>
                    <a:lnTo>
                      <a:pt x="309" y="222"/>
                    </a:lnTo>
                    <a:lnTo>
                      <a:pt x="300" y="235"/>
                    </a:lnTo>
                    <a:lnTo>
                      <a:pt x="291" y="249"/>
                    </a:lnTo>
                    <a:lnTo>
                      <a:pt x="283" y="264"/>
                    </a:lnTo>
                    <a:lnTo>
                      <a:pt x="275" y="279"/>
                    </a:lnTo>
                    <a:lnTo>
                      <a:pt x="268" y="293"/>
                    </a:lnTo>
                    <a:lnTo>
                      <a:pt x="261" y="309"/>
                    </a:lnTo>
                    <a:lnTo>
                      <a:pt x="257" y="325"/>
                    </a:lnTo>
                    <a:lnTo>
                      <a:pt x="251" y="343"/>
                    </a:lnTo>
                    <a:lnTo>
                      <a:pt x="248" y="358"/>
                    </a:lnTo>
                    <a:lnTo>
                      <a:pt x="244" y="376"/>
                    </a:lnTo>
                    <a:lnTo>
                      <a:pt x="242" y="393"/>
                    </a:lnTo>
                    <a:lnTo>
                      <a:pt x="241" y="411"/>
                    </a:lnTo>
                    <a:lnTo>
                      <a:pt x="241" y="428"/>
                    </a:lnTo>
                    <a:lnTo>
                      <a:pt x="241" y="428"/>
                    </a:lnTo>
                    <a:lnTo>
                      <a:pt x="242" y="452"/>
                    </a:lnTo>
                    <a:lnTo>
                      <a:pt x="244" y="475"/>
                    </a:lnTo>
                    <a:lnTo>
                      <a:pt x="248" y="499"/>
                    </a:lnTo>
                    <a:lnTo>
                      <a:pt x="253" y="520"/>
                    </a:lnTo>
                    <a:lnTo>
                      <a:pt x="260" y="543"/>
                    </a:lnTo>
                    <a:lnTo>
                      <a:pt x="268" y="564"/>
                    </a:lnTo>
                    <a:lnTo>
                      <a:pt x="278" y="586"/>
                    </a:lnTo>
                    <a:lnTo>
                      <a:pt x="289" y="605"/>
                    </a:lnTo>
                    <a:lnTo>
                      <a:pt x="301" y="624"/>
                    </a:lnTo>
                    <a:lnTo>
                      <a:pt x="315" y="643"/>
                    </a:lnTo>
                    <a:lnTo>
                      <a:pt x="330" y="661"/>
                    </a:lnTo>
                    <a:lnTo>
                      <a:pt x="346" y="677"/>
                    </a:lnTo>
                    <a:lnTo>
                      <a:pt x="363" y="693"/>
                    </a:lnTo>
                    <a:lnTo>
                      <a:pt x="381" y="708"/>
                    </a:lnTo>
                    <a:lnTo>
                      <a:pt x="401" y="720"/>
                    </a:lnTo>
                    <a:lnTo>
                      <a:pt x="421" y="733"/>
                    </a:lnTo>
                    <a:lnTo>
                      <a:pt x="421" y="733"/>
                    </a:lnTo>
                    <a:lnTo>
                      <a:pt x="433" y="741"/>
                    </a:lnTo>
                    <a:lnTo>
                      <a:pt x="444" y="750"/>
                    </a:lnTo>
                    <a:lnTo>
                      <a:pt x="453" y="760"/>
                    </a:lnTo>
                    <a:lnTo>
                      <a:pt x="461" y="771"/>
                    </a:lnTo>
                    <a:lnTo>
                      <a:pt x="467" y="784"/>
                    </a:lnTo>
                    <a:lnTo>
                      <a:pt x="471" y="798"/>
                    </a:lnTo>
                    <a:lnTo>
                      <a:pt x="476" y="811"/>
                    </a:lnTo>
                    <a:lnTo>
                      <a:pt x="477" y="826"/>
                    </a:lnTo>
                    <a:lnTo>
                      <a:pt x="477" y="826"/>
                    </a:lnTo>
                    <a:close/>
                    <a:moveTo>
                      <a:pt x="668" y="1124"/>
                    </a:moveTo>
                    <a:lnTo>
                      <a:pt x="668" y="1124"/>
                    </a:lnTo>
                    <a:lnTo>
                      <a:pt x="664" y="1133"/>
                    </a:lnTo>
                    <a:lnTo>
                      <a:pt x="660" y="1142"/>
                    </a:lnTo>
                    <a:lnTo>
                      <a:pt x="654" y="1150"/>
                    </a:lnTo>
                    <a:lnTo>
                      <a:pt x="647" y="1157"/>
                    </a:lnTo>
                    <a:lnTo>
                      <a:pt x="639" y="1162"/>
                    </a:lnTo>
                    <a:lnTo>
                      <a:pt x="630" y="1166"/>
                    </a:lnTo>
                    <a:lnTo>
                      <a:pt x="620" y="1169"/>
                    </a:lnTo>
                    <a:lnTo>
                      <a:pt x="609" y="1170"/>
                    </a:lnTo>
                    <a:lnTo>
                      <a:pt x="564" y="1170"/>
                    </a:lnTo>
                    <a:lnTo>
                      <a:pt x="564" y="1170"/>
                    </a:lnTo>
                    <a:lnTo>
                      <a:pt x="554" y="1169"/>
                    </a:lnTo>
                    <a:lnTo>
                      <a:pt x="544" y="1166"/>
                    </a:lnTo>
                    <a:lnTo>
                      <a:pt x="535" y="1162"/>
                    </a:lnTo>
                    <a:lnTo>
                      <a:pt x="527" y="1157"/>
                    </a:lnTo>
                    <a:lnTo>
                      <a:pt x="520" y="1150"/>
                    </a:lnTo>
                    <a:lnTo>
                      <a:pt x="514" y="1142"/>
                    </a:lnTo>
                    <a:lnTo>
                      <a:pt x="509" y="1133"/>
                    </a:lnTo>
                    <a:lnTo>
                      <a:pt x="507" y="1124"/>
                    </a:lnTo>
                    <a:lnTo>
                      <a:pt x="483" y="1124"/>
                    </a:lnTo>
                    <a:lnTo>
                      <a:pt x="483" y="1124"/>
                    </a:lnTo>
                    <a:lnTo>
                      <a:pt x="474" y="1124"/>
                    </a:lnTo>
                    <a:lnTo>
                      <a:pt x="466" y="1122"/>
                    </a:lnTo>
                    <a:lnTo>
                      <a:pt x="457" y="1121"/>
                    </a:lnTo>
                    <a:lnTo>
                      <a:pt x="449" y="1117"/>
                    </a:lnTo>
                    <a:lnTo>
                      <a:pt x="442" y="1114"/>
                    </a:lnTo>
                    <a:lnTo>
                      <a:pt x="434" y="1109"/>
                    </a:lnTo>
                    <a:lnTo>
                      <a:pt x="427" y="1105"/>
                    </a:lnTo>
                    <a:lnTo>
                      <a:pt x="421" y="1099"/>
                    </a:lnTo>
                    <a:lnTo>
                      <a:pt x="415" y="1092"/>
                    </a:lnTo>
                    <a:lnTo>
                      <a:pt x="411" y="1085"/>
                    </a:lnTo>
                    <a:lnTo>
                      <a:pt x="406" y="1078"/>
                    </a:lnTo>
                    <a:lnTo>
                      <a:pt x="402" y="1072"/>
                    </a:lnTo>
                    <a:lnTo>
                      <a:pt x="399" y="1064"/>
                    </a:lnTo>
                    <a:lnTo>
                      <a:pt x="397" y="1054"/>
                    </a:lnTo>
                    <a:lnTo>
                      <a:pt x="396" y="1046"/>
                    </a:lnTo>
                    <a:lnTo>
                      <a:pt x="395" y="1037"/>
                    </a:lnTo>
                    <a:lnTo>
                      <a:pt x="396" y="829"/>
                    </a:lnTo>
                    <a:lnTo>
                      <a:pt x="396" y="829"/>
                    </a:lnTo>
                    <a:lnTo>
                      <a:pt x="395" y="821"/>
                    </a:lnTo>
                    <a:lnTo>
                      <a:pt x="393" y="815"/>
                    </a:lnTo>
                    <a:lnTo>
                      <a:pt x="388" y="809"/>
                    </a:lnTo>
                    <a:lnTo>
                      <a:pt x="381" y="805"/>
                    </a:lnTo>
                    <a:lnTo>
                      <a:pt x="381" y="805"/>
                    </a:lnTo>
                    <a:lnTo>
                      <a:pt x="356" y="790"/>
                    </a:lnTo>
                    <a:lnTo>
                      <a:pt x="332" y="773"/>
                    </a:lnTo>
                    <a:lnTo>
                      <a:pt x="310" y="756"/>
                    </a:lnTo>
                    <a:lnTo>
                      <a:pt x="289" y="736"/>
                    </a:lnTo>
                    <a:lnTo>
                      <a:pt x="269" y="716"/>
                    </a:lnTo>
                    <a:lnTo>
                      <a:pt x="251" y="694"/>
                    </a:lnTo>
                    <a:lnTo>
                      <a:pt x="234" y="671"/>
                    </a:lnTo>
                    <a:lnTo>
                      <a:pt x="218" y="647"/>
                    </a:lnTo>
                    <a:lnTo>
                      <a:pt x="204" y="622"/>
                    </a:lnTo>
                    <a:lnTo>
                      <a:pt x="193" y="597"/>
                    </a:lnTo>
                    <a:lnTo>
                      <a:pt x="183" y="570"/>
                    </a:lnTo>
                    <a:lnTo>
                      <a:pt x="173" y="542"/>
                    </a:lnTo>
                    <a:lnTo>
                      <a:pt x="168" y="515"/>
                    </a:lnTo>
                    <a:lnTo>
                      <a:pt x="162" y="486"/>
                    </a:lnTo>
                    <a:lnTo>
                      <a:pt x="160" y="458"/>
                    </a:lnTo>
                    <a:lnTo>
                      <a:pt x="159" y="428"/>
                    </a:lnTo>
                    <a:lnTo>
                      <a:pt x="159" y="428"/>
                    </a:lnTo>
                    <a:lnTo>
                      <a:pt x="159" y="406"/>
                    </a:lnTo>
                    <a:lnTo>
                      <a:pt x="161" y="385"/>
                    </a:lnTo>
                    <a:lnTo>
                      <a:pt x="163" y="363"/>
                    </a:lnTo>
                    <a:lnTo>
                      <a:pt x="168" y="343"/>
                    </a:lnTo>
                    <a:lnTo>
                      <a:pt x="172" y="322"/>
                    </a:lnTo>
                    <a:lnTo>
                      <a:pt x="178" y="301"/>
                    </a:lnTo>
                    <a:lnTo>
                      <a:pt x="185" y="281"/>
                    </a:lnTo>
                    <a:lnTo>
                      <a:pt x="192" y="262"/>
                    </a:lnTo>
                    <a:lnTo>
                      <a:pt x="201" y="243"/>
                    </a:lnTo>
                    <a:lnTo>
                      <a:pt x="210" y="224"/>
                    </a:lnTo>
                    <a:lnTo>
                      <a:pt x="220" y="207"/>
                    </a:lnTo>
                    <a:lnTo>
                      <a:pt x="232" y="190"/>
                    </a:lnTo>
                    <a:lnTo>
                      <a:pt x="243" y="173"/>
                    </a:lnTo>
                    <a:lnTo>
                      <a:pt x="257" y="157"/>
                    </a:lnTo>
                    <a:lnTo>
                      <a:pt x="269" y="141"/>
                    </a:lnTo>
                    <a:lnTo>
                      <a:pt x="284" y="126"/>
                    </a:lnTo>
                    <a:lnTo>
                      <a:pt x="299" y="112"/>
                    </a:lnTo>
                    <a:lnTo>
                      <a:pt x="314" y="98"/>
                    </a:lnTo>
                    <a:lnTo>
                      <a:pt x="331" y="86"/>
                    </a:lnTo>
                    <a:lnTo>
                      <a:pt x="347" y="73"/>
                    </a:lnTo>
                    <a:lnTo>
                      <a:pt x="365" y="62"/>
                    </a:lnTo>
                    <a:lnTo>
                      <a:pt x="382" y="52"/>
                    </a:lnTo>
                    <a:lnTo>
                      <a:pt x="402" y="42"/>
                    </a:lnTo>
                    <a:lnTo>
                      <a:pt x="420" y="34"/>
                    </a:lnTo>
                    <a:lnTo>
                      <a:pt x="439" y="26"/>
                    </a:lnTo>
                    <a:lnTo>
                      <a:pt x="460" y="20"/>
                    </a:lnTo>
                    <a:lnTo>
                      <a:pt x="479" y="14"/>
                    </a:lnTo>
                    <a:lnTo>
                      <a:pt x="501" y="9"/>
                    </a:lnTo>
                    <a:lnTo>
                      <a:pt x="522" y="5"/>
                    </a:lnTo>
                    <a:lnTo>
                      <a:pt x="543" y="3"/>
                    </a:lnTo>
                    <a:lnTo>
                      <a:pt x="565" y="1"/>
                    </a:lnTo>
                    <a:lnTo>
                      <a:pt x="587" y="0"/>
                    </a:lnTo>
                    <a:lnTo>
                      <a:pt x="587" y="0"/>
                    </a:lnTo>
                    <a:lnTo>
                      <a:pt x="609" y="1"/>
                    </a:lnTo>
                    <a:lnTo>
                      <a:pt x="631" y="3"/>
                    </a:lnTo>
                    <a:lnTo>
                      <a:pt x="652" y="5"/>
                    </a:lnTo>
                    <a:lnTo>
                      <a:pt x="673" y="9"/>
                    </a:lnTo>
                    <a:lnTo>
                      <a:pt x="694" y="14"/>
                    </a:lnTo>
                    <a:lnTo>
                      <a:pt x="714" y="20"/>
                    </a:lnTo>
                    <a:lnTo>
                      <a:pt x="734" y="26"/>
                    </a:lnTo>
                    <a:lnTo>
                      <a:pt x="753" y="34"/>
                    </a:lnTo>
                    <a:lnTo>
                      <a:pt x="773" y="42"/>
                    </a:lnTo>
                    <a:lnTo>
                      <a:pt x="791" y="52"/>
                    </a:lnTo>
                    <a:lnTo>
                      <a:pt x="809" y="62"/>
                    </a:lnTo>
                    <a:lnTo>
                      <a:pt x="826" y="73"/>
                    </a:lnTo>
                    <a:lnTo>
                      <a:pt x="843" y="86"/>
                    </a:lnTo>
                    <a:lnTo>
                      <a:pt x="859" y="98"/>
                    </a:lnTo>
                    <a:lnTo>
                      <a:pt x="875" y="112"/>
                    </a:lnTo>
                    <a:lnTo>
                      <a:pt x="890" y="126"/>
                    </a:lnTo>
                    <a:lnTo>
                      <a:pt x="904" y="141"/>
                    </a:lnTo>
                    <a:lnTo>
                      <a:pt x="918" y="157"/>
                    </a:lnTo>
                    <a:lnTo>
                      <a:pt x="930" y="173"/>
                    </a:lnTo>
                    <a:lnTo>
                      <a:pt x="942" y="190"/>
                    </a:lnTo>
                    <a:lnTo>
                      <a:pt x="953" y="207"/>
                    </a:lnTo>
                    <a:lnTo>
                      <a:pt x="963" y="224"/>
                    </a:lnTo>
                    <a:lnTo>
                      <a:pt x="974" y="243"/>
                    </a:lnTo>
                    <a:lnTo>
                      <a:pt x="981" y="262"/>
                    </a:lnTo>
                    <a:lnTo>
                      <a:pt x="989" y="281"/>
                    </a:lnTo>
                    <a:lnTo>
                      <a:pt x="996" y="301"/>
                    </a:lnTo>
                    <a:lnTo>
                      <a:pt x="1002" y="322"/>
                    </a:lnTo>
                    <a:lnTo>
                      <a:pt x="1007" y="343"/>
                    </a:lnTo>
                    <a:lnTo>
                      <a:pt x="1010" y="363"/>
                    </a:lnTo>
                    <a:lnTo>
                      <a:pt x="1013" y="385"/>
                    </a:lnTo>
                    <a:lnTo>
                      <a:pt x="1015" y="406"/>
                    </a:lnTo>
                    <a:lnTo>
                      <a:pt x="1016" y="428"/>
                    </a:lnTo>
                    <a:lnTo>
                      <a:pt x="1016" y="428"/>
                    </a:lnTo>
                    <a:lnTo>
                      <a:pt x="1015" y="458"/>
                    </a:lnTo>
                    <a:lnTo>
                      <a:pt x="1011" y="486"/>
                    </a:lnTo>
                    <a:lnTo>
                      <a:pt x="1007" y="515"/>
                    </a:lnTo>
                    <a:lnTo>
                      <a:pt x="1000" y="542"/>
                    </a:lnTo>
                    <a:lnTo>
                      <a:pt x="992" y="570"/>
                    </a:lnTo>
                    <a:lnTo>
                      <a:pt x="981" y="597"/>
                    </a:lnTo>
                    <a:lnTo>
                      <a:pt x="969" y="622"/>
                    </a:lnTo>
                    <a:lnTo>
                      <a:pt x="955" y="647"/>
                    </a:lnTo>
                    <a:lnTo>
                      <a:pt x="940" y="671"/>
                    </a:lnTo>
                    <a:lnTo>
                      <a:pt x="923" y="694"/>
                    </a:lnTo>
                    <a:lnTo>
                      <a:pt x="905" y="716"/>
                    </a:lnTo>
                    <a:lnTo>
                      <a:pt x="886" y="736"/>
                    </a:lnTo>
                    <a:lnTo>
                      <a:pt x="864" y="756"/>
                    </a:lnTo>
                    <a:lnTo>
                      <a:pt x="841" y="773"/>
                    </a:lnTo>
                    <a:lnTo>
                      <a:pt x="817" y="790"/>
                    </a:lnTo>
                    <a:lnTo>
                      <a:pt x="792" y="805"/>
                    </a:lnTo>
                    <a:lnTo>
                      <a:pt x="792" y="805"/>
                    </a:lnTo>
                    <a:lnTo>
                      <a:pt x="786" y="809"/>
                    </a:lnTo>
                    <a:lnTo>
                      <a:pt x="782" y="815"/>
                    </a:lnTo>
                    <a:lnTo>
                      <a:pt x="779" y="821"/>
                    </a:lnTo>
                    <a:lnTo>
                      <a:pt x="778" y="829"/>
                    </a:lnTo>
                    <a:lnTo>
                      <a:pt x="778" y="1037"/>
                    </a:lnTo>
                    <a:lnTo>
                      <a:pt x="778" y="1037"/>
                    </a:lnTo>
                    <a:lnTo>
                      <a:pt x="778" y="1046"/>
                    </a:lnTo>
                    <a:lnTo>
                      <a:pt x="777" y="1054"/>
                    </a:lnTo>
                    <a:lnTo>
                      <a:pt x="775" y="1064"/>
                    </a:lnTo>
                    <a:lnTo>
                      <a:pt x="772" y="1072"/>
                    </a:lnTo>
                    <a:lnTo>
                      <a:pt x="768" y="1078"/>
                    </a:lnTo>
                    <a:lnTo>
                      <a:pt x="764" y="1085"/>
                    </a:lnTo>
                    <a:lnTo>
                      <a:pt x="759" y="1092"/>
                    </a:lnTo>
                    <a:lnTo>
                      <a:pt x="753" y="1099"/>
                    </a:lnTo>
                    <a:lnTo>
                      <a:pt x="746" y="1105"/>
                    </a:lnTo>
                    <a:lnTo>
                      <a:pt x="740" y="1109"/>
                    </a:lnTo>
                    <a:lnTo>
                      <a:pt x="733" y="1114"/>
                    </a:lnTo>
                    <a:lnTo>
                      <a:pt x="725" y="1117"/>
                    </a:lnTo>
                    <a:lnTo>
                      <a:pt x="717" y="1121"/>
                    </a:lnTo>
                    <a:lnTo>
                      <a:pt x="709" y="1122"/>
                    </a:lnTo>
                    <a:lnTo>
                      <a:pt x="700" y="1124"/>
                    </a:lnTo>
                    <a:lnTo>
                      <a:pt x="692" y="1124"/>
                    </a:lnTo>
                    <a:lnTo>
                      <a:pt x="668" y="1124"/>
                    </a:lnTo>
                    <a:lnTo>
                      <a:pt x="668" y="1124"/>
                    </a:lnTo>
                    <a:close/>
                    <a:moveTo>
                      <a:pt x="1004" y="697"/>
                    </a:moveTo>
                    <a:lnTo>
                      <a:pt x="1004" y="697"/>
                    </a:lnTo>
                    <a:lnTo>
                      <a:pt x="1000" y="694"/>
                    </a:lnTo>
                    <a:lnTo>
                      <a:pt x="996" y="689"/>
                    </a:lnTo>
                    <a:lnTo>
                      <a:pt x="994" y="686"/>
                    </a:lnTo>
                    <a:lnTo>
                      <a:pt x="992" y="680"/>
                    </a:lnTo>
                    <a:lnTo>
                      <a:pt x="991" y="676"/>
                    </a:lnTo>
                    <a:lnTo>
                      <a:pt x="992" y="670"/>
                    </a:lnTo>
                    <a:lnTo>
                      <a:pt x="993" y="664"/>
                    </a:lnTo>
                    <a:lnTo>
                      <a:pt x="995" y="660"/>
                    </a:lnTo>
                    <a:lnTo>
                      <a:pt x="995" y="660"/>
                    </a:lnTo>
                    <a:lnTo>
                      <a:pt x="999" y="655"/>
                    </a:lnTo>
                    <a:lnTo>
                      <a:pt x="1002" y="652"/>
                    </a:lnTo>
                    <a:lnTo>
                      <a:pt x="1007" y="649"/>
                    </a:lnTo>
                    <a:lnTo>
                      <a:pt x="1011" y="647"/>
                    </a:lnTo>
                    <a:lnTo>
                      <a:pt x="1017" y="646"/>
                    </a:lnTo>
                    <a:lnTo>
                      <a:pt x="1021" y="646"/>
                    </a:lnTo>
                    <a:lnTo>
                      <a:pt x="1027" y="647"/>
                    </a:lnTo>
                    <a:lnTo>
                      <a:pt x="1032" y="649"/>
                    </a:lnTo>
                    <a:lnTo>
                      <a:pt x="1085" y="680"/>
                    </a:lnTo>
                    <a:lnTo>
                      <a:pt x="1085" y="680"/>
                    </a:lnTo>
                    <a:lnTo>
                      <a:pt x="1090" y="684"/>
                    </a:lnTo>
                    <a:lnTo>
                      <a:pt x="1093" y="687"/>
                    </a:lnTo>
                    <a:lnTo>
                      <a:pt x="1096" y="692"/>
                    </a:lnTo>
                    <a:lnTo>
                      <a:pt x="1098" y="697"/>
                    </a:lnTo>
                    <a:lnTo>
                      <a:pt x="1099" y="702"/>
                    </a:lnTo>
                    <a:lnTo>
                      <a:pt x="1098" y="708"/>
                    </a:lnTo>
                    <a:lnTo>
                      <a:pt x="1097" y="712"/>
                    </a:lnTo>
                    <a:lnTo>
                      <a:pt x="1094" y="718"/>
                    </a:lnTo>
                    <a:lnTo>
                      <a:pt x="1094" y="718"/>
                    </a:lnTo>
                    <a:lnTo>
                      <a:pt x="1092" y="722"/>
                    </a:lnTo>
                    <a:lnTo>
                      <a:pt x="1088" y="726"/>
                    </a:lnTo>
                    <a:lnTo>
                      <a:pt x="1083" y="728"/>
                    </a:lnTo>
                    <a:lnTo>
                      <a:pt x="1079" y="730"/>
                    </a:lnTo>
                    <a:lnTo>
                      <a:pt x="1073" y="732"/>
                    </a:lnTo>
                    <a:lnTo>
                      <a:pt x="1068" y="732"/>
                    </a:lnTo>
                    <a:lnTo>
                      <a:pt x="1063" y="730"/>
                    </a:lnTo>
                    <a:lnTo>
                      <a:pt x="1058" y="728"/>
                    </a:lnTo>
                    <a:lnTo>
                      <a:pt x="1004" y="697"/>
                    </a:lnTo>
                    <a:lnTo>
                      <a:pt x="1004" y="697"/>
                    </a:lnTo>
                    <a:close/>
                    <a:moveTo>
                      <a:pt x="1032" y="199"/>
                    </a:moveTo>
                    <a:lnTo>
                      <a:pt x="1032" y="199"/>
                    </a:lnTo>
                    <a:lnTo>
                      <a:pt x="1027" y="201"/>
                    </a:lnTo>
                    <a:lnTo>
                      <a:pt x="1021" y="202"/>
                    </a:lnTo>
                    <a:lnTo>
                      <a:pt x="1017" y="202"/>
                    </a:lnTo>
                    <a:lnTo>
                      <a:pt x="1011" y="202"/>
                    </a:lnTo>
                    <a:lnTo>
                      <a:pt x="1007" y="200"/>
                    </a:lnTo>
                    <a:lnTo>
                      <a:pt x="1002" y="198"/>
                    </a:lnTo>
                    <a:lnTo>
                      <a:pt x="999" y="193"/>
                    </a:lnTo>
                    <a:lnTo>
                      <a:pt x="995" y="188"/>
                    </a:lnTo>
                    <a:lnTo>
                      <a:pt x="995" y="188"/>
                    </a:lnTo>
                    <a:lnTo>
                      <a:pt x="993" y="184"/>
                    </a:lnTo>
                    <a:lnTo>
                      <a:pt x="992" y="178"/>
                    </a:lnTo>
                    <a:lnTo>
                      <a:pt x="991" y="174"/>
                    </a:lnTo>
                    <a:lnTo>
                      <a:pt x="992" y="168"/>
                    </a:lnTo>
                    <a:lnTo>
                      <a:pt x="994" y="163"/>
                    </a:lnTo>
                    <a:lnTo>
                      <a:pt x="996" y="159"/>
                    </a:lnTo>
                    <a:lnTo>
                      <a:pt x="1000" y="155"/>
                    </a:lnTo>
                    <a:lnTo>
                      <a:pt x="1004" y="152"/>
                    </a:lnTo>
                    <a:lnTo>
                      <a:pt x="1058" y="121"/>
                    </a:lnTo>
                    <a:lnTo>
                      <a:pt x="1058" y="121"/>
                    </a:lnTo>
                    <a:lnTo>
                      <a:pt x="1063" y="119"/>
                    </a:lnTo>
                    <a:lnTo>
                      <a:pt x="1068" y="118"/>
                    </a:lnTo>
                    <a:lnTo>
                      <a:pt x="1073" y="118"/>
                    </a:lnTo>
                    <a:lnTo>
                      <a:pt x="1079" y="119"/>
                    </a:lnTo>
                    <a:lnTo>
                      <a:pt x="1083" y="120"/>
                    </a:lnTo>
                    <a:lnTo>
                      <a:pt x="1088" y="123"/>
                    </a:lnTo>
                    <a:lnTo>
                      <a:pt x="1092" y="127"/>
                    </a:lnTo>
                    <a:lnTo>
                      <a:pt x="1094" y="131"/>
                    </a:lnTo>
                    <a:lnTo>
                      <a:pt x="1094" y="131"/>
                    </a:lnTo>
                    <a:lnTo>
                      <a:pt x="1097" y="136"/>
                    </a:lnTo>
                    <a:lnTo>
                      <a:pt x="1098" y="142"/>
                    </a:lnTo>
                    <a:lnTo>
                      <a:pt x="1099" y="146"/>
                    </a:lnTo>
                    <a:lnTo>
                      <a:pt x="1098" y="152"/>
                    </a:lnTo>
                    <a:lnTo>
                      <a:pt x="1096" y="157"/>
                    </a:lnTo>
                    <a:lnTo>
                      <a:pt x="1093" y="161"/>
                    </a:lnTo>
                    <a:lnTo>
                      <a:pt x="1090" y="166"/>
                    </a:lnTo>
                    <a:lnTo>
                      <a:pt x="1085" y="168"/>
                    </a:lnTo>
                    <a:lnTo>
                      <a:pt x="1032" y="199"/>
                    </a:lnTo>
                    <a:lnTo>
                      <a:pt x="1032" y="199"/>
                    </a:lnTo>
                    <a:close/>
                    <a:moveTo>
                      <a:pt x="1085" y="452"/>
                    </a:moveTo>
                    <a:lnTo>
                      <a:pt x="1085" y="452"/>
                    </a:lnTo>
                    <a:lnTo>
                      <a:pt x="1080" y="451"/>
                    </a:lnTo>
                    <a:lnTo>
                      <a:pt x="1075" y="450"/>
                    </a:lnTo>
                    <a:lnTo>
                      <a:pt x="1069" y="447"/>
                    </a:lnTo>
                    <a:lnTo>
                      <a:pt x="1066" y="444"/>
                    </a:lnTo>
                    <a:lnTo>
                      <a:pt x="1063" y="439"/>
                    </a:lnTo>
                    <a:lnTo>
                      <a:pt x="1060" y="435"/>
                    </a:lnTo>
                    <a:lnTo>
                      <a:pt x="1058" y="430"/>
                    </a:lnTo>
                    <a:lnTo>
                      <a:pt x="1058" y="425"/>
                    </a:lnTo>
                    <a:lnTo>
                      <a:pt x="1058" y="425"/>
                    </a:lnTo>
                    <a:lnTo>
                      <a:pt x="1058" y="419"/>
                    </a:lnTo>
                    <a:lnTo>
                      <a:pt x="1060" y="413"/>
                    </a:lnTo>
                    <a:lnTo>
                      <a:pt x="1063" y="409"/>
                    </a:lnTo>
                    <a:lnTo>
                      <a:pt x="1066" y="405"/>
                    </a:lnTo>
                    <a:lnTo>
                      <a:pt x="1069" y="402"/>
                    </a:lnTo>
                    <a:lnTo>
                      <a:pt x="1075" y="400"/>
                    </a:lnTo>
                    <a:lnTo>
                      <a:pt x="1080" y="397"/>
                    </a:lnTo>
                    <a:lnTo>
                      <a:pt x="1085" y="397"/>
                    </a:lnTo>
                    <a:lnTo>
                      <a:pt x="1146" y="397"/>
                    </a:lnTo>
                    <a:lnTo>
                      <a:pt x="1146" y="397"/>
                    </a:lnTo>
                    <a:lnTo>
                      <a:pt x="1152" y="397"/>
                    </a:lnTo>
                    <a:lnTo>
                      <a:pt x="1157" y="400"/>
                    </a:lnTo>
                    <a:lnTo>
                      <a:pt x="1162" y="402"/>
                    </a:lnTo>
                    <a:lnTo>
                      <a:pt x="1165" y="405"/>
                    </a:lnTo>
                    <a:lnTo>
                      <a:pt x="1169" y="409"/>
                    </a:lnTo>
                    <a:lnTo>
                      <a:pt x="1171" y="413"/>
                    </a:lnTo>
                    <a:lnTo>
                      <a:pt x="1173" y="419"/>
                    </a:lnTo>
                    <a:lnTo>
                      <a:pt x="1173" y="425"/>
                    </a:lnTo>
                    <a:lnTo>
                      <a:pt x="1173" y="425"/>
                    </a:lnTo>
                    <a:lnTo>
                      <a:pt x="1173" y="430"/>
                    </a:lnTo>
                    <a:lnTo>
                      <a:pt x="1171" y="435"/>
                    </a:lnTo>
                    <a:lnTo>
                      <a:pt x="1169" y="439"/>
                    </a:lnTo>
                    <a:lnTo>
                      <a:pt x="1165" y="444"/>
                    </a:lnTo>
                    <a:lnTo>
                      <a:pt x="1162" y="447"/>
                    </a:lnTo>
                    <a:lnTo>
                      <a:pt x="1157" y="450"/>
                    </a:lnTo>
                    <a:lnTo>
                      <a:pt x="1152" y="451"/>
                    </a:lnTo>
                    <a:lnTo>
                      <a:pt x="1146" y="452"/>
                    </a:lnTo>
                    <a:lnTo>
                      <a:pt x="1085" y="452"/>
                    </a:lnTo>
                    <a:lnTo>
                      <a:pt x="1085" y="452"/>
                    </a:lnTo>
                    <a:close/>
                    <a:moveTo>
                      <a:pt x="169" y="152"/>
                    </a:moveTo>
                    <a:lnTo>
                      <a:pt x="169" y="152"/>
                    </a:lnTo>
                    <a:lnTo>
                      <a:pt x="173" y="155"/>
                    </a:lnTo>
                    <a:lnTo>
                      <a:pt x="177" y="159"/>
                    </a:lnTo>
                    <a:lnTo>
                      <a:pt x="180" y="163"/>
                    </a:lnTo>
                    <a:lnTo>
                      <a:pt x="181" y="168"/>
                    </a:lnTo>
                    <a:lnTo>
                      <a:pt x="183" y="174"/>
                    </a:lnTo>
                    <a:lnTo>
                      <a:pt x="183" y="178"/>
                    </a:lnTo>
                    <a:lnTo>
                      <a:pt x="181" y="184"/>
                    </a:lnTo>
                    <a:lnTo>
                      <a:pt x="179" y="188"/>
                    </a:lnTo>
                    <a:lnTo>
                      <a:pt x="179" y="188"/>
                    </a:lnTo>
                    <a:lnTo>
                      <a:pt x="176" y="193"/>
                    </a:lnTo>
                    <a:lnTo>
                      <a:pt x="172" y="198"/>
                    </a:lnTo>
                    <a:lnTo>
                      <a:pt x="168" y="200"/>
                    </a:lnTo>
                    <a:lnTo>
                      <a:pt x="162" y="202"/>
                    </a:lnTo>
                    <a:lnTo>
                      <a:pt x="157" y="202"/>
                    </a:lnTo>
                    <a:lnTo>
                      <a:pt x="152" y="202"/>
                    </a:lnTo>
                    <a:lnTo>
                      <a:pt x="147" y="201"/>
                    </a:lnTo>
                    <a:lnTo>
                      <a:pt x="142" y="199"/>
                    </a:lnTo>
                    <a:lnTo>
                      <a:pt x="89" y="168"/>
                    </a:lnTo>
                    <a:lnTo>
                      <a:pt x="89" y="168"/>
                    </a:lnTo>
                    <a:lnTo>
                      <a:pt x="84" y="166"/>
                    </a:lnTo>
                    <a:lnTo>
                      <a:pt x="81" y="161"/>
                    </a:lnTo>
                    <a:lnTo>
                      <a:pt x="78" y="157"/>
                    </a:lnTo>
                    <a:lnTo>
                      <a:pt x="76" y="152"/>
                    </a:lnTo>
                    <a:lnTo>
                      <a:pt x="75" y="146"/>
                    </a:lnTo>
                    <a:lnTo>
                      <a:pt x="75" y="142"/>
                    </a:lnTo>
                    <a:lnTo>
                      <a:pt x="76" y="136"/>
                    </a:lnTo>
                    <a:lnTo>
                      <a:pt x="79" y="131"/>
                    </a:lnTo>
                    <a:lnTo>
                      <a:pt x="79" y="131"/>
                    </a:lnTo>
                    <a:lnTo>
                      <a:pt x="82" y="127"/>
                    </a:lnTo>
                    <a:lnTo>
                      <a:pt x="86" y="123"/>
                    </a:lnTo>
                    <a:lnTo>
                      <a:pt x="90" y="120"/>
                    </a:lnTo>
                    <a:lnTo>
                      <a:pt x="96" y="119"/>
                    </a:lnTo>
                    <a:lnTo>
                      <a:pt x="100" y="118"/>
                    </a:lnTo>
                    <a:lnTo>
                      <a:pt x="106" y="118"/>
                    </a:lnTo>
                    <a:lnTo>
                      <a:pt x="111" y="119"/>
                    </a:lnTo>
                    <a:lnTo>
                      <a:pt x="116" y="121"/>
                    </a:lnTo>
                    <a:lnTo>
                      <a:pt x="169" y="152"/>
                    </a:lnTo>
                    <a:lnTo>
                      <a:pt x="169" y="152"/>
                    </a:lnTo>
                    <a:close/>
                    <a:moveTo>
                      <a:pt x="142" y="649"/>
                    </a:moveTo>
                    <a:lnTo>
                      <a:pt x="142" y="649"/>
                    </a:lnTo>
                    <a:lnTo>
                      <a:pt x="147" y="647"/>
                    </a:lnTo>
                    <a:lnTo>
                      <a:pt x="152" y="646"/>
                    </a:lnTo>
                    <a:lnTo>
                      <a:pt x="157" y="646"/>
                    </a:lnTo>
                    <a:lnTo>
                      <a:pt x="162" y="647"/>
                    </a:lnTo>
                    <a:lnTo>
                      <a:pt x="168" y="649"/>
                    </a:lnTo>
                    <a:lnTo>
                      <a:pt x="172" y="652"/>
                    </a:lnTo>
                    <a:lnTo>
                      <a:pt x="176" y="655"/>
                    </a:lnTo>
                    <a:lnTo>
                      <a:pt x="179" y="660"/>
                    </a:lnTo>
                    <a:lnTo>
                      <a:pt x="179" y="660"/>
                    </a:lnTo>
                    <a:lnTo>
                      <a:pt x="181" y="664"/>
                    </a:lnTo>
                    <a:lnTo>
                      <a:pt x="183" y="670"/>
                    </a:lnTo>
                    <a:lnTo>
                      <a:pt x="183" y="676"/>
                    </a:lnTo>
                    <a:lnTo>
                      <a:pt x="181" y="680"/>
                    </a:lnTo>
                    <a:lnTo>
                      <a:pt x="180" y="686"/>
                    </a:lnTo>
                    <a:lnTo>
                      <a:pt x="177" y="689"/>
                    </a:lnTo>
                    <a:lnTo>
                      <a:pt x="173" y="694"/>
                    </a:lnTo>
                    <a:lnTo>
                      <a:pt x="169" y="697"/>
                    </a:lnTo>
                    <a:lnTo>
                      <a:pt x="116" y="728"/>
                    </a:lnTo>
                    <a:lnTo>
                      <a:pt x="116" y="728"/>
                    </a:lnTo>
                    <a:lnTo>
                      <a:pt x="111" y="730"/>
                    </a:lnTo>
                    <a:lnTo>
                      <a:pt x="106" y="732"/>
                    </a:lnTo>
                    <a:lnTo>
                      <a:pt x="100" y="732"/>
                    </a:lnTo>
                    <a:lnTo>
                      <a:pt x="96" y="730"/>
                    </a:lnTo>
                    <a:lnTo>
                      <a:pt x="90" y="728"/>
                    </a:lnTo>
                    <a:lnTo>
                      <a:pt x="86" y="726"/>
                    </a:lnTo>
                    <a:lnTo>
                      <a:pt x="82" y="722"/>
                    </a:lnTo>
                    <a:lnTo>
                      <a:pt x="79" y="718"/>
                    </a:lnTo>
                    <a:lnTo>
                      <a:pt x="79" y="718"/>
                    </a:lnTo>
                    <a:lnTo>
                      <a:pt x="76" y="712"/>
                    </a:lnTo>
                    <a:lnTo>
                      <a:pt x="75" y="708"/>
                    </a:lnTo>
                    <a:lnTo>
                      <a:pt x="75" y="702"/>
                    </a:lnTo>
                    <a:lnTo>
                      <a:pt x="76" y="697"/>
                    </a:lnTo>
                    <a:lnTo>
                      <a:pt x="78" y="692"/>
                    </a:lnTo>
                    <a:lnTo>
                      <a:pt x="81" y="687"/>
                    </a:lnTo>
                    <a:lnTo>
                      <a:pt x="84" y="684"/>
                    </a:lnTo>
                    <a:lnTo>
                      <a:pt x="89" y="680"/>
                    </a:lnTo>
                    <a:lnTo>
                      <a:pt x="142" y="649"/>
                    </a:lnTo>
                    <a:lnTo>
                      <a:pt x="142" y="649"/>
                    </a:lnTo>
                    <a:close/>
                    <a:moveTo>
                      <a:pt x="89" y="397"/>
                    </a:moveTo>
                    <a:lnTo>
                      <a:pt x="89" y="397"/>
                    </a:lnTo>
                    <a:lnTo>
                      <a:pt x="94" y="397"/>
                    </a:lnTo>
                    <a:lnTo>
                      <a:pt x="99" y="400"/>
                    </a:lnTo>
                    <a:lnTo>
                      <a:pt x="104" y="402"/>
                    </a:lnTo>
                    <a:lnTo>
                      <a:pt x="108" y="405"/>
                    </a:lnTo>
                    <a:lnTo>
                      <a:pt x="112" y="409"/>
                    </a:lnTo>
                    <a:lnTo>
                      <a:pt x="114" y="413"/>
                    </a:lnTo>
                    <a:lnTo>
                      <a:pt x="115" y="419"/>
                    </a:lnTo>
                    <a:lnTo>
                      <a:pt x="116" y="425"/>
                    </a:lnTo>
                    <a:lnTo>
                      <a:pt x="116" y="425"/>
                    </a:lnTo>
                    <a:lnTo>
                      <a:pt x="115" y="430"/>
                    </a:lnTo>
                    <a:lnTo>
                      <a:pt x="114" y="435"/>
                    </a:lnTo>
                    <a:lnTo>
                      <a:pt x="112" y="439"/>
                    </a:lnTo>
                    <a:lnTo>
                      <a:pt x="108" y="444"/>
                    </a:lnTo>
                    <a:lnTo>
                      <a:pt x="104" y="447"/>
                    </a:lnTo>
                    <a:lnTo>
                      <a:pt x="99" y="450"/>
                    </a:lnTo>
                    <a:lnTo>
                      <a:pt x="94" y="451"/>
                    </a:lnTo>
                    <a:lnTo>
                      <a:pt x="89" y="452"/>
                    </a:lnTo>
                    <a:lnTo>
                      <a:pt x="27" y="452"/>
                    </a:lnTo>
                    <a:lnTo>
                      <a:pt x="27" y="452"/>
                    </a:lnTo>
                    <a:lnTo>
                      <a:pt x="22" y="451"/>
                    </a:lnTo>
                    <a:lnTo>
                      <a:pt x="17" y="450"/>
                    </a:lnTo>
                    <a:lnTo>
                      <a:pt x="13" y="447"/>
                    </a:lnTo>
                    <a:lnTo>
                      <a:pt x="8" y="444"/>
                    </a:lnTo>
                    <a:lnTo>
                      <a:pt x="5" y="439"/>
                    </a:lnTo>
                    <a:lnTo>
                      <a:pt x="2" y="435"/>
                    </a:lnTo>
                    <a:lnTo>
                      <a:pt x="1" y="430"/>
                    </a:lnTo>
                    <a:lnTo>
                      <a:pt x="0" y="425"/>
                    </a:lnTo>
                    <a:lnTo>
                      <a:pt x="0" y="425"/>
                    </a:lnTo>
                    <a:lnTo>
                      <a:pt x="1" y="419"/>
                    </a:lnTo>
                    <a:lnTo>
                      <a:pt x="2" y="413"/>
                    </a:lnTo>
                    <a:lnTo>
                      <a:pt x="5" y="409"/>
                    </a:lnTo>
                    <a:lnTo>
                      <a:pt x="8" y="405"/>
                    </a:lnTo>
                    <a:lnTo>
                      <a:pt x="13" y="402"/>
                    </a:lnTo>
                    <a:lnTo>
                      <a:pt x="17" y="400"/>
                    </a:lnTo>
                    <a:lnTo>
                      <a:pt x="22" y="397"/>
                    </a:lnTo>
                    <a:lnTo>
                      <a:pt x="27" y="397"/>
                    </a:lnTo>
                    <a:lnTo>
                      <a:pt x="89" y="397"/>
                    </a:lnTo>
                    <a:lnTo>
                      <a:pt x="89" y="397"/>
                    </a:lnTo>
                    <a:close/>
                    <a:moveTo>
                      <a:pt x="381" y="303"/>
                    </a:moveTo>
                    <a:lnTo>
                      <a:pt x="381" y="303"/>
                    </a:lnTo>
                    <a:lnTo>
                      <a:pt x="380" y="297"/>
                    </a:lnTo>
                    <a:lnTo>
                      <a:pt x="380" y="292"/>
                    </a:lnTo>
                    <a:lnTo>
                      <a:pt x="381" y="287"/>
                    </a:lnTo>
                    <a:lnTo>
                      <a:pt x="383" y="282"/>
                    </a:lnTo>
                    <a:lnTo>
                      <a:pt x="386" y="277"/>
                    </a:lnTo>
                    <a:lnTo>
                      <a:pt x="390" y="274"/>
                    </a:lnTo>
                    <a:lnTo>
                      <a:pt x="395" y="271"/>
                    </a:lnTo>
                    <a:lnTo>
                      <a:pt x="399" y="268"/>
                    </a:lnTo>
                    <a:lnTo>
                      <a:pt x="399" y="268"/>
                    </a:lnTo>
                    <a:lnTo>
                      <a:pt x="405" y="268"/>
                    </a:lnTo>
                    <a:lnTo>
                      <a:pt x="410" y="268"/>
                    </a:lnTo>
                    <a:lnTo>
                      <a:pt x="415" y="270"/>
                    </a:lnTo>
                    <a:lnTo>
                      <a:pt x="420" y="271"/>
                    </a:lnTo>
                    <a:lnTo>
                      <a:pt x="425" y="274"/>
                    </a:lnTo>
                    <a:lnTo>
                      <a:pt x="428" y="277"/>
                    </a:lnTo>
                    <a:lnTo>
                      <a:pt x="431" y="282"/>
                    </a:lnTo>
                    <a:lnTo>
                      <a:pt x="434" y="288"/>
                    </a:lnTo>
                    <a:lnTo>
                      <a:pt x="449" y="341"/>
                    </a:lnTo>
                    <a:lnTo>
                      <a:pt x="449" y="341"/>
                    </a:lnTo>
                    <a:lnTo>
                      <a:pt x="477" y="331"/>
                    </a:lnTo>
                    <a:lnTo>
                      <a:pt x="507" y="323"/>
                    </a:lnTo>
                    <a:lnTo>
                      <a:pt x="507" y="323"/>
                    </a:lnTo>
                    <a:lnTo>
                      <a:pt x="508" y="323"/>
                    </a:lnTo>
                    <a:lnTo>
                      <a:pt x="508" y="323"/>
                    </a:lnTo>
                    <a:lnTo>
                      <a:pt x="533" y="319"/>
                    </a:lnTo>
                    <a:lnTo>
                      <a:pt x="559" y="316"/>
                    </a:lnTo>
                    <a:lnTo>
                      <a:pt x="559" y="275"/>
                    </a:lnTo>
                    <a:lnTo>
                      <a:pt x="559" y="275"/>
                    </a:lnTo>
                    <a:lnTo>
                      <a:pt x="560" y="270"/>
                    </a:lnTo>
                    <a:lnTo>
                      <a:pt x="562" y="264"/>
                    </a:lnTo>
                    <a:lnTo>
                      <a:pt x="564" y="259"/>
                    </a:lnTo>
                    <a:lnTo>
                      <a:pt x="567" y="256"/>
                    </a:lnTo>
                    <a:lnTo>
                      <a:pt x="572" y="252"/>
                    </a:lnTo>
                    <a:lnTo>
                      <a:pt x="576" y="250"/>
                    </a:lnTo>
                    <a:lnTo>
                      <a:pt x="581" y="248"/>
                    </a:lnTo>
                    <a:lnTo>
                      <a:pt x="587" y="248"/>
                    </a:lnTo>
                    <a:lnTo>
                      <a:pt x="587" y="248"/>
                    </a:lnTo>
                    <a:lnTo>
                      <a:pt x="592" y="248"/>
                    </a:lnTo>
                    <a:lnTo>
                      <a:pt x="598" y="250"/>
                    </a:lnTo>
                    <a:lnTo>
                      <a:pt x="603" y="252"/>
                    </a:lnTo>
                    <a:lnTo>
                      <a:pt x="606" y="256"/>
                    </a:lnTo>
                    <a:lnTo>
                      <a:pt x="609" y="259"/>
                    </a:lnTo>
                    <a:lnTo>
                      <a:pt x="612" y="264"/>
                    </a:lnTo>
                    <a:lnTo>
                      <a:pt x="614" y="270"/>
                    </a:lnTo>
                    <a:lnTo>
                      <a:pt x="614" y="275"/>
                    </a:lnTo>
                    <a:lnTo>
                      <a:pt x="614" y="316"/>
                    </a:lnTo>
                    <a:lnTo>
                      <a:pt x="614" y="316"/>
                    </a:lnTo>
                    <a:lnTo>
                      <a:pt x="640" y="319"/>
                    </a:lnTo>
                    <a:lnTo>
                      <a:pt x="667" y="323"/>
                    </a:lnTo>
                    <a:lnTo>
                      <a:pt x="667" y="324"/>
                    </a:lnTo>
                    <a:lnTo>
                      <a:pt x="667" y="323"/>
                    </a:lnTo>
                    <a:lnTo>
                      <a:pt x="667" y="323"/>
                    </a:lnTo>
                    <a:lnTo>
                      <a:pt x="696" y="331"/>
                    </a:lnTo>
                    <a:lnTo>
                      <a:pt x="725" y="341"/>
                    </a:lnTo>
                    <a:lnTo>
                      <a:pt x="741" y="288"/>
                    </a:lnTo>
                    <a:lnTo>
                      <a:pt x="741" y="288"/>
                    </a:lnTo>
                    <a:lnTo>
                      <a:pt x="743" y="282"/>
                    </a:lnTo>
                    <a:lnTo>
                      <a:pt x="745" y="277"/>
                    </a:lnTo>
                    <a:lnTo>
                      <a:pt x="749" y="274"/>
                    </a:lnTo>
                    <a:lnTo>
                      <a:pt x="753" y="271"/>
                    </a:lnTo>
                    <a:lnTo>
                      <a:pt x="758" y="270"/>
                    </a:lnTo>
                    <a:lnTo>
                      <a:pt x="764" y="268"/>
                    </a:lnTo>
                    <a:lnTo>
                      <a:pt x="769" y="268"/>
                    </a:lnTo>
                    <a:lnTo>
                      <a:pt x="774" y="268"/>
                    </a:lnTo>
                    <a:lnTo>
                      <a:pt x="774" y="268"/>
                    </a:lnTo>
                    <a:lnTo>
                      <a:pt x="779" y="271"/>
                    </a:lnTo>
                    <a:lnTo>
                      <a:pt x="784" y="274"/>
                    </a:lnTo>
                    <a:lnTo>
                      <a:pt x="787" y="277"/>
                    </a:lnTo>
                    <a:lnTo>
                      <a:pt x="791" y="282"/>
                    </a:lnTo>
                    <a:lnTo>
                      <a:pt x="793" y="287"/>
                    </a:lnTo>
                    <a:lnTo>
                      <a:pt x="793" y="292"/>
                    </a:lnTo>
                    <a:lnTo>
                      <a:pt x="794" y="297"/>
                    </a:lnTo>
                    <a:lnTo>
                      <a:pt x="793" y="303"/>
                    </a:lnTo>
                    <a:lnTo>
                      <a:pt x="693" y="646"/>
                    </a:lnTo>
                    <a:lnTo>
                      <a:pt x="693" y="646"/>
                    </a:lnTo>
                    <a:lnTo>
                      <a:pt x="690" y="652"/>
                    </a:lnTo>
                    <a:lnTo>
                      <a:pt x="687" y="656"/>
                    </a:lnTo>
                    <a:lnTo>
                      <a:pt x="684" y="660"/>
                    </a:lnTo>
                    <a:lnTo>
                      <a:pt x="679" y="663"/>
                    </a:lnTo>
                    <a:lnTo>
                      <a:pt x="674" y="664"/>
                    </a:lnTo>
                    <a:lnTo>
                      <a:pt x="670" y="665"/>
                    </a:lnTo>
                    <a:lnTo>
                      <a:pt x="664" y="667"/>
                    </a:lnTo>
                    <a:lnTo>
                      <a:pt x="659" y="665"/>
                    </a:lnTo>
                    <a:lnTo>
                      <a:pt x="659" y="665"/>
                    </a:lnTo>
                    <a:lnTo>
                      <a:pt x="654" y="663"/>
                    </a:lnTo>
                    <a:lnTo>
                      <a:pt x="649" y="660"/>
                    </a:lnTo>
                    <a:lnTo>
                      <a:pt x="645" y="656"/>
                    </a:lnTo>
                    <a:lnTo>
                      <a:pt x="643" y="652"/>
                    </a:lnTo>
                    <a:lnTo>
                      <a:pt x="640" y="647"/>
                    </a:lnTo>
                    <a:lnTo>
                      <a:pt x="639" y="643"/>
                    </a:lnTo>
                    <a:lnTo>
                      <a:pt x="639" y="637"/>
                    </a:lnTo>
                    <a:lnTo>
                      <a:pt x="640" y="631"/>
                    </a:lnTo>
                    <a:lnTo>
                      <a:pt x="710" y="394"/>
                    </a:lnTo>
                    <a:lnTo>
                      <a:pt x="710" y="394"/>
                    </a:lnTo>
                    <a:lnTo>
                      <a:pt x="684" y="385"/>
                    </a:lnTo>
                    <a:lnTo>
                      <a:pt x="655" y="377"/>
                    </a:lnTo>
                    <a:lnTo>
                      <a:pt x="655" y="377"/>
                    </a:lnTo>
                    <a:lnTo>
                      <a:pt x="655" y="377"/>
                    </a:lnTo>
                    <a:lnTo>
                      <a:pt x="636" y="373"/>
                    </a:lnTo>
                    <a:lnTo>
                      <a:pt x="614" y="371"/>
                    </a:lnTo>
                    <a:lnTo>
                      <a:pt x="614" y="438"/>
                    </a:lnTo>
                    <a:lnTo>
                      <a:pt x="614" y="438"/>
                    </a:lnTo>
                    <a:lnTo>
                      <a:pt x="614" y="443"/>
                    </a:lnTo>
                    <a:lnTo>
                      <a:pt x="612" y="449"/>
                    </a:lnTo>
                    <a:lnTo>
                      <a:pt x="609" y="453"/>
                    </a:lnTo>
                    <a:lnTo>
                      <a:pt x="606" y="457"/>
                    </a:lnTo>
                    <a:lnTo>
                      <a:pt x="603" y="460"/>
                    </a:lnTo>
                    <a:lnTo>
                      <a:pt x="598" y="463"/>
                    </a:lnTo>
                    <a:lnTo>
                      <a:pt x="592" y="465"/>
                    </a:lnTo>
                    <a:lnTo>
                      <a:pt x="587" y="466"/>
                    </a:lnTo>
                    <a:lnTo>
                      <a:pt x="587" y="466"/>
                    </a:lnTo>
                    <a:lnTo>
                      <a:pt x="581" y="465"/>
                    </a:lnTo>
                    <a:lnTo>
                      <a:pt x="576" y="463"/>
                    </a:lnTo>
                    <a:lnTo>
                      <a:pt x="572" y="460"/>
                    </a:lnTo>
                    <a:lnTo>
                      <a:pt x="567" y="457"/>
                    </a:lnTo>
                    <a:lnTo>
                      <a:pt x="564" y="453"/>
                    </a:lnTo>
                    <a:lnTo>
                      <a:pt x="562" y="449"/>
                    </a:lnTo>
                    <a:lnTo>
                      <a:pt x="560" y="443"/>
                    </a:lnTo>
                    <a:lnTo>
                      <a:pt x="559" y="438"/>
                    </a:lnTo>
                    <a:lnTo>
                      <a:pt x="559" y="371"/>
                    </a:lnTo>
                    <a:lnTo>
                      <a:pt x="559" y="371"/>
                    </a:lnTo>
                    <a:lnTo>
                      <a:pt x="539" y="373"/>
                    </a:lnTo>
                    <a:lnTo>
                      <a:pt x="519" y="377"/>
                    </a:lnTo>
                    <a:lnTo>
                      <a:pt x="519" y="377"/>
                    </a:lnTo>
                    <a:lnTo>
                      <a:pt x="518" y="377"/>
                    </a:lnTo>
                    <a:lnTo>
                      <a:pt x="518" y="377"/>
                    </a:lnTo>
                    <a:lnTo>
                      <a:pt x="491" y="385"/>
                    </a:lnTo>
                    <a:lnTo>
                      <a:pt x="464" y="394"/>
                    </a:lnTo>
                    <a:lnTo>
                      <a:pt x="534" y="631"/>
                    </a:lnTo>
                    <a:lnTo>
                      <a:pt x="534" y="631"/>
                    </a:lnTo>
                    <a:lnTo>
                      <a:pt x="534" y="637"/>
                    </a:lnTo>
                    <a:lnTo>
                      <a:pt x="534" y="643"/>
                    </a:lnTo>
                    <a:lnTo>
                      <a:pt x="533" y="647"/>
                    </a:lnTo>
                    <a:lnTo>
                      <a:pt x="532" y="652"/>
                    </a:lnTo>
                    <a:lnTo>
                      <a:pt x="528" y="656"/>
                    </a:lnTo>
                    <a:lnTo>
                      <a:pt x="525" y="660"/>
                    </a:lnTo>
                    <a:lnTo>
                      <a:pt x="520" y="663"/>
                    </a:lnTo>
                    <a:lnTo>
                      <a:pt x="515" y="665"/>
                    </a:lnTo>
                    <a:lnTo>
                      <a:pt x="515" y="665"/>
                    </a:lnTo>
                    <a:lnTo>
                      <a:pt x="510" y="667"/>
                    </a:lnTo>
                    <a:lnTo>
                      <a:pt x="504" y="665"/>
                    </a:lnTo>
                    <a:lnTo>
                      <a:pt x="499" y="664"/>
                    </a:lnTo>
                    <a:lnTo>
                      <a:pt x="494" y="663"/>
                    </a:lnTo>
                    <a:lnTo>
                      <a:pt x="490" y="660"/>
                    </a:lnTo>
                    <a:lnTo>
                      <a:pt x="486" y="656"/>
                    </a:lnTo>
                    <a:lnTo>
                      <a:pt x="483" y="652"/>
                    </a:lnTo>
                    <a:lnTo>
                      <a:pt x="482" y="646"/>
                    </a:lnTo>
                    <a:lnTo>
                      <a:pt x="381" y="303"/>
                    </a:lnTo>
                    <a:lnTo>
                      <a:pt x="381" y="303"/>
                    </a:lnTo>
                    <a:close/>
                  </a:path>
                </a:pathLst>
              </a:custGeom>
              <a:solidFill>
                <a:srgbClr val="FA41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89975" y="2339875"/>
              <a:ext cx="862800" cy="862798"/>
              <a:chOff x="835928" y="3514032"/>
              <a:chExt cx="807055" cy="807055"/>
            </a:xfrm>
          </p:grpSpPr>
          <p:sp>
            <p:nvSpPr>
              <p:cNvPr id="20" name="타원 19"/>
              <p:cNvSpPr/>
              <p:nvPr/>
            </p:nvSpPr>
            <p:spPr>
              <a:xfrm rot="16200000">
                <a:off x="835928" y="3514032"/>
                <a:ext cx="807055" cy="807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1" name="Freeform 7"/>
              <p:cNvSpPr>
                <a:spLocks noEditPoints="1"/>
              </p:cNvSpPr>
              <p:nvPr/>
            </p:nvSpPr>
            <p:spPr bwMode="auto">
              <a:xfrm>
                <a:off x="1026485" y="3704042"/>
                <a:ext cx="425940" cy="427035"/>
              </a:xfrm>
              <a:custGeom>
                <a:avLst/>
                <a:gdLst>
                  <a:gd name="T0" fmla="*/ 634 w 1166"/>
                  <a:gd name="T1" fmla="*/ 983 h 1168"/>
                  <a:gd name="T2" fmla="*/ 855 w 1166"/>
                  <a:gd name="T3" fmla="*/ 885 h 1168"/>
                  <a:gd name="T4" fmla="*/ 878 w 1166"/>
                  <a:gd name="T5" fmla="*/ 852 h 1168"/>
                  <a:gd name="T6" fmla="*/ 1163 w 1166"/>
                  <a:gd name="T7" fmla="*/ 908 h 1168"/>
                  <a:gd name="T8" fmla="*/ 937 w 1166"/>
                  <a:gd name="T9" fmla="*/ 931 h 1168"/>
                  <a:gd name="T10" fmla="*/ 921 w 1166"/>
                  <a:gd name="T11" fmla="*/ 1044 h 1168"/>
                  <a:gd name="T12" fmla="*/ 709 w 1166"/>
                  <a:gd name="T13" fmla="*/ 1138 h 1168"/>
                  <a:gd name="T14" fmla="*/ 673 w 1166"/>
                  <a:gd name="T15" fmla="*/ 1168 h 1168"/>
                  <a:gd name="T16" fmla="*/ 410 w 1166"/>
                  <a:gd name="T17" fmla="*/ 1096 h 1168"/>
                  <a:gd name="T18" fmla="*/ 209 w 1166"/>
                  <a:gd name="T19" fmla="*/ 730 h 1168"/>
                  <a:gd name="T20" fmla="*/ 249 w 1166"/>
                  <a:gd name="T21" fmla="*/ 708 h 1168"/>
                  <a:gd name="T22" fmla="*/ 257 w 1166"/>
                  <a:gd name="T23" fmla="*/ 575 h 1168"/>
                  <a:gd name="T24" fmla="*/ 53 w 1166"/>
                  <a:gd name="T25" fmla="*/ 540 h 1168"/>
                  <a:gd name="T26" fmla="*/ 10 w 1166"/>
                  <a:gd name="T27" fmla="*/ 568 h 1168"/>
                  <a:gd name="T28" fmla="*/ 10 w 1166"/>
                  <a:gd name="T29" fmla="*/ 700 h 1168"/>
                  <a:gd name="T30" fmla="*/ 223 w 1166"/>
                  <a:gd name="T31" fmla="*/ 953 h 1168"/>
                  <a:gd name="T32" fmla="*/ 333 w 1166"/>
                  <a:gd name="T33" fmla="*/ 797 h 1168"/>
                  <a:gd name="T34" fmla="*/ 489 w 1166"/>
                  <a:gd name="T35" fmla="*/ 731 h 1168"/>
                  <a:gd name="T36" fmla="*/ 420 w 1166"/>
                  <a:gd name="T37" fmla="*/ 898 h 1168"/>
                  <a:gd name="T38" fmla="*/ 298 w 1166"/>
                  <a:gd name="T39" fmla="*/ 1036 h 1168"/>
                  <a:gd name="T40" fmla="*/ 228 w 1166"/>
                  <a:gd name="T41" fmla="*/ 1031 h 1168"/>
                  <a:gd name="T42" fmla="*/ 215 w 1166"/>
                  <a:gd name="T43" fmla="*/ 963 h 1168"/>
                  <a:gd name="T44" fmla="*/ 566 w 1166"/>
                  <a:gd name="T45" fmla="*/ 11 h 1168"/>
                  <a:gd name="T46" fmla="*/ 606 w 1166"/>
                  <a:gd name="T47" fmla="*/ 58 h 1168"/>
                  <a:gd name="T48" fmla="*/ 610 w 1166"/>
                  <a:gd name="T49" fmla="*/ 113 h 1168"/>
                  <a:gd name="T50" fmla="*/ 576 w 1166"/>
                  <a:gd name="T51" fmla="*/ 176 h 1168"/>
                  <a:gd name="T52" fmla="*/ 517 w 1166"/>
                  <a:gd name="T53" fmla="*/ 208 h 1168"/>
                  <a:gd name="T54" fmla="*/ 467 w 1166"/>
                  <a:gd name="T55" fmla="*/ 189 h 1168"/>
                  <a:gd name="T56" fmla="*/ 435 w 1166"/>
                  <a:gd name="T57" fmla="*/ 127 h 1168"/>
                  <a:gd name="T58" fmla="*/ 438 w 1166"/>
                  <a:gd name="T59" fmla="*/ 66 h 1168"/>
                  <a:gd name="T60" fmla="*/ 474 w 1166"/>
                  <a:gd name="T61" fmla="*/ 16 h 1168"/>
                  <a:gd name="T62" fmla="*/ 532 w 1166"/>
                  <a:gd name="T63" fmla="*/ 1 h 1168"/>
                  <a:gd name="T64" fmla="*/ 564 w 1166"/>
                  <a:gd name="T65" fmla="*/ 268 h 1168"/>
                  <a:gd name="T66" fmla="*/ 684 w 1166"/>
                  <a:gd name="T67" fmla="*/ 378 h 1168"/>
                  <a:gd name="T68" fmla="*/ 822 w 1166"/>
                  <a:gd name="T69" fmla="*/ 391 h 1168"/>
                  <a:gd name="T70" fmla="*/ 861 w 1166"/>
                  <a:gd name="T71" fmla="*/ 417 h 1168"/>
                  <a:gd name="T72" fmla="*/ 851 w 1166"/>
                  <a:gd name="T73" fmla="*/ 471 h 1168"/>
                  <a:gd name="T74" fmla="*/ 725 w 1166"/>
                  <a:gd name="T75" fmla="*/ 489 h 1168"/>
                  <a:gd name="T76" fmla="*/ 633 w 1166"/>
                  <a:gd name="T77" fmla="*/ 467 h 1168"/>
                  <a:gd name="T78" fmla="*/ 547 w 1166"/>
                  <a:gd name="T79" fmla="*/ 559 h 1168"/>
                  <a:gd name="T80" fmla="*/ 683 w 1166"/>
                  <a:gd name="T81" fmla="*/ 630 h 1168"/>
                  <a:gd name="T82" fmla="*/ 768 w 1166"/>
                  <a:gd name="T83" fmla="*/ 746 h 1168"/>
                  <a:gd name="T84" fmla="*/ 805 w 1166"/>
                  <a:gd name="T85" fmla="*/ 877 h 1168"/>
                  <a:gd name="T86" fmla="*/ 753 w 1166"/>
                  <a:gd name="T87" fmla="*/ 919 h 1168"/>
                  <a:gd name="T88" fmla="*/ 700 w 1166"/>
                  <a:gd name="T89" fmla="*/ 890 h 1168"/>
                  <a:gd name="T90" fmla="*/ 587 w 1166"/>
                  <a:gd name="T91" fmla="*/ 728 h 1168"/>
                  <a:gd name="T92" fmla="*/ 331 w 1166"/>
                  <a:gd name="T93" fmla="*/ 633 h 1168"/>
                  <a:gd name="T94" fmla="*/ 291 w 1166"/>
                  <a:gd name="T95" fmla="*/ 579 h 1168"/>
                  <a:gd name="T96" fmla="*/ 266 w 1166"/>
                  <a:gd name="T97" fmla="*/ 358 h 1168"/>
                  <a:gd name="T98" fmla="*/ 234 w 1166"/>
                  <a:gd name="T99" fmla="*/ 414 h 1168"/>
                  <a:gd name="T100" fmla="*/ 205 w 1166"/>
                  <a:gd name="T101" fmla="*/ 510 h 1168"/>
                  <a:gd name="T102" fmla="*/ 150 w 1166"/>
                  <a:gd name="T103" fmla="*/ 508 h 1168"/>
                  <a:gd name="T104" fmla="*/ 136 w 1166"/>
                  <a:gd name="T105" fmla="*/ 437 h 1168"/>
                  <a:gd name="T106" fmla="*/ 184 w 1166"/>
                  <a:gd name="T107" fmla="*/ 298 h 1168"/>
                  <a:gd name="T108" fmla="*/ 353 w 1166"/>
                  <a:gd name="T109" fmla="*/ 213 h 1168"/>
                  <a:gd name="T110" fmla="*/ 447 w 1166"/>
                  <a:gd name="T111" fmla="*/ 22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66" h="1168">
                    <a:moveTo>
                      <a:pt x="436" y="1086"/>
                    </a:moveTo>
                    <a:lnTo>
                      <a:pt x="627" y="1086"/>
                    </a:lnTo>
                    <a:lnTo>
                      <a:pt x="627" y="1004"/>
                    </a:lnTo>
                    <a:lnTo>
                      <a:pt x="627" y="1004"/>
                    </a:lnTo>
                    <a:lnTo>
                      <a:pt x="628" y="997"/>
                    </a:lnTo>
                    <a:lnTo>
                      <a:pt x="630" y="990"/>
                    </a:lnTo>
                    <a:lnTo>
                      <a:pt x="634" y="983"/>
                    </a:lnTo>
                    <a:lnTo>
                      <a:pt x="638" y="978"/>
                    </a:lnTo>
                    <a:lnTo>
                      <a:pt x="643" y="973"/>
                    </a:lnTo>
                    <a:lnTo>
                      <a:pt x="650" y="971"/>
                    </a:lnTo>
                    <a:lnTo>
                      <a:pt x="657" y="968"/>
                    </a:lnTo>
                    <a:lnTo>
                      <a:pt x="664" y="967"/>
                    </a:lnTo>
                    <a:lnTo>
                      <a:pt x="855" y="967"/>
                    </a:lnTo>
                    <a:lnTo>
                      <a:pt x="855" y="885"/>
                    </a:lnTo>
                    <a:lnTo>
                      <a:pt x="855" y="885"/>
                    </a:lnTo>
                    <a:lnTo>
                      <a:pt x="856" y="878"/>
                    </a:lnTo>
                    <a:lnTo>
                      <a:pt x="859" y="872"/>
                    </a:lnTo>
                    <a:lnTo>
                      <a:pt x="862" y="865"/>
                    </a:lnTo>
                    <a:lnTo>
                      <a:pt x="867" y="859"/>
                    </a:lnTo>
                    <a:lnTo>
                      <a:pt x="871" y="854"/>
                    </a:lnTo>
                    <a:lnTo>
                      <a:pt x="878" y="852"/>
                    </a:lnTo>
                    <a:lnTo>
                      <a:pt x="885" y="850"/>
                    </a:lnTo>
                    <a:lnTo>
                      <a:pt x="892" y="849"/>
                    </a:lnTo>
                    <a:lnTo>
                      <a:pt x="1166" y="849"/>
                    </a:lnTo>
                    <a:lnTo>
                      <a:pt x="1166" y="894"/>
                    </a:lnTo>
                    <a:lnTo>
                      <a:pt x="1166" y="894"/>
                    </a:lnTo>
                    <a:lnTo>
                      <a:pt x="1165" y="901"/>
                    </a:lnTo>
                    <a:lnTo>
                      <a:pt x="1163" y="908"/>
                    </a:lnTo>
                    <a:lnTo>
                      <a:pt x="1160" y="915"/>
                    </a:lnTo>
                    <a:lnTo>
                      <a:pt x="1155" y="921"/>
                    </a:lnTo>
                    <a:lnTo>
                      <a:pt x="1150" y="925"/>
                    </a:lnTo>
                    <a:lnTo>
                      <a:pt x="1144" y="927"/>
                    </a:lnTo>
                    <a:lnTo>
                      <a:pt x="1136" y="930"/>
                    </a:lnTo>
                    <a:lnTo>
                      <a:pt x="1129" y="931"/>
                    </a:lnTo>
                    <a:lnTo>
                      <a:pt x="937" y="931"/>
                    </a:lnTo>
                    <a:lnTo>
                      <a:pt x="937" y="1013"/>
                    </a:lnTo>
                    <a:lnTo>
                      <a:pt x="937" y="1013"/>
                    </a:lnTo>
                    <a:lnTo>
                      <a:pt x="937" y="1020"/>
                    </a:lnTo>
                    <a:lnTo>
                      <a:pt x="935" y="1027"/>
                    </a:lnTo>
                    <a:lnTo>
                      <a:pt x="932" y="1034"/>
                    </a:lnTo>
                    <a:lnTo>
                      <a:pt x="927" y="1039"/>
                    </a:lnTo>
                    <a:lnTo>
                      <a:pt x="921" y="1044"/>
                    </a:lnTo>
                    <a:lnTo>
                      <a:pt x="916" y="1046"/>
                    </a:lnTo>
                    <a:lnTo>
                      <a:pt x="909" y="1048"/>
                    </a:lnTo>
                    <a:lnTo>
                      <a:pt x="901" y="1049"/>
                    </a:lnTo>
                    <a:lnTo>
                      <a:pt x="709" y="1049"/>
                    </a:lnTo>
                    <a:lnTo>
                      <a:pt x="709" y="1132"/>
                    </a:lnTo>
                    <a:lnTo>
                      <a:pt x="709" y="1132"/>
                    </a:lnTo>
                    <a:lnTo>
                      <a:pt x="709" y="1138"/>
                    </a:lnTo>
                    <a:lnTo>
                      <a:pt x="707" y="1145"/>
                    </a:lnTo>
                    <a:lnTo>
                      <a:pt x="703" y="1152"/>
                    </a:lnTo>
                    <a:lnTo>
                      <a:pt x="699" y="1158"/>
                    </a:lnTo>
                    <a:lnTo>
                      <a:pt x="693" y="1162"/>
                    </a:lnTo>
                    <a:lnTo>
                      <a:pt x="687" y="1165"/>
                    </a:lnTo>
                    <a:lnTo>
                      <a:pt x="681" y="1167"/>
                    </a:lnTo>
                    <a:lnTo>
                      <a:pt x="673" y="1168"/>
                    </a:lnTo>
                    <a:lnTo>
                      <a:pt x="399" y="1168"/>
                    </a:lnTo>
                    <a:lnTo>
                      <a:pt x="399" y="1123"/>
                    </a:lnTo>
                    <a:lnTo>
                      <a:pt x="399" y="1123"/>
                    </a:lnTo>
                    <a:lnTo>
                      <a:pt x="400" y="1116"/>
                    </a:lnTo>
                    <a:lnTo>
                      <a:pt x="402" y="1109"/>
                    </a:lnTo>
                    <a:lnTo>
                      <a:pt x="406" y="1102"/>
                    </a:lnTo>
                    <a:lnTo>
                      <a:pt x="410" y="1096"/>
                    </a:lnTo>
                    <a:lnTo>
                      <a:pt x="416" y="1092"/>
                    </a:lnTo>
                    <a:lnTo>
                      <a:pt x="422" y="1089"/>
                    </a:lnTo>
                    <a:lnTo>
                      <a:pt x="428" y="1087"/>
                    </a:lnTo>
                    <a:lnTo>
                      <a:pt x="436" y="1086"/>
                    </a:lnTo>
                    <a:lnTo>
                      <a:pt x="436" y="1086"/>
                    </a:lnTo>
                    <a:close/>
                    <a:moveTo>
                      <a:pt x="37" y="715"/>
                    </a:moveTo>
                    <a:lnTo>
                      <a:pt x="209" y="730"/>
                    </a:lnTo>
                    <a:lnTo>
                      <a:pt x="209" y="730"/>
                    </a:lnTo>
                    <a:lnTo>
                      <a:pt x="218" y="730"/>
                    </a:lnTo>
                    <a:lnTo>
                      <a:pt x="226" y="728"/>
                    </a:lnTo>
                    <a:lnTo>
                      <a:pt x="233" y="724"/>
                    </a:lnTo>
                    <a:lnTo>
                      <a:pt x="240" y="721"/>
                    </a:lnTo>
                    <a:lnTo>
                      <a:pt x="246" y="715"/>
                    </a:lnTo>
                    <a:lnTo>
                      <a:pt x="249" y="708"/>
                    </a:lnTo>
                    <a:lnTo>
                      <a:pt x="253" y="700"/>
                    </a:lnTo>
                    <a:lnTo>
                      <a:pt x="254" y="692"/>
                    </a:lnTo>
                    <a:lnTo>
                      <a:pt x="263" y="599"/>
                    </a:lnTo>
                    <a:lnTo>
                      <a:pt x="263" y="599"/>
                    </a:lnTo>
                    <a:lnTo>
                      <a:pt x="262" y="590"/>
                    </a:lnTo>
                    <a:lnTo>
                      <a:pt x="261" y="582"/>
                    </a:lnTo>
                    <a:lnTo>
                      <a:pt x="257" y="575"/>
                    </a:lnTo>
                    <a:lnTo>
                      <a:pt x="253" y="568"/>
                    </a:lnTo>
                    <a:lnTo>
                      <a:pt x="247" y="562"/>
                    </a:lnTo>
                    <a:lnTo>
                      <a:pt x="240" y="559"/>
                    </a:lnTo>
                    <a:lnTo>
                      <a:pt x="233" y="555"/>
                    </a:lnTo>
                    <a:lnTo>
                      <a:pt x="225" y="554"/>
                    </a:lnTo>
                    <a:lnTo>
                      <a:pt x="53" y="540"/>
                    </a:lnTo>
                    <a:lnTo>
                      <a:pt x="53" y="540"/>
                    </a:lnTo>
                    <a:lnTo>
                      <a:pt x="44" y="540"/>
                    </a:lnTo>
                    <a:lnTo>
                      <a:pt x="36" y="541"/>
                    </a:lnTo>
                    <a:lnTo>
                      <a:pt x="29" y="544"/>
                    </a:lnTo>
                    <a:lnTo>
                      <a:pt x="22" y="549"/>
                    </a:lnTo>
                    <a:lnTo>
                      <a:pt x="16" y="554"/>
                    </a:lnTo>
                    <a:lnTo>
                      <a:pt x="13" y="561"/>
                    </a:lnTo>
                    <a:lnTo>
                      <a:pt x="10" y="568"/>
                    </a:lnTo>
                    <a:lnTo>
                      <a:pt x="8" y="576"/>
                    </a:lnTo>
                    <a:lnTo>
                      <a:pt x="0" y="671"/>
                    </a:lnTo>
                    <a:lnTo>
                      <a:pt x="0" y="671"/>
                    </a:lnTo>
                    <a:lnTo>
                      <a:pt x="0" y="679"/>
                    </a:lnTo>
                    <a:lnTo>
                      <a:pt x="2" y="687"/>
                    </a:lnTo>
                    <a:lnTo>
                      <a:pt x="5" y="694"/>
                    </a:lnTo>
                    <a:lnTo>
                      <a:pt x="10" y="700"/>
                    </a:lnTo>
                    <a:lnTo>
                      <a:pt x="15" y="706"/>
                    </a:lnTo>
                    <a:lnTo>
                      <a:pt x="22" y="711"/>
                    </a:lnTo>
                    <a:lnTo>
                      <a:pt x="29" y="714"/>
                    </a:lnTo>
                    <a:lnTo>
                      <a:pt x="37" y="715"/>
                    </a:lnTo>
                    <a:lnTo>
                      <a:pt x="37" y="715"/>
                    </a:lnTo>
                    <a:close/>
                    <a:moveTo>
                      <a:pt x="223" y="953"/>
                    </a:moveTo>
                    <a:lnTo>
                      <a:pt x="223" y="953"/>
                    </a:lnTo>
                    <a:lnTo>
                      <a:pt x="278" y="889"/>
                    </a:lnTo>
                    <a:lnTo>
                      <a:pt x="297" y="862"/>
                    </a:lnTo>
                    <a:lnTo>
                      <a:pt x="306" y="851"/>
                    </a:lnTo>
                    <a:lnTo>
                      <a:pt x="313" y="838"/>
                    </a:lnTo>
                    <a:lnTo>
                      <a:pt x="320" y="826"/>
                    </a:lnTo>
                    <a:lnTo>
                      <a:pt x="327" y="812"/>
                    </a:lnTo>
                    <a:lnTo>
                      <a:pt x="333" y="797"/>
                    </a:lnTo>
                    <a:lnTo>
                      <a:pt x="338" y="780"/>
                    </a:lnTo>
                    <a:lnTo>
                      <a:pt x="350" y="741"/>
                    </a:lnTo>
                    <a:lnTo>
                      <a:pt x="362" y="691"/>
                    </a:lnTo>
                    <a:lnTo>
                      <a:pt x="362" y="691"/>
                    </a:lnTo>
                    <a:lnTo>
                      <a:pt x="476" y="728"/>
                    </a:lnTo>
                    <a:lnTo>
                      <a:pt x="476" y="728"/>
                    </a:lnTo>
                    <a:lnTo>
                      <a:pt x="489" y="731"/>
                    </a:lnTo>
                    <a:lnTo>
                      <a:pt x="489" y="731"/>
                    </a:lnTo>
                    <a:lnTo>
                      <a:pt x="469" y="788"/>
                    </a:lnTo>
                    <a:lnTo>
                      <a:pt x="454" y="832"/>
                    </a:lnTo>
                    <a:lnTo>
                      <a:pt x="446" y="851"/>
                    </a:lnTo>
                    <a:lnTo>
                      <a:pt x="438" y="868"/>
                    </a:lnTo>
                    <a:lnTo>
                      <a:pt x="428" y="883"/>
                    </a:lnTo>
                    <a:lnTo>
                      <a:pt x="420" y="898"/>
                    </a:lnTo>
                    <a:lnTo>
                      <a:pt x="411" y="911"/>
                    </a:lnTo>
                    <a:lnTo>
                      <a:pt x="401" y="925"/>
                    </a:lnTo>
                    <a:lnTo>
                      <a:pt x="376" y="954"/>
                    </a:lnTo>
                    <a:lnTo>
                      <a:pt x="346" y="987"/>
                    </a:lnTo>
                    <a:lnTo>
                      <a:pt x="307" y="1028"/>
                    </a:lnTo>
                    <a:lnTo>
                      <a:pt x="307" y="1028"/>
                    </a:lnTo>
                    <a:lnTo>
                      <a:pt x="298" y="1036"/>
                    </a:lnTo>
                    <a:lnTo>
                      <a:pt x="287" y="1043"/>
                    </a:lnTo>
                    <a:lnTo>
                      <a:pt x="277" y="1046"/>
                    </a:lnTo>
                    <a:lnTo>
                      <a:pt x="266" y="1046"/>
                    </a:lnTo>
                    <a:lnTo>
                      <a:pt x="255" y="1046"/>
                    </a:lnTo>
                    <a:lnTo>
                      <a:pt x="245" y="1043"/>
                    </a:lnTo>
                    <a:lnTo>
                      <a:pt x="236" y="1038"/>
                    </a:lnTo>
                    <a:lnTo>
                      <a:pt x="228" y="1031"/>
                    </a:lnTo>
                    <a:lnTo>
                      <a:pt x="220" y="1024"/>
                    </a:lnTo>
                    <a:lnTo>
                      <a:pt x="214" y="1015"/>
                    </a:lnTo>
                    <a:lnTo>
                      <a:pt x="210" y="1006"/>
                    </a:lnTo>
                    <a:lnTo>
                      <a:pt x="208" y="996"/>
                    </a:lnTo>
                    <a:lnTo>
                      <a:pt x="208" y="986"/>
                    </a:lnTo>
                    <a:lnTo>
                      <a:pt x="210" y="974"/>
                    </a:lnTo>
                    <a:lnTo>
                      <a:pt x="215" y="963"/>
                    </a:lnTo>
                    <a:lnTo>
                      <a:pt x="223" y="953"/>
                    </a:lnTo>
                    <a:lnTo>
                      <a:pt x="223" y="953"/>
                    </a:lnTo>
                    <a:close/>
                    <a:moveTo>
                      <a:pt x="541" y="2"/>
                    </a:moveTo>
                    <a:lnTo>
                      <a:pt x="541" y="2"/>
                    </a:lnTo>
                    <a:lnTo>
                      <a:pt x="551" y="4"/>
                    </a:lnTo>
                    <a:lnTo>
                      <a:pt x="559" y="8"/>
                    </a:lnTo>
                    <a:lnTo>
                      <a:pt x="566" y="11"/>
                    </a:lnTo>
                    <a:lnTo>
                      <a:pt x="574" y="17"/>
                    </a:lnTo>
                    <a:lnTo>
                      <a:pt x="581" y="22"/>
                    </a:lnTo>
                    <a:lnTo>
                      <a:pt x="587" y="28"/>
                    </a:lnTo>
                    <a:lnTo>
                      <a:pt x="593" y="35"/>
                    </a:lnTo>
                    <a:lnTo>
                      <a:pt x="598" y="42"/>
                    </a:lnTo>
                    <a:lnTo>
                      <a:pt x="602" y="50"/>
                    </a:lnTo>
                    <a:lnTo>
                      <a:pt x="606" y="58"/>
                    </a:lnTo>
                    <a:lnTo>
                      <a:pt x="609" y="66"/>
                    </a:lnTo>
                    <a:lnTo>
                      <a:pt x="611" y="75"/>
                    </a:lnTo>
                    <a:lnTo>
                      <a:pt x="612" y="84"/>
                    </a:lnTo>
                    <a:lnTo>
                      <a:pt x="612" y="93"/>
                    </a:lnTo>
                    <a:lnTo>
                      <a:pt x="611" y="104"/>
                    </a:lnTo>
                    <a:lnTo>
                      <a:pt x="610" y="113"/>
                    </a:lnTo>
                    <a:lnTo>
                      <a:pt x="610" y="113"/>
                    </a:lnTo>
                    <a:lnTo>
                      <a:pt x="608" y="122"/>
                    </a:lnTo>
                    <a:lnTo>
                      <a:pt x="604" y="132"/>
                    </a:lnTo>
                    <a:lnTo>
                      <a:pt x="600" y="141"/>
                    </a:lnTo>
                    <a:lnTo>
                      <a:pt x="595" y="150"/>
                    </a:lnTo>
                    <a:lnTo>
                      <a:pt x="589" y="158"/>
                    </a:lnTo>
                    <a:lnTo>
                      <a:pt x="582" y="168"/>
                    </a:lnTo>
                    <a:lnTo>
                      <a:pt x="576" y="176"/>
                    </a:lnTo>
                    <a:lnTo>
                      <a:pt x="569" y="182"/>
                    </a:lnTo>
                    <a:lnTo>
                      <a:pt x="561" y="189"/>
                    </a:lnTo>
                    <a:lnTo>
                      <a:pt x="553" y="195"/>
                    </a:lnTo>
                    <a:lnTo>
                      <a:pt x="544" y="200"/>
                    </a:lnTo>
                    <a:lnTo>
                      <a:pt x="535" y="203"/>
                    </a:lnTo>
                    <a:lnTo>
                      <a:pt x="527" y="206"/>
                    </a:lnTo>
                    <a:lnTo>
                      <a:pt x="517" y="208"/>
                    </a:lnTo>
                    <a:lnTo>
                      <a:pt x="508" y="208"/>
                    </a:lnTo>
                    <a:lnTo>
                      <a:pt x="499" y="206"/>
                    </a:lnTo>
                    <a:lnTo>
                      <a:pt x="499" y="206"/>
                    </a:lnTo>
                    <a:lnTo>
                      <a:pt x="490" y="204"/>
                    </a:lnTo>
                    <a:lnTo>
                      <a:pt x="482" y="200"/>
                    </a:lnTo>
                    <a:lnTo>
                      <a:pt x="474" y="195"/>
                    </a:lnTo>
                    <a:lnTo>
                      <a:pt x="467" y="189"/>
                    </a:lnTo>
                    <a:lnTo>
                      <a:pt x="460" y="181"/>
                    </a:lnTo>
                    <a:lnTo>
                      <a:pt x="455" y="174"/>
                    </a:lnTo>
                    <a:lnTo>
                      <a:pt x="449" y="165"/>
                    </a:lnTo>
                    <a:lnTo>
                      <a:pt x="444" y="156"/>
                    </a:lnTo>
                    <a:lnTo>
                      <a:pt x="441" y="147"/>
                    </a:lnTo>
                    <a:lnTo>
                      <a:pt x="438" y="137"/>
                    </a:lnTo>
                    <a:lnTo>
                      <a:pt x="435" y="127"/>
                    </a:lnTo>
                    <a:lnTo>
                      <a:pt x="433" y="116"/>
                    </a:lnTo>
                    <a:lnTo>
                      <a:pt x="433" y="106"/>
                    </a:lnTo>
                    <a:lnTo>
                      <a:pt x="433" y="96"/>
                    </a:lnTo>
                    <a:lnTo>
                      <a:pt x="433" y="85"/>
                    </a:lnTo>
                    <a:lnTo>
                      <a:pt x="435" y="75"/>
                    </a:lnTo>
                    <a:lnTo>
                      <a:pt x="435" y="75"/>
                    </a:lnTo>
                    <a:lnTo>
                      <a:pt x="438" y="66"/>
                    </a:lnTo>
                    <a:lnTo>
                      <a:pt x="441" y="57"/>
                    </a:lnTo>
                    <a:lnTo>
                      <a:pt x="444" y="49"/>
                    </a:lnTo>
                    <a:lnTo>
                      <a:pt x="449" y="41"/>
                    </a:lnTo>
                    <a:lnTo>
                      <a:pt x="455" y="34"/>
                    </a:lnTo>
                    <a:lnTo>
                      <a:pt x="460" y="27"/>
                    </a:lnTo>
                    <a:lnTo>
                      <a:pt x="467" y="22"/>
                    </a:lnTo>
                    <a:lnTo>
                      <a:pt x="474" y="16"/>
                    </a:lnTo>
                    <a:lnTo>
                      <a:pt x="482" y="11"/>
                    </a:lnTo>
                    <a:lnTo>
                      <a:pt x="489" y="8"/>
                    </a:lnTo>
                    <a:lnTo>
                      <a:pt x="498" y="4"/>
                    </a:lnTo>
                    <a:lnTo>
                      <a:pt x="506" y="2"/>
                    </a:lnTo>
                    <a:lnTo>
                      <a:pt x="515" y="1"/>
                    </a:lnTo>
                    <a:lnTo>
                      <a:pt x="523" y="0"/>
                    </a:lnTo>
                    <a:lnTo>
                      <a:pt x="532" y="1"/>
                    </a:lnTo>
                    <a:lnTo>
                      <a:pt x="541" y="2"/>
                    </a:lnTo>
                    <a:lnTo>
                      <a:pt x="541" y="2"/>
                    </a:lnTo>
                    <a:close/>
                    <a:moveTo>
                      <a:pt x="531" y="253"/>
                    </a:moveTo>
                    <a:lnTo>
                      <a:pt x="531" y="253"/>
                    </a:lnTo>
                    <a:lnTo>
                      <a:pt x="540" y="257"/>
                    </a:lnTo>
                    <a:lnTo>
                      <a:pt x="552" y="261"/>
                    </a:lnTo>
                    <a:lnTo>
                      <a:pt x="564" y="268"/>
                    </a:lnTo>
                    <a:lnTo>
                      <a:pt x="570" y="273"/>
                    </a:lnTo>
                    <a:lnTo>
                      <a:pt x="576" y="277"/>
                    </a:lnTo>
                    <a:lnTo>
                      <a:pt x="576" y="277"/>
                    </a:lnTo>
                    <a:lnTo>
                      <a:pt x="650" y="349"/>
                    </a:lnTo>
                    <a:lnTo>
                      <a:pt x="662" y="360"/>
                    </a:lnTo>
                    <a:lnTo>
                      <a:pt x="674" y="370"/>
                    </a:lnTo>
                    <a:lnTo>
                      <a:pt x="684" y="378"/>
                    </a:lnTo>
                    <a:lnTo>
                      <a:pt x="694" y="383"/>
                    </a:lnTo>
                    <a:lnTo>
                      <a:pt x="705" y="388"/>
                    </a:lnTo>
                    <a:lnTo>
                      <a:pt x="716" y="390"/>
                    </a:lnTo>
                    <a:lnTo>
                      <a:pt x="727" y="392"/>
                    </a:lnTo>
                    <a:lnTo>
                      <a:pt x="741" y="393"/>
                    </a:lnTo>
                    <a:lnTo>
                      <a:pt x="775" y="393"/>
                    </a:lnTo>
                    <a:lnTo>
                      <a:pt x="822" y="391"/>
                    </a:lnTo>
                    <a:lnTo>
                      <a:pt x="822" y="391"/>
                    </a:lnTo>
                    <a:lnTo>
                      <a:pt x="831" y="392"/>
                    </a:lnTo>
                    <a:lnTo>
                      <a:pt x="840" y="395"/>
                    </a:lnTo>
                    <a:lnTo>
                      <a:pt x="847" y="398"/>
                    </a:lnTo>
                    <a:lnTo>
                      <a:pt x="853" y="404"/>
                    </a:lnTo>
                    <a:lnTo>
                      <a:pt x="858" y="411"/>
                    </a:lnTo>
                    <a:lnTo>
                      <a:pt x="861" y="417"/>
                    </a:lnTo>
                    <a:lnTo>
                      <a:pt x="862" y="425"/>
                    </a:lnTo>
                    <a:lnTo>
                      <a:pt x="863" y="433"/>
                    </a:lnTo>
                    <a:lnTo>
                      <a:pt x="863" y="443"/>
                    </a:lnTo>
                    <a:lnTo>
                      <a:pt x="862" y="451"/>
                    </a:lnTo>
                    <a:lnTo>
                      <a:pt x="859" y="457"/>
                    </a:lnTo>
                    <a:lnTo>
                      <a:pt x="855" y="464"/>
                    </a:lnTo>
                    <a:lnTo>
                      <a:pt x="851" y="471"/>
                    </a:lnTo>
                    <a:lnTo>
                      <a:pt x="845" y="476"/>
                    </a:lnTo>
                    <a:lnTo>
                      <a:pt x="837" y="479"/>
                    </a:lnTo>
                    <a:lnTo>
                      <a:pt x="829" y="480"/>
                    </a:lnTo>
                    <a:lnTo>
                      <a:pt x="829" y="480"/>
                    </a:lnTo>
                    <a:lnTo>
                      <a:pt x="780" y="486"/>
                    </a:lnTo>
                    <a:lnTo>
                      <a:pt x="741" y="489"/>
                    </a:lnTo>
                    <a:lnTo>
                      <a:pt x="725" y="489"/>
                    </a:lnTo>
                    <a:lnTo>
                      <a:pt x="710" y="489"/>
                    </a:lnTo>
                    <a:lnTo>
                      <a:pt x="697" y="489"/>
                    </a:lnTo>
                    <a:lnTo>
                      <a:pt x="683" y="487"/>
                    </a:lnTo>
                    <a:lnTo>
                      <a:pt x="670" y="484"/>
                    </a:lnTo>
                    <a:lnTo>
                      <a:pt x="658" y="479"/>
                    </a:lnTo>
                    <a:lnTo>
                      <a:pt x="646" y="473"/>
                    </a:lnTo>
                    <a:lnTo>
                      <a:pt x="633" y="467"/>
                    </a:lnTo>
                    <a:lnTo>
                      <a:pt x="619" y="456"/>
                    </a:lnTo>
                    <a:lnTo>
                      <a:pt x="604" y="446"/>
                    </a:lnTo>
                    <a:lnTo>
                      <a:pt x="569" y="416"/>
                    </a:lnTo>
                    <a:lnTo>
                      <a:pt x="546" y="544"/>
                    </a:lnTo>
                    <a:lnTo>
                      <a:pt x="546" y="544"/>
                    </a:lnTo>
                    <a:lnTo>
                      <a:pt x="545" y="552"/>
                    </a:lnTo>
                    <a:lnTo>
                      <a:pt x="547" y="559"/>
                    </a:lnTo>
                    <a:lnTo>
                      <a:pt x="552" y="565"/>
                    </a:lnTo>
                    <a:lnTo>
                      <a:pt x="557" y="569"/>
                    </a:lnTo>
                    <a:lnTo>
                      <a:pt x="557" y="569"/>
                    </a:lnTo>
                    <a:lnTo>
                      <a:pt x="608" y="591"/>
                    </a:lnTo>
                    <a:lnTo>
                      <a:pt x="649" y="610"/>
                    </a:lnTo>
                    <a:lnTo>
                      <a:pt x="667" y="619"/>
                    </a:lnTo>
                    <a:lnTo>
                      <a:pt x="683" y="630"/>
                    </a:lnTo>
                    <a:lnTo>
                      <a:pt x="698" y="640"/>
                    </a:lnTo>
                    <a:lnTo>
                      <a:pt x="711" y="652"/>
                    </a:lnTo>
                    <a:lnTo>
                      <a:pt x="724" y="666"/>
                    </a:lnTo>
                    <a:lnTo>
                      <a:pt x="735" y="682"/>
                    </a:lnTo>
                    <a:lnTo>
                      <a:pt x="747" y="700"/>
                    </a:lnTo>
                    <a:lnTo>
                      <a:pt x="758" y="722"/>
                    </a:lnTo>
                    <a:lnTo>
                      <a:pt x="768" y="746"/>
                    </a:lnTo>
                    <a:lnTo>
                      <a:pt x="780" y="775"/>
                    </a:lnTo>
                    <a:lnTo>
                      <a:pt x="791" y="806"/>
                    </a:lnTo>
                    <a:lnTo>
                      <a:pt x="803" y="843"/>
                    </a:lnTo>
                    <a:lnTo>
                      <a:pt x="803" y="843"/>
                    </a:lnTo>
                    <a:lnTo>
                      <a:pt x="806" y="856"/>
                    </a:lnTo>
                    <a:lnTo>
                      <a:pt x="807" y="867"/>
                    </a:lnTo>
                    <a:lnTo>
                      <a:pt x="805" y="877"/>
                    </a:lnTo>
                    <a:lnTo>
                      <a:pt x="802" y="886"/>
                    </a:lnTo>
                    <a:lnTo>
                      <a:pt x="796" y="895"/>
                    </a:lnTo>
                    <a:lnTo>
                      <a:pt x="789" y="902"/>
                    </a:lnTo>
                    <a:lnTo>
                      <a:pt x="781" y="909"/>
                    </a:lnTo>
                    <a:lnTo>
                      <a:pt x="772" y="914"/>
                    </a:lnTo>
                    <a:lnTo>
                      <a:pt x="763" y="917"/>
                    </a:lnTo>
                    <a:lnTo>
                      <a:pt x="753" y="919"/>
                    </a:lnTo>
                    <a:lnTo>
                      <a:pt x="742" y="919"/>
                    </a:lnTo>
                    <a:lnTo>
                      <a:pt x="733" y="917"/>
                    </a:lnTo>
                    <a:lnTo>
                      <a:pt x="723" y="914"/>
                    </a:lnTo>
                    <a:lnTo>
                      <a:pt x="715" y="908"/>
                    </a:lnTo>
                    <a:lnTo>
                      <a:pt x="707" y="900"/>
                    </a:lnTo>
                    <a:lnTo>
                      <a:pt x="700" y="890"/>
                    </a:lnTo>
                    <a:lnTo>
                      <a:pt x="700" y="890"/>
                    </a:lnTo>
                    <a:lnTo>
                      <a:pt x="682" y="854"/>
                    </a:lnTo>
                    <a:lnTo>
                      <a:pt x="665" y="824"/>
                    </a:lnTo>
                    <a:lnTo>
                      <a:pt x="649" y="798"/>
                    </a:lnTo>
                    <a:lnTo>
                      <a:pt x="634" y="776"/>
                    </a:lnTo>
                    <a:lnTo>
                      <a:pt x="619" y="757"/>
                    </a:lnTo>
                    <a:lnTo>
                      <a:pt x="603" y="741"/>
                    </a:lnTo>
                    <a:lnTo>
                      <a:pt x="587" y="728"/>
                    </a:lnTo>
                    <a:lnTo>
                      <a:pt x="570" y="716"/>
                    </a:lnTo>
                    <a:lnTo>
                      <a:pt x="551" y="707"/>
                    </a:lnTo>
                    <a:lnTo>
                      <a:pt x="530" y="698"/>
                    </a:lnTo>
                    <a:lnTo>
                      <a:pt x="506" y="689"/>
                    </a:lnTo>
                    <a:lnTo>
                      <a:pt x="480" y="680"/>
                    </a:lnTo>
                    <a:lnTo>
                      <a:pt x="415" y="660"/>
                    </a:lnTo>
                    <a:lnTo>
                      <a:pt x="331" y="633"/>
                    </a:lnTo>
                    <a:lnTo>
                      <a:pt x="331" y="633"/>
                    </a:lnTo>
                    <a:lnTo>
                      <a:pt x="321" y="626"/>
                    </a:lnTo>
                    <a:lnTo>
                      <a:pt x="312" y="618"/>
                    </a:lnTo>
                    <a:lnTo>
                      <a:pt x="304" y="610"/>
                    </a:lnTo>
                    <a:lnTo>
                      <a:pt x="298" y="600"/>
                    </a:lnTo>
                    <a:lnTo>
                      <a:pt x="295" y="590"/>
                    </a:lnTo>
                    <a:lnTo>
                      <a:pt x="291" y="579"/>
                    </a:lnTo>
                    <a:lnTo>
                      <a:pt x="290" y="567"/>
                    </a:lnTo>
                    <a:lnTo>
                      <a:pt x="289" y="555"/>
                    </a:lnTo>
                    <a:lnTo>
                      <a:pt x="329" y="335"/>
                    </a:lnTo>
                    <a:lnTo>
                      <a:pt x="329" y="335"/>
                    </a:lnTo>
                    <a:lnTo>
                      <a:pt x="298" y="346"/>
                    </a:lnTo>
                    <a:lnTo>
                      <a:pt x="275" y="354"/>
                    </a:lnTo>
                    <a:lnTo>
                      <a:pt x="266" y="358"/>
                    </a:lnTo>
                    <a:lnTo>
                      <a:pt x="259" y="364"/>
                    </a:lnTo>
                    <a:lnTo>
                      <a:pt x="253" y="370"/>
                    </a:lnTo>
                    <a:lnTo>
                      <a:pt x="248" y="375"/>
                    </a:lnTo>
                    <a:lnTo>
                      <a:pt x="244" y="383"/>
                    </a:lnTo>
                    <a:lnTo>
                      <a:pt x="240" y="392"/>
                    </a:lnTo>
                    <a:lnTo>
                      <a:pt x="238" y="403"/>
                    </a:lnTo>
                    <a:lnTo>
                      <a:pt x="234" y="414"/>
                    </a:lnTo>
                    <a:lnTo>
                      <a:pt x="229" y="445"/>
                    </a:lnTo>
                    <a:lnTo>
                      <a:pt x="222" y="485"/>
                    </a:lnTo>
                    <a:lnTo>
                      <a:pt x="222" y="485"/>
                    </a:lnTo>
                    <a:lnTo>
                      <a:pt x="220" y="493"/>
                    </a:lnTo>
                    <a:lnTo>
                      <a:pt x="216" y="500"/>
                    </a:lnTo>
                    <a:lnTo>
                      <a:pt x="210" y="505"/>
                    </a:lnTo>
                    <a:lnTo>
                      <a:pt x="205" y="510"/>
                    </a:lnTo>
                    <a:lnTo>
                      <a:pt x="197" y="513"/>
                    </a:lnTo>
                    <a:lnTo>
                      <a:pt x="189" y="516"/>
                    </a:lnTo>
                    <a:lnTo>
                      <a:pt x="181" y="517"/>
                    </a:lnTo>
                    <a:lnTo>
                      <a:pt x="173" y="516"/>
                    </a:lnTo>
                    <a:lnTo>
                      <a:pt x="165" y="514"/>
                    </a:lnTo>
                    <a:lnTo>
                      <a:pt x="157" y="511"/>
                    </a:lnTo>
                    <a:lnTo>
                      <a:pt x="150" y="508"/>
                    </a:lnTo>
                    <a:lnTo>
                      <a:pt x="144" y="502"/>
                    </a:lnTo>
                    <a:lnTo>
                      <a:pt x="139" y="495"/>
                    </a:lnTo>
                    <a:lnTo>
                      <a:pt x="135" y="488"/>
                    </a:lnTo>
                    <a:lnTo>
                      <a:pt x="133" y="479"/>
                    </a:lnTo>
                    <a:lnTo>
                      <a:pt x="133" y="469"/>
                    </a:lnTo>
                    <a:lnTo>
                      <a:pt x="133" y="469"/>
                    </a:lnTo>
                    <a:lnTo>
                      <a:pt x="136" y="437"/>
                    </a:lnTo>
                    <a:lnTo>
                      <a:pt x="141" y="408"/>
                    </a:lnTo>
                    <a:lnTo>
                      <a:pt x="145" y="383"/>
                    </a:lnTo>
                    <a:lnTo>
                      <a:pt x="151" y="362"/>
                    </a:lnTo>
                    <a:lnTo>
                      <a:pt x="157" y="342"/>
                    </a:lnTo>
                    <a:lnTo>
                      <a:pt x="165" y="325"/>
                    </a:lnTo>
                    <a:lnTo>
                      <a:pt x="174" y="310"/>
                    </a:lnTo>
                    <a:lnTo>
                      <a:pt x="184" y="298"/>
                    </a:lnTo>
                    <a:lnTo>
                      <a:pt x="197" y="285"/>
                    </a:lnTo>
                    <a:lnTo>
                      <a:pt x="212" y="275"/>
                    </a:lnTo>
                    <a:lnTo>
                      <a:pt x="229" y="265"/>
                    </a:lnTo>
                    <a:lnTo>
                      <a:pt x="248" y="255"/>
                    </a:lnTo>
                    <a:lnTo>
                      <a:pt x="270" y="245"/>
                    </a:lnTo>
                    <a:lnTo>
                      <a:pt x="294" y="236"/>
                    </a:lnTo>
                    <a:lnTo>
                      <a:pt x="353" y="213"/>
                    </a:lnTo>
                    <a:lnTo>
                      <a:pt x="353" y="213"/>
                    </a:lnTo>
                    <a:lnTo>
                      <a:pt x="363" y="211"/>
                    </a:lnTo>
                    <a:lnTo>
                      <a:pt x="376" y="211"/>
                    </a:lnTo>
                    <a:lnTo>
                      <a:pt x="390" y="212"/>
                    </a:lnTo>
                    <a:lnTo>
                      <a:pt x="403" y="214"/>
                    </a:lnTo>
                    <a:lnTo>
                      <a:pt x="430" y="220"/>
                    </a:lnTo>
                    <a:lnTo>
                      <a:pt x="447" y="226"/>
                    </a:lnTo>
                    <a:lnTo>
                      <a:pt x="499" y="318"/>
                    </a:lnTo>
                    <a:lnTo>
                      <a:pt x="531" y="253"/>
                    </a:lnTo>
                    <a:lnTo>
                      <a:pt x="531" y="253"/>
                    </a:lnTo>
                    <a:close/>
                  </a:path>
                </a:pathLst>
              </a:custGeom>
              <a:solidFill>
                <a:srgbClr val="222D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289975" y="3534797"/>
              <a:ext cx="862800" cy="862798"/>
              <a:chOff x="4428002" y="2270294"/>
              <a:chExt cx="829457" cy="829456"/>
            </a:xfrm>
          </p:grpSpPr>
          <p:sp>
            <p:nvSpPr>
              <p:cNvPr id="18" name="타원 17"/>
              <p:cNvSpPr/>
              <p:nvPr/>
            </p:nvSpPr>
            <p:spPr>
              <a:xfrm rot="16200000">
                <a:off x="4428003" y="2270293"/>
                <a:ext cx="829456" cy="8294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22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4677865" y="2465577"/>
                <a:ext cx="329729" cy="438888"/>
              </a:xfrm>
              <a:custGeom>
                <a:avLst/>
                <a:gdLst>
                  <a:gd name="T0" fmla="*/ 538 w 879"/>
                  <a:gd name="T1" fmla="*/ 845 h 1168"/>
                  <a:gd name="T2" fmla="*/ 864 w 879"/>
                  <a:gd name="T3" fmla="*/ 625 h 1168"/>
                  <a:gd name="T4" fmla="*/ 852 w 879"/>
                  <a:gd name="T5" fmla="*/ 861 h 1168"/>
                  <a:gd name="T6" fmla="*/ 364 w 879"/>
                  <a:gd name="T7" fmla="*/ 64 h 1168"/>
                  <a:gd name="T8" fmla="*/ 366 w 879"/>
                  <a:gd name="T9" fmla="*/ 51 h 1168"/>
                  <a:gd name="T10" fmla="*/ 376 w 879"/>
                  <a:gd name="T11" fmla="*/ 29 h 1168"/>
                  <a:gd name="T12" fmla="*/ 393 w 879"/>
                  <a:gd name="T13" fmla="*/ 11 h 1168"/>
                  <a:gd name="T14" fmla="*/ 416 w 879"/>
                  <a:gd name="T15" fmla="*/ 1 h 1168"/>
                  <a:gd name="T16" fmla="*/ 428 w 879"/>
                  <a:gd name="T17" fmla="*/ 0 h 1168"/>
                  <a:gd name="T18" fmla="*/ 453 w 879"/>
                  <a:gd name="T19" fmla="*/ 5 h 1168"/>
                  <a:gd name="T20" fmla="*/ 474 w 879"/>
                  <a:gd name="T21" fmla="*/ 18 h 1168"/>
                  <a:gd name="T22" fmla="*/ 488 w 879"/>
                  <a:gd name="T23" fmla="*/ 39 h 1168"/>
                  <a:gd name="T24" fmla="*/ 492 w 879"/>
                  <a:gd name="T25" fmla="*/ 64 h 1168"/>
                  <a:gd name="T26" fmla="*/ 364 w 879"/>
                  <a:gd name="T27" fmla="*/ 154 h 1168"/>
                  <a:gd name="T28" fmla="*/ 364 w 879"/>
                  <a:gd name="T29" fmla="*/ 64 h 1168"/>
                  <a:gd name="T30" fmla="*/ 492 w 879"/>
                  <a:gd name="T31" fmla="*/ 1059 h 1168"/>
                  <a:gd name="T32" fmla="*/ 493 w 879"/>
                  <a:gd name="T33" fmla="*/ 1062 h 1168"/>
                  <a:gd name="T34" fmla="*/ 498 w 879"/>
                  <a:gd name="T35" fmla="*/ 1071 h 1168"/>
                  <a:gd name="T36" fmla="*/ 507 w 879"/>
                  <a:gd name="T37" fmla="*/ 1077 h 1168"/>
                  <a:gd name="T38" fmla="*/ 546 w 879"/>
                  <a:gd name="T39" fmla="*/ 1077 h 1168"/>
                  <a:gd name="T40" fmla="*/ 556 w 879"/>
                  <a:gd name="T41" fmla="*/ 1078 h 1168"/>
                  <a:gd name="T42" fmla="*/ 574 w 879"/>
                  <a:gd name="T43" fmla="*/ 1086 h 1168"/>
                  <a:gd name="T44" fmla="*/ 589 w 879"/>
                  <a:gd name="T45" fmla="*/ 1100 h 1168"/>
                  <a:gd name="T46" fmla="*/ 596 w 879"/>
                  <a:gd name="T47" fmla="*/ 1118 h 1168"/>
                  <a:gd name="T48" fmla="*/ 597 w 879"/>
                  <a:gd name="T49" fmla="*/ 1168 h 1168"/>
                  <a:gd name="T50" fmla="*/ 259 w 879"/>
                  <a:gd name="T51" fmla="*/ 1128 h 1168"/>
                  <a:gd name="T52" fmla="*/ 261 w 879"/>
                  <a:gd name="T53" fmla="*/ 1118 h 1168"/>
                  <a:gd name="T54" fmla="*/ 269 w 879"/>
                  <a:gd name="T55" fmla="*/ 1100 h 1168"/>
                  <a:gd name="T56" fmla="*/ 282 w 879"/>
                  <a:gd name="T57" fmla="*/ 1086 h 1168"/>
                  <a:gd name="T58" fmla="*/ 301 w 879"/>
                  <a:gd name="T59" fmla="*/ 1078 h 1168"/>
                  <a:gd name="T60" fmla="*/ 346 w 879"/>
                  <a:gd name="T61" fmla="*/ 1077 h 1168"/>
                  <a:gd name="T62" fmla="*/ 350 w 879"/>
                  <a:gd name="T63" fmla="*/ 1077 h 1168"/>
                  <a:gd name="T64" fmla="*/ 360 w 879"/>
                  <a:gd name="T65" fmla="*/ 1071 h 1168"/>
                  <a:gd name="T66" fmla="*/ 364 w 879"/>
                  <a:gd name="T67" fmla="*/ 1062 h 1168"/>
                  <a:gd name="T68" fmla="*/ 364 w 879"/>
                  <a:gd name="T69" fmla="*/ 484 h 1168"/>
                  <a:gd name="T70" fmla="*/ 492 w 879"/>
                  <a:gd name="T71" fmla="*/ 477 h 1168"/>
                  <a:gd name="T72" fmla="*/ 86 w 879"/>
                  <a:gd name="T73" fmla="*/ 821 h 1168"/>
                  <a:gd name="T74" fmla="*/ 99 w 879"/>
                  <a:gd name="T75" fmla="*/ 585 h 1168"/>
                  <a:gd name="T76" fmla="*/ 319 w 879"/>
                  <a:gd name="T77" fmla="*/ 834 h 1168"/>
                  <a:gd name="T78" fmla="*/ 15 w 879"/>
                  <a:gd name="T79" fmla="*/ 219 h 1168"/>
                  <a:gd name="T80" fmla="*/ 782 w 879"/>
                  <a:gd name="T81" fmla="*/ 178 h 1168"/>
                  <a:gd name="T82" fmla="*/ 795 w 879"/>
                  <a:gd name="T83" fmla="*/ 415 h 1168"/>
                  <a:gd name="T84" fmla="*/ 28 w 879"/>
                  <a:gd name="T85" fmla="*/ 456 h 1168"/>
                  <a:gd name="T86" fmla="*/ 15 w 879"/>
                  <a:gd name="T87" fmla="*/ 219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9" h="1168">
                    <a:moveTo>
                      <a:pt x="852" y="861"/>
                    </a:moveTo>
                    <a:lnTo>
                      <a:pt x="538" y="845"/>
                    </a:lnTo>
                    <a:lnTo>
                      <a:pt x="538" y="608"/>
                    </a:lnTo>
                    <a:lnTo>
                      <a:pt x="864" y="625"/>
                    </a:lnTo>
                    <a:lnTo>
                      <a:pt x="767" y="738"/>
                    </a:lnTo>
                    <a:lnTo>
                      <a:pt x="852" y="861"/>
                    </a:lnTo>
                    <a:lnTo>
                      <a:pt x="852" y="861"/>
                    </a:lnTo>
                    <a:close/>
                    <a:moveTo>
                      <a:pt x="364" y="64"/>
                    </a:moveTo>
                    <a:lnTo>
                      <a:pt x="364" y="64"/>
                    </a:lnTo>
                    <a:lnTo>
                      <a:pt x="366" y="51"/>
                    </a:lnTo>
                    <a:lnTo>
                      <a:pt x="370" y="39"/>
                    </a:lnTo>
                    <a:lnTo>
                      <a:pt x="376" y="29"/>
                    </a:lnTo>
                    <a:lnTo>
                      <a:pt x="384" y="18"/>
                    </a:lnTo>
                    <a:lnTo>
                      <a:pt x="393" y="11"/>
                    </a:lnTo>
                    <a:lnTo>
                      <a:pt x="403" y="5"/>
                    </a:lnTo>
                    <a:lnTo>
                      <a:pt x="416" y="1"/>
                    </a:lnTo>
                    <a:lnTo>
                      <a:pt x="428" y="0"/>
                    </a:lnTo>
                    <a:lnTo>
                      <a:pt x="428" y="0"/>
                    </a:lnTo>
                    <a:lnTo>
                      <a:pt x="442" y="1"/>
                    </a:lnTo>
                    <a:lnTo>
                      <a:pt x="453" y="5"/>
                    </a:lnTo>
                    <a:lnTo>
                      <a:pt x="465" y="11"/>
                    </a:lnTo>
                    <a:lnTo>
                      <a:pt x="474" y="18"/>
                    </a:lnTo>
                    <a:lnTo>
                      <a:pt x="482" y="29"/>
                    </a:lnTo>
                    <a:lnTo>
                      <a:pt x="488" y="39"/>
                    </a:lnTo>
                    <a:lnTo>
                      <a:pt x="491" y="51"/>
                    </a:lnTo>
                    <a:lnTo>
                      <a:pt x="492" y="64"/>
                    </a:lnTo>
                    <a:lnTo>
                      <a:pt x="492" y="148"/>
                    </a:lnTo>
                    <a:lnTo>
                      <a:pt x="364" y="154"/>
                    </a:lnTo>
                    <a:lnTo>
                      <a:pt x="364" y="64"/>
                    </a:lnTo>
                    <a:lnTo>
                      <a:pt x="364" y="64"/>
                    </a:lnTo>
                    <a:close/>
                    <a:moveTo>
                      <a:pt x="492" y="477"/>
                    </a:moveTo>
                    <a:lnTo>
                      <a:pt x="492" y="1059"/>
                    </a:lnTo>
                    <a:lnTo>
                      <a:pt x="492" y="1059"/>
                    </a:lnTo>
                    <a:lnTo>
                      <a:pt x="493" y="1062"/>
                    </a:lnTo>
                    <a:lnTo>
                      <a:pt x="495" y="1066"/>
                    </a:lnTo>
                    <a:lnTo>
                      <a:pt x="498" y="1071"/>
                    </a:lnTo>
                    <a:lnTo>
                      <a:pt x="504" y="1076"/>
                    </a:lnTo>
                    <a:lnTo>
                      <a:pt x="507" y="1077"/>
                    </a:lnTo>
                    <a:lnTo>
                      <a:pt x="511" y="1077"/>
                    </a:lnTo>
                    <a:lnTo>
                      <a:pt x="546" y="1077"/>
                    </a:lnTo>
                    <a:lnTo>
                      <a:pt x="546" y="1077"/>
                    </a:lnTo>
                    <a:lnTo>
                      <a:pt x="556" y="1078"/>
                    </a:lnTo>
                    <a:lnTo>
                      <a:pt x="566" y="1082"/>
                    </a:lnTo>
                    <a:lnTo>
                      <a:pt x="574" y="1086"/>
                    </a:lnTo>
                    <a:lnTo>
                      <a:pt x="582" y="1092"/>
                    </a:lnTo>
                    <a:lnTo>
                      <a:pt x="589" y="1100"/>
                    </a:lnTo>
                    <a:lnTo>
                      <a:pt x="594" y="1109"/>
                    </a:lnTo>
                    <a:lnTo>
                      <a:pt x="596" y="1118"/>
                    </a:lnTo>
                    <a:lnTo>
                      <a:pt x="597" y="1128"/>
                    </a:lnTo>
                    <a:lnTo>
                      <a:pt x="597" y="1168"/>
                    </a:lnTo>
                    <a:lnTo>
                      <a:pt x="259" y="1168"/>
                    </a:lnTo>
                    <a:lnTo>
                      <a:pt x="259" y="1128"/>
                    </a:lnTo>
                    <a:lnTo>
                      <a:pt x="259" y="1128"/>
                    </a:lnTo>
                    <a:lnTo>
                      <a:pt x="261" y="1118"/>
                    </a:lnTo>
                    <a:lnTo>
                      <a:pt x="264" y="1109"/>
                    </a:lnTo>
                    <a:lnTo>
                      <a:pt x="269" y="1100"/>
                    </a:lnTo>
                    <a:lnTo>
                      <a:pt x="274" y="1092"/>
                    </a:lnTo>
                    <a:lnTo>
                      <a:pt x="282" y="1086"/>
                    </a:lnTo>
                    <a:lnTo>
                      <a:pt x="291" y="1082"/>
                    </a:lnTo>
                    <a:lnTo>
                      <a:pt x="301" y="1078"/>
                    </a:lnTo>
                    <a:lnTo>
                      <a:pt x="311" y="1077"/>
                    </a:lnTo>
                    <a:lnTo>
                      <a:pt x="346" y="1077"/>
                    </a:lnTo>
                    <a:lnTo>
                      <a:pt x="346" y="1077"/>
                    </a:lnTo>
                    <a:lnTo>
                      <a:pt x="350" y="1077"/>
                    </a:lnTo>
                    <a:lnTo>
                      <a:pt x="353" y="1076"/>
                    </a:lnTo>
                    <a:lnTo>
                      <a:pt x="360" y="1071"/>
                    </a:lnTo>
                    <a:lnTo>
                      <a:pt x="363" y="1066"/>
                    </a:lnTo>
                    <a:lnTo>
                      <a:pt x="364" y="1062"/>
                    </a:lnTo>
                    <a:lnTo>
                      <a:pt x="364" y="1059"/>
                    </a:lnTo>
                    <a:lnTo>
                      <a:pt x="364" y="484"/>
                    </a:lnTo>
                    <a:lnTo>
                      <a:pt x="492" y="477"/>
                    </a:lnTo>
                    <a:lnTo>
                      <a:pt x="492" y="477"/>
                    </a:lnTo>
                    <a:close/>
                    <a:moveTo>
                      <a:pt x="319" y="834"/>
                    </a:moveTo>
                    <a:lnTo>
                      <a:pt x="86" y="821"/>
                    </a:lnTo>
                    <a:lnTo>
                      <a:pt x="0" y="698"/>
                    </a:lnTo>
                    <a:lnTo>
                      <a:pt x="99" y="585"/>
                    </a:lnTo>
                    <a:lnTo>
                      <a:pt x="319" y="597"/>
                    </a:lnTo>
                    <a:lnTo>
                      <a:pt x="319" y="834"/>
                    </a:lnTo>
                    <a:lnTo>
                      <a:pt x="319" y="834"/>
                    </a:lnTo>
                    <a:close/>
                    <a:moveTo>
                      <a:pt x="15" y="219"/>
                    </a:moveTo>
                    <a:lnTo>
                      <a:pt x="399" y="199"/>
                    </a:lnTo>
                    <a:lnTo>
                      <a:pt x="782" y="178"/>
                    </a:lnTo>
                    <a:lnTo>
                      <a:pt x="879" y="292"/>
                    </a:lnTo>
                    <a:lnTo>
                      <a:pt x="795" y="415"/>
                    </a:lnTo>
                    <a:lnTo>
                      <a:pt x="411" y="436"/>
                    </a:lnTo>
                    <a:lnTo>
                      <a:pt x="28" y="456"/>
                    </a:lnTo>
                    <a:lnTo>
                      <a:pt x="113" y="332"/>
                    </a:lnTo>
                    <a:lnTo>
                      <a:pt x="15" y="219"/>
                    </a:lnTo>
                    <a:lnTo>
                      <a:pt x="15" y="219"/>
                    </a:lnTo>
                    <a:close/>
                  </a:path>
                </a:pathLst>
              </a:custGeom>
              <a:solidFill>
                <a:srgbClr val="222D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39C6B24-FAC2-45F3-9301-4C148713D2A6}"/>
              </a:ext>
            </a:extLst>
          </p:cNvPr>
          <p:cNvSpPr txBox="1"/>
          <p:nvPr/>
        </p:nvSpPr>
        <p:spPr>
          <a:xfrm>
            <a:off x="1673751" y="1304016"/>
            <a:ext cx="693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a logistic regression model to predict the default rate. </a:t>
            </a:r>
          </a:p>
          <a:p>
            <a:r>
              <a:rPr lang="en-US" dirty="0"/>
              <a:t>Although the accuracy is 60%, the detection rate (80%) is high.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23325A-2E11-48FE-B7A9-B37E20BFE005}"/>
              </a:ext>
            </a:extLst>
          </p:cNvPr>
          <p:cNvSpPr txBox="1"/>
          <p:nvPr/>
        </p:nvSpPr>
        <p:spPr>
          <a:xfrm>
            <a:off x="1627285" y="2349810"/>
            <a:ext cx="712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found the most important features that determine a person’s default probability. Helpful to manually review applicants.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5BFE8-8DC7-4C46-9FB3-318B1138A893}"/>
              </a:ext>
            </a:extLst>
          </p:cNvPr>
          <p:cNvSpPr txBox="1"/>
          <p:nvPr/>
        </p:nvSpPr>
        <p:spPr>
          <a:xfrm>
            <a:off x="1611366" y="3409278"/>
            <a:ext cx="6561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 more features that can measure the ability to pay.</a:t>
            </a:r>
          </a:p>
          <a:p>
            <a:r>
              <a:rPr lang="en-US" dirty="0"/>
              <a:t>(e.g. past spending)</a:t>
            </a:r>
          </a:p>
          <a:p>
            <a:r>
              <a:rPr lang="en-US" dirty="0"/>
              <a:t>Apply more advanced model to improve accuracy.(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0604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2817698" y="2323474"/>
            <a:ext cx="3842534" cy="455600"/>
          </a:xfrm>
        </p:spPr>
        <p:txBody>
          <a:bodyPr/>
          <a:lstStyle/>
          <a:p>
            <a:r>
              <a:rPr lang="en-US" altLang="ko-KR" sz="2400"/>
              <a:t>THANK YOU</a:t>
            </a:r>
            <a:endParaRPr lang="ko-KR" altLang="en-US" sz="2400"/>
          </a:p>
        </p:txBody>
      </p:sp>
      <p:sp>
        <p:nvSpPr>
          <p:cNvPr id="6" name="矩形 5"/>
          <p:cNvSpPr/>
          <p:nvPr/>
        </p:nvSpPr>
        <p:spPr>
          <a:xfrm>
            <a:off x="179512" y="458797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311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3851920" y="1626852"/>
            <a:ext cx="4392488" cy="247227"/>
          </a:xfrm>
        </p:spPr>
        <p:txBody>
          <a:bodyPr/>
          <a:lstStyle/>
          <a:p>
            <a:r>
              <a:rPr lang="en-US" altLang="ko-KR" sz="2000" dirty="0"/>
              <a:t>01. Discover business problem</a:t>
            </a:r>
            <a:endParaRPr lang="ko-KR" altLang="en-US" sz="2000" dirty="0"/>
          </a:p>
        </p:txBody>
      </p:sp>
      <p:sp>
        <p:nvSpPr>
          <p:cNvPr id="4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3851920" y="2586816"/>
            <a:ext cx="4392488" cy="247227"/>
          </a:xfrm>
        </p:spPr>
        <p:txBody>
          <a:bodyPr/>
          <a:lstStyle/>
          <a:p>
            <a:r>
              <a:rPr lang="en-US" altLang="ko-KR" sz="2000" dirty="0"/>
              <a:t>02. Build model to solve problem</a:t>
            </a:r>
            <a:endParaRPr lang="ko-KR" altLang="en-US" sz="2000" dirty="0"/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3851920" y="3507854"/>
            <a:ext cx="4392488" cy="247227"/>
          </a:xfrm>
        </p:spPr>
        <p:txBody>
          <a:bodyPr/>
          <a:lstStyle/>
          <a:p>
            <a:r>
              <a:rPr lang="en-US" altLang="ko-KR" sz="2000" dirty="0"/>
              <a:t>03. Result and Conclusion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244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 flipH="1">
            <a:off x="2106486" y="2643758"/>
            <a:ext cx="5328592" cy="332399"/>
          </a:xfrm>
        </p:spPr>
        <p:txBody>
          <a:bodyPr/>
          <a:lstStyle/>
          <a:p>
            <a:r>
              <a:rPr lang="en-US" altLang="ko-KR" dirty="0"/>
              <a:t>Discover the business problem</a:t>
            </a:r>
            <a:endParaRPr lang="ko-KR" altLang="en-US" dirty="0"/>
          </a:p>
        </p:txBody>
      </p:sp>
      <p:sp>
        <p:nvSpPr>
          <p:cNvPr id="3" name="텍스트 개체 틀 5"/>
          <p:cNvSpPr>
            <a:spLocks noGrp="1"/>
          </p:cNvSpPr>
          <p:nvPr>
            <p:ph type="body" sz="quarter" idx="13"/>
          </p:nvPr>
        </p:nvSpPr>
        <p:spPr>
          <a:xfrm flipH="1">
            <a:off x="2106486" y="3127805"/>
            <a:ext cx="5328592" cy="193899"/>
          </a:xfrm>
        </p:spPr>
        <p:txBody>
          <a:bodyPr/>
          <a:lstStyle/>
          <a:p>
            <a:r>
              <a:rPr lang="en-US" altLang="ko-KR" dirty="0">
                <a:solidFill>
                  <a:srgbClr val="FA4147"/>
                </a:solidFill>
              </a:rPr>
              <a:t>Data Exploratory Analysis</a:t>
            </a:r>
          </a:p>
        </p:txBody>
      </p:sp>
      <p:sp>
        <p:nvSpPr>
          <p:cNvPr id="4" name="텍스트 개체 틀 6"/>
          <p:cNvSpPr>
            <a:spLocks noGrp="1"/>
          </p:cNvSpPr>
          <p:nvPr>
            <p:ph type="body" sz="quarter" idx="14"/>
          </p:nvPr>
        </p:nvSpPr>
        <p:spPr>
          <a:xfrm flipH="1">
            <a:off x="2106486" y="1451161"/>
            <a:ext cx="1656184" cy="830997"/>
          </a:xfrm>
        </p:spPr>
        <p:txBody>
          <a:bodyPr/>
          <a:lstStyle/>
          <a:p>
            <a:r>
              <a:rPr lang="en-US" altLang="ko-KR" sz="6000">
                <a:ln w="31750">
                  <a:solidFill>
                    <a:srgbClr val="222D47"/>
                  </a:solidFill>
                </a:ln>
                <a:noFill/>
                <a:ea typeface="Tahoma" panose="020B0604030504040204" pitchFamily="34" charset="0"/>
              </a:rPr>
              <a:t>01</a:t>
            </a:r>
            <a:endParaRPr lang="ko-KR" altLang="en-US" sz="6000">
              <a:ln w="31750">
                <a:solidFill>
                  <a:srgbClr val="222D47"/>
                </a:solidFill>
              </a:ln>
              <a:noFill/>
              <a:ea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06486" y="1399701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06486" y="2540132"/>
            <a:ext cx="541461" cy="0"/>
          </a:xfrm>
          <a:prstGeom prst="line">
            <a:avLst/>
          </a:prstGeom>
          <a:ln>
            <a:solidFill>
              <a:srgbClr val="222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6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>
            <a:spLocks noGrp="1"/>
          </p:cNvSpPr>
          <p:nvPr>
            <p:ph type="body" idx="1"/>
          </p:nvPr>
        </p:nvSpPr>
        <p:spPr>
          <a:xfrm flipH="1">
            <a:off x="688356" y="202510"/>
            <a:ext cx="7767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Business </a:t>
            </a:r>
            <a:r>
              <a:rPr lang="en-US" dirty="0" err="1"/>
              <a:t>Probelm</a:t>
            </a:r>
            <a:endParaRPr dirty="0"/>
          </a:p>
        </p:txBody>
      </p:sp>
      <p:sp>
        <p:nvSpPr>
          <p:cNvPr id="443" name="Google Shape;443;p36"/>
          <p:cNvSpPr txBox="1">
            <a:spLocks noGrp="1"/>
          </p:cNvSpPr>
          <p:nvPr>
            <p:ph type="body" idx="2"/>
          </p:nvPr>
        </p:nvSpPr>
        <p:spPr>
          <a:xfrm flipH="1">
            <a:off x="688370" y="558362"/>
            <a:ext cx="7767262" cy="16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Loan Amount</a:t>
            </a:r>
            <a:endParaRPr dirty="0"/>
          </a:p>
        </p:txBody>
      </p:sp>
      <p:sp>
        <p:nvSpPr>
          <p:cNvPr id="444" name="Google Shape;444;p36"/>
          <p:cNvSpPr/>
          <p:nvPr/>
        </p:nvSpPr>
        <p:spPr>
          <a:xfrm>
            <a:off x="688375" y="1127225"/>
            <a:ext cx="3973800" cy="3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45" name="Google Shape;4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105" y="1059582"/>
            <a:ext cx="3917196" cy="39171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233F58-A2C9-45C6-AFDC-D82B4409DAD8}"/>
              </a:ext>
            </a:extLst>
          </p:cNvPr>
          <p:cNvSpPr/>
          <p:nvPr/>
        </p:nvSpPr>
        <p:spPr>
          <a:xfrm>
            <a:off x="467544" y="207186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dirty="0"/>
          </a:p>
          <a:p>
            <a:pPr lvl="0"/>
            <a:r>
              <a:rPr lang="en-US" sz="2000" dirty="0">
                <a:latin typeface="Play"/>
                <a:ea typeface="Play"/>
                <a:cs typeface="Play"/>
                <a:sym typeface="Play"/>
              </a:rPr>
              <a:t>        </a:t>
            </a: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How has the business performed        over the years ?</a:t>
            </a:r>
          </a:p>
        </p:txBody>
      </p:sp>
      <p:sp>
        <p:nvSpPr>
          <p:cNvPr id="14" name="Google Shape;459;p37">
            <a:extLst>
              <a:ext uri="{FF2B5EF4-FFF2-40B4-BE49-F238E27FC236}">
                <a16:creationId xmlns:a16="http://schemas.microsoft.com/office/drawing/2014/main" id="{2F7097F3-1FD7-4882-A300-64E15981020D}"/>
              </a:ext>
            </a:extLst>
          </p:cNvPr>
          <p:cNvSpPr/>
          <p:nvPr/>
        </p:nvSpPr>
        <p:spPr>
          <a:xfrm>
            <a:off x="438433" y="2067733"/>
            <a:ext cx="499845" cy="498566"/>
          </a:xfrm>
          <a:custGeom>
            <a:avLst/>
            <a:gdLst/>
            <a:ahLst/>
            <a:cxnLst/>
            <a:rect l="l" t="t" r="r" b="b"/>
            <a:pathLst>
              <a:path w="1173" h="1170" extrusionOk="0">
                <a:moveTo>
                  <a:pt x="477" y="826"/>
                </a:moveTo>
                <a:lnTo>
                  <a:pt x="477" y="826"/>
                </a:lnTo>
                <a:lnTo>
                  <a:pt x="479" y="833"/>
                </a:lnTo>
                <a:lnTo>
                  <a:pt x="483" y="840"/>
                </a:lnTo>
                <a:lnTo>
                  <a:pt x="487" y="846"/>
                </a:lnTo>
                <a:lnTo>
                  <a:pt x="493" y="850"/>
                </a:lnTo>
                <a:lnTo>
                  <a:pt x="499" y="854"/>
                </a:lnTo>
                <a:lnTo>
                  <a:pt x="506" y="857"/>
                </a:lnTo>
                <a:lnTo>
                  <a:pt x="514" y="859"/>
                </a:lnTo>
                <a:lnTo>
                  <a:pt x="522" y="859"/>
                </a:lnTo>
                <a:lnTo>
                  <a:pt x="653" y="859"/>
                </a:lnTo>
                <a:lnTo>
                  <a:pt x="653" y="859"/>
                </a:lnTo>
                <a:lnTo>
                  <a:pt x="660" y="859"/>
                </a:lnTo>
                <a:lnTo>
                  <a:pt x="668" y="857"/>
                </a:lnTo>
                <a:lnTo>
                  <a:pt x="674" y="854"/>
                </a:lnTo>
                <a:lnTo>
                  <a:pt x="681" y="850"/>
                </a:lnTo>
                <a:lnTo>
                  <a:pt x="687" y="846"/>
                </a:lnTo>
                <a:lnTo>
                  <a:pt x="692" y="840"/>
                </a:lnTo>
                <a:lnTo>
                  <a:pt x="695" y="833"/>
                </a:lnTo>
                <a:lnTo>
                  <a:pt x="696" y="826"/>
                </a:lnTo>
                <a:lnTo>
                  <a:pt x="696" y="826"/>
                </a:lnTo>
                <a:lnTo>
                  <a:pt x="698" y="811"/>
                </a:lnTo>
                <a:lnTo>
                  <a:pt x="702" y="798"/>
                </a:lnTo>
                <a:lnTo>
                  <a:pt x="706" y="784"/>
                </a:lnTo>
                <a:lnTo>
                  <a:pt x="713" y="771"/>
                </a:lnTo>
                <a:lnTo>
                  <a:pt x="721" y="760"/>
                </a:lnTo>
                <a:lnTo>
                  <a:pt x="730" y="750"/>
                </a:lnTo>
                <a:lnTo>
                  <a:pt x="741" y="741"/>
                </a:lnTo>
                <a:lnTo>
                  <a:pt x="753" y="733"/>
                </a:lnTo>
                <a:lnTo>
                  <a:pt x="753" y="733"/>
                </a:lnTo>
                <a:lnTo>
                  <a:pt x="774" y="720"/>
                </a:lnTo>
                <a:lnTo>
                  <a:pt x="793" y="708"/>
                </a:lnTo>
                <a:lnTo>
                  <a:pt x="811" y="693"/>
                </a:lnTo>
                <a:lnTo>
                  <a:pt x="829" y="677"/>
                </a:lnTo>
                <a:lnTo>
                  <a:pt x="845" y="661"/>
                </a:lnTo>
                <a:lnTo>
                  <a:pt x="859" y="643"/>
                </a:lnTo>
                <a:lnTo>
                  <a:pt x="872" y="624"/>
                </a:lnTo>
                <a:lnTo>
                  <a:pt x="884" y="605"/>
                </a:lnTo>
                <a:lnTo>
                  <a:pt x="896" y="586"/>
                </a:lnTo>
                <a:lnTo>
                  <a:pt x="905" y="564"/>
                </a:lnTo>
                <a:lnTo>
                  <a:pt x="914" y="543"/>
                </a:lnTo>
                <a:lnTo>
                  <a:pt x="921" y="520"/>
                </a:lnTo>
                <a:lnTo>
                  <a:pt x="926" y="499"/>
                </a:lnTo>
                <a:lnTo>
                  <a:pt x="930" y="475"/>
                </a:lnTo>
                <a:lnTo>
                  <a:pt x="932" y="452"/>
                </a:lnTo>
                <a:lnTo>
                  <a:pt x="934" y="428"/>
                </a:lnTo>
                <a:lnTo>
                  <a:pt x="934" y="428"/>
                </a:lnTo>
                <a:lnTo>
                  <a:pt x="932" y="411"/>
                </a:lnTo>
                <a:lnTo>
                  <a:pt x="931" y="393"/>
                </a:lnTo>
                <a:lnTo>
                  <a:pt x="929" y="376"/>
                </a:lnTo>
                <a:lnTo>
                  <a:pt x="926" y="358"/>
                </a:lnTo>
                <a:lnTo>
                  <a:pt x="922" y="343"/>
                </a:lnTo>
                <a:lnTo>
                  <a:pt x="918" y="325"/>
                </a:lnTo>
                <a:lnTo>
                  <a:pt x="912" y="309"/>
                </a:lnTo>
                <a:lnTo>
                  <a:pt x="906" y="293"/>
                </a:lnTo>
                <a:lnTo>
                  <a:pt x="899" y="279"/>
                </a:lnTo>
                <a:lnTo>
                  <a:pt x="891" y="264"/>
                </a:lnTo>
                <a:lnTo>
                  <a:pt x="883" y="249"/>
                </a:lnTo>
                <a:lnTo>
                  <a:pt x="874" y="235"/>
                </a:lnTo>
                <a:lnTo>
                  <a:pt x="864" y="222"/>
                </a:lnTo>
                <a:lnTo>
                  <a:pt x="854" y="208"/>
                </a:lnTo>
                <a:lnTo>
                  <a:pt x="843" y="195"/>
                </a:lnTo>
                <a:lnTo>
                  <a:pt x="832" y="184"/>
                </a:lnTo>
                <a:lnTo>
                  <a:pt x="819" y="173"/>
                </a:lnTo>
                <a:lnTo>
                  <a:pt x="807" y="161"/>
                </a:lnTo>
                <a:lnTo>
                  <a:pt x="794" y="151"/>
                </a:lnTo>
                <a:lnTo>
                  <a:pt x="781" y="142"/>
                </a:lnTo>
                <a:lnTo>
                  <a:pt x="767" y="133"/>
                </a:lnTo>
                <a:lnTo>
                  <a:pt x="752" y="125"/>
                </a:lnTo>
                <a:lnTo>
                  <a:pt x="737" y="117"/>
                </a:lnTo>
                <a:lnTo>
                  <a:pt x="721" y="110"/>
                </a:lnTo>
                <a:lnTo>
                  <a:pt x="706" y="103"/>
                </a:lnTo>
                <a:lnTo>
                  <a:pt x="689" y="98"/>
                </a:lnTo>
                <a:lnTo>
                  <a:pt x="673" y="94"/>
                </a:lnTo>
                <a:lnTo>
                  <a:pt x="656" y="89"/>
                </a:lnTo>
                <a:lnTo>
                  <a:pt x="639" y="87"/>
                </a:lnTo>
                <a:lnTo>
                  <a:pt x="622" y="85"/>
                </a:lnTo>
                <a:lnTo>
                  <a:pt x="605" y="82"/>
                </a:lnTo>
                <a:lnTo>
                  <a:pt x="587" y="82"/>
                </a:lnTo>
                <a:lnTo>
                  <a:pt x="587" y="82"/>
                </a:lnTo>
                <a:lnTo>
                  <a:pt x="569" y="82"/>
                </a:lnTo>
                <a:lnTo>
                  <a:pt x="551" y="85"/>
                </a:lnTo>
                <a:lnTo>
                  <a:pt x="534" y="87"/>
                </a:lnTo>
                <a:lnTo>
                  <a:pt x="517" y="89"/>
                </a:lnTo>
                <a:lnTo>
                  <a:pt x="500" y="94"/>
                </a:lnTo>
                <a:lnTo>
                  <a:pt x="484" y="98"/>
                </a:lnTo>
                <a:lnTo>
                  <a:pt x="468" y="103"/>
                </a:lnTo>
                <a:lnTo>
                  <a:pt x="452" y="110"/>
                </a:lnTo>
                <a:lnTo>
                  <a:pt x="437" y="117"/>
                </a:lnTo>
                <a:lnTo>
                  <a:pt x="422" y="125"/>
                </a:lnTo>
                <a:lnTo>
                  <a:pt x="407" y="133"/>
                </a:lnTo>
                <a:lnTo>
                  <a:pt x="394" y="142"/>
                </a:lnTo>
                <a:lnTo>
                  <a:pt x="380" y="151"/>
                </a:lnTo>
                <a:lnTo>
                  <a:pt x="366" y="161"/>
                </a:lnTo>
                <a:lnTo>
                  <a:pt x="354" y="173"/>
                </a:lnTo>
                <a:lnTo>
                  <a:pt x="342" y="184"/>
                </a:lnTo>
                <a:lnTo>
                  <a:pt x="331" y="195"/>
                </a:lnTo>
                <a:lnTo>
                  <a:pt x="320" y="208"/>
                </a:lnTo>
                <a:lnTo>
                  <a:pt x="309" y="222"/>
                </a:lnTo>
                <a:lnTo>
                  <a:pt x="300" y="235"/>
                </a:lnTo>
                <a:lnTo>
                  <a:pt x="291" y="249"/>
                </a:lnTo>
                <a:lnTo>
                  <a:pt x="283" y="264"/>
                </a:lnTo>
                <a:lnTo>
                  <a:pt x="275" y="279"/>
                </a:lnTo>
                <a:lnTo>
                  <a:pt x="268" y="293"/>
                </a:lnTo>
                <a:lnTo>
                  <a:pt x="261" y="309"/>
                </a:lnTo>
                <a:lnTo>
                  <a:pt x="257" y="325"/>
                </a:lnTo>
                <a:lnTo>
                  <a:pt x="251" y="343"/>
                </a:lnTo>
                <a:lnTo>
                  <a:pt x="248" y="358"/>
                </a:lnTo>
                <a:lnTo>
                  <a:pt x="244" y="376"/>
                </a:lnTo>
                <a:lnTo>
                  <a:pt x="242" y="393"/>
                </a:lnTo>
                <a:lnTo>
                  <a:pt x="241" y="411"/>
                </a:lnTo>
                <a:lnTo>
                  <a:pt x="241" y="428"/>
                </a:lnTo>
                <a:lnTo>
                  <a:pt x="241" y="428"/>
                </a:lnTo>
                <a:lnTo>
                  <a:pt x="242" y="452"/>
                </a:lnTo>
                <a:lnTo>
                  <a:pt x="244" y="475"/>
                </a:lnTo>
                <a:lnTo>
                  <a:pt x="248" y="499"/>
                </a:lnTo>
                <a:lnTo>
                  <a:pt x="253" y="520"/>
                </a:lnTo>
                <a:lnTo>
                  <a:pt x="260" y="543"/>
                </a:lnTo>
                <a:lnTo>
                  <a:pt x="268" y="564"/>
                </a:lnTo>
                <a:lnTo>
                  <a:pt x="278" y="586"/>
                </a:lnTo>
                <a:lnTo>
                  <a:pt x="289" y="605"/>
                </a:lnTo>
                <a:lnTo>
                  <a:pt x="301" y="624"/>
                </a:lnTo>
                <a:lnTo>
                  <a:pt x="315" y="643"/>
                </a:lnTo>
                <a:lnTo>
                  <a:pt x="330" y="661"/>
                </a:lnTo>
                <a:lnTo>
                  <a:pt x="346" y="677"/>
                </a:lnTo>
                <a:lnTo>
                  <a:pt x="363" y="693"/>
                </a:lnTo>
                <a:lnTo>
                  <a:pt x="381" y="708"/>
                </a:lnTo>
                <a:lnTo>
                  <a:pt x="401" y="720"/>
                </a:lnTo>
                <a:lnTo>
                  <a:pt x="421" y="733"/>
                </a:lnTo>
                <a:lnTo>
                  <a:pt x="421" y="733"/>
                </a:lnTo>
                <a:lnTo>
                  <a:pt x="433" y="741"/>
                </a:lnTo>
                <a:lnTo>
                  <a:pt x="444" y="750"/>
                </a:lnTo>
                <a:lnTo>
                  <a:pt x="453" y="760"/>
                </a:lnTo>
                <a:lnTo>
                  <a:pt x="461" y="771"/>
                </a:lnTo>
                <a:lnTo>
                  <a:pt x="467" y="784"/>
                </a:lnTo>
                <a:lnTo>
                  <a:pt x="471" y="798"/>
                </a:lnTo>
                <a:lnTo>
                  <a:pt x="476" y="811"/>
                </a:lnTo>
                <a:lnTo>
                  <a:pt x="477" y="826"/>
                </a:lnTo>
                <a:lnTo>
                  <a:pt x="477" y="826"/>
                </a:lnTo>
                <a:close/>
                <a:moveTo>
                  <a:pt x="668" y="1124"/>
                </a:moveTo>
                <a:lnTo>
                  <a:pt x="668" y="1124"/>
                </a:lnTo>
                <a:lnTo>
                  <a:pt x="664" y="1133"/>
                </a:lnTo>
                <a:lnTo>
                  <a:pt x="660" y="1142"/>
                </a:lnTo>
                <a:lnTo>
                  <a:pt x="654" y="1150"/>
                </a:lnTo>
                <a:lnTo>
                  <a:pt x="647" y="1157"/>
                </a:lnTo>
                <a:lnTo>
                  <a:pt x="639" y="1162"/>
                </a:lnTo>
                <a:lnTo>
                  <a:pt x="630" y="1166"/>
                </a:lnTo>
                <a:lnTo>
                  <a:pt x="620" y="1169"/>
                </a:lnTo>
                <a:lnTo>
                  <a:pt x="609" y="1170"/>
                </a:lnTo>
                <a:lnTo>
                  <a:pt x="564" y="1170"/>
                </a:lnTo>
                <a:lnTo>
                  <a:pt x="564" y="1170"/>
                </a:lnTo>
                <a:lnTo>
                  <a:pt x="554" y="1169"/>
                </a:lnTo>
                <a:lnTo>
                  <a:pt x="544" y="1166"/>
                </a:lnTo>
                <a:lnTo>
                  <a:pt x="535" y="1162"/>
                </a:lnTo>
                <a:lnTo>
                  <a:pt x="527" y="1157"/>
                </a:lnTo>
                <a:lnTo>
                  <a:pt x="520" y="1150"/>
                </a:lnTo>
                <a:lnTo>
                  <a:pt x="514" y="1142"/>
                </a:lnTo>
                <a:lnTo>
                  <a:pt x="509" y="1133"/>
                </a:lnTo>
                <a:lnTo>
                  <a:pt x="507" y="1124"/>
                </a:lnTo>
                <a:lnTo>
                  <a:pt x="483" y="1124"/>
                </a:lnTo>
                <a:lnTo>
                  <a:pt x="483" y="1124"/>
                </a:lnTo>
                <a:lnTo>
                  <a:pt x="474" y="1124"/>
                </a:lnTo>
                <a:lnTo>
                  <a:pt x="466" y="1122"/>
                </a:lnTo>
                <a:lnTo>
                  <a:pt x="457" y="1121"/>
                </a:lnTo>
                <a:lnTo>
                  <a:pt x="449" y="1117"/>
                </a:lnTo>
                <a:lnTo>
                  <a:pt x="442" y="1114"/>
                </a:lnTo>
                <a:lnTo>
                  <a:pt x="434" y="1109"/>
                </a:lnTo>
                <a:lnTo>
                  <a:pt x="427" y="1105"/>
                </a:lnTo>
                <a:lnTo>
                  <a:pt x="421" y="1099"/>
                </a:lnTo>
                <a:lnTo>
                  <a:pt x="415" y="1092"/>
                </a:lnTo>
                <a:lnTo>
                  <a:pt x="411" y="1085"/>
                </a:lnTo>
                <a:lnTo>
                  <a:pt x="406" y="1078"/>
                </a:lnTo>
                <a:lnTo>
                  <a:pt x="402" y="1072"/>
                </a:lnTo>
                <a:lnTo>
                  <a:pt x="399" y="1064"/>
                </a:lnTo>
                <a:lnTo>
                  <a:pt x="397" y="1054"/>
                </a:lnTo>
                <a:lnTo>
                  <a:pt x="396" y="1046"/>
                </a:lnTo>
                <a:lnTo>
                  <a:pt x="395" y="1037"/>
                </a:lnTo>
                <a:lnTo>
                  <a:pt x="396" y="829"/>
                </a:lnTo>
                <a:lnTo>
                  <a:pt x="396" y="829"/>
                </a:lnTo>
                <a:lnTo>
                  <a:pt x="395" y="821"/>
                </a:lnTo>
                <a:lnTo>
                  <a:pt x="393" y="815"/>
                </a:lnTo>
                <a:lnTo>
                  <a:pt x="388" y="809"/>
                </a:lnTo>
                <a:lnTo>
                  <a:pt x="381" y="805"/>
                </a:lnTo>
                <a:lnTo>
                  <a:pt x="381" y="805"/>
                </a:lnTo>
                <a:lnTo>
                  <a:pt x="356" y="790"/>
                </a:lnTo>
                <a:lnTo>
                  <a:pt x="332" y="773"/>
                </a:lnTo>
                <a:lnTo>
                  <a:pt x="310" y="756"/>
                </a:lnTo>
                <a:lnTo>
                  <a:pt x="289" y="736"/>
                </a:lnTo>
                <a:lnTo>
                  <a:pt x="269" y="716"/>
                </a:lnTo>
                <a:lnTo>
                  <a:pt x="251" y="694"/>
                </a:lnTo>
                <a:lnTo>
                  <a:pt x="234" y="671"/>
                </a:lnTo>
                <a:lnTo>
                  <a:pt x="218" y="647"/>
                </a:lnTo>
                <a:lnTo>
                  <a:pt x="204" y="622"/>
                </a:lnTo>
                <a:lnTo>
                  <a:pt x="193" y="597"/>
                </a:lnTo>
                <a:lnTo>
                  <a:pt x="183" y="570"/>
                </a:lnTo>
                <a:lnTo>
                  <a:pt x="173" y="542"/>
                </a:lnTo>
                <a:lnTo>
                  <a:pt x="168" y="515"/>
                </a:lnTo>
                <a:lnTo>
                  <a:pt x="162" y="486"/>
                </a:lnTo>
                <a:lnTo>
                  <a:pt x="160" y="458"/>
                </a:lnTo>
                <a:lnTo>
                  <a:pt x="159" y="428"/>
                </a:lnTo>
                <a:lnTo>
                  <a:pt x="159" y="428"/>
                </a:lnTo>
                <a:lnTo>
                  <a:pt x="159" y="406"/>
                </a:lnTo>
                <a:lnTo>
                  <a:pt x="161" y="385"/>
                </a:lnTo>
                <a:lnTo>
                  <a:pt x="163" y="363"/>
                </a:lnTo>
                <a:lnTo>
                  <a:pt x="168" y="343"/>
                </a:lnTo>
                <a:lnTo>
                  <a:pt x="172" y="322"/>
                </a:lnTo>
                <a:lnTo>
                  <a:pt x="178" y="301"/>
                </a:lnTo>
                <a:lnTo>
                  <a:pt x="185" y="281"/>
                </a:lnTo>
                <a:lnTo>
                  <a:pt x="192" y="262"/>
                </a:lnTo>
                <a:lnTo>
                  <a:pt x="201" y="243"/>
                </a:lnTo>
                <a:lnTo>
                  <a:pt x="210" y="224"/>
                </a:lnTo>
                <a:lnTo>
                  <a:pt x="220" y="207"/>
                </a:lnTo>
                <a:lnTo>
                  <a:pt x="232" y="190"/>
                </a:lnTo>
                <a:lnTo>
                  <a:pt x="243" y="173"/>
                </a:lnTo>
                <a:lnTo>
                  <a:pt x="257" y="157"/>
                </a:lnTo>
                <a:lnTo>
                  <a:pt x="269" y="141"/>
                </a:lnTo>
                <a:lnTo>
                  <a:pt x="284" y="126"/>
                </a:lnTo>
                <a:lnTo>
                  <a:pt x="299" y="112"/>
                </a:lnTo>
                <a:lnTo>
                  <a:pt x="314" y="98"/>
                </a:lnTo>
                <a:lnTo>
                  <a:pt x="331" y="86"/>
                </a:lnTo>
                <a:lnTo>
                  <a:pt x="347" y="73"/>
                </a:lnTo>
                <a:lnTo>
                  <a:pt x="365" y="62"/>
                </a:lnTo>
                <a:lnTo>
                  <a:pt x="382" y="52"/>
                </a:lnTo>
                <a:lnTo>
                  <a:pt x="402" y="42"/>
                </a:lnTo>
                <a:lnTo>
                  <a:pt x="420" y="34"/>
                </a:lnTo>
                <a:lnTo>
                  <a:pt x="439" y="26"/>
                </a:lnTo>
                <a:lnTo>
                  <a:pt x="460" y="20"/>
                </a:lnTo>
                <a:lnTo>
                  <a:pt x="479" y="14"/>
                </a:lnTo>
                <a:lnTo>
                  <a:pt x="501" y="9"/>
                </a:lnTo>
                <a:lnTo>
                  <a:pt x="522" y="5"/>
                </a:lnTo>
                <a:lnTo>
                  <a:pt x="543" y="3"/>
                </a:lnTo>
                <a:lnTo>
                  <a:pt x="565" y="1"/>
                </a:lnTo>
                <a:lnTo>
                  <a:pt x="587" y="0"/>
                </a:lnTo>
                <a:lnTo>
                  <a:pt x="587" y="0"/>
                </a:lnTo>
                <a:lnTo>
                  <a:pt x="609" y="1"/>
                </a:lnTo>
                <a:lnTo>
                  <a:pt x="631" y="3"/>
                </a:lnTo>
                <a:lnTo>
                  <a:pt x="652" y="5"/>
                </a:lnTo>
                <a:lnTo>
                  <a:pt x="673" y="9"/>
                </a:lnTo>
                <a:lnTo>
                  <a:pt x="694" y="14"/>
                </a:lnTo>
                <a:lnTo>
                  <a:pt x="714" y="20"/>
                </a:lnTo>
                <a:lnTo>
                  <a:pt x="734" y="26"/>
                </a:lnTo>
                <a:lnTo>
                  <a:pt x="753" y="34"/>
                </a:lnTo>
                <a:lnTo>
                  <a:pt x="773" y="42"/>
                </a:lnTo>
                <a:lnTo>
                  <a:pt x="791" y="52"/>
                </a:lnTo>
                <a:lnTo>
                  <a:pt x="809" y="62"/>
                </a:lnTo>
                <a:lnTo>
                  <a:pt x="826" y="73"/>
                </a:lnTo>
                <a:lnTo>
                  <a:pt x="843" y="86"/>
                </a:lnTo>
                <a:lnTo>
                  <a:pt x="859" y="98"/>
                </a:lnTo>
                <a:lnTo>
                  <a:pt x="875" y="112"/>
                </a:lnTo>
                <a:lnTo>
                  <a:pt x="890" y="126"/>
                </a:lnTo>
                <a:lnTo>
                  <a:pt x="904" y="141"/>
                </a:lnTo>
                <a:lnTo>
                  <a:pt x="918" y="157"/>
                </a:lnTo>
                <a:lnTo>
                  <a:pt x="930" y="173"/>
                </a:lnTo>
                <a:lnTo>
                  <a:pt x="942" y="190"/>
                </a:lnTo>
                <a:lnTo>
                  <a:pt x="953" y="207"/>
                </a:lnTo>
                <a:lnTo>
                  <a:pt x="963" y="224"/>
                </a:lnTo>
                <a:lnTo>
                  <a:pt x="974" y="243"/>
                </a:lnTo>
                <a:lnTo>
                  <a:pt x="981" y="262"/>
                </a:lnTo>
                <a:lnTo>
                  <a:pt x="989" y="281"/>
                </a:lnTo>
                <a:lnTo>
                  <a:pt x="996" y="301"/>
                </a:lnTo>
                <a:lnTo>
                  <a:pt x="1002" y="322"/>
                </a:lnTo>
                <a:lnTo>
                  <a:pt x="1007" y="343"/>
                </a:lnTo>
                <a:lnTo>
                  <a:pt x="1010" y="363"/>
                </a:lnTo>
                <a:lnTo>
                  <a:pt x="1013" y="385"/>
                </a:lnTo>
                <a:lnTo>
                  <a:pt x="1015" y="406"/>
                </a:lnTo>
                <a:lnTo>
                  <a:pt x="1016" y="428"/>
                </a:lnTo>
                <a:lnTo>
                  <a:pt x="1016" y="428"/>
                </a:lnTo>
                <a:lnTo>
                  <a:pt x="1015" y="458"/>
                </a:lnTo>
                <a:lnTo>
                  <a:pt x="1011" y="486"/>
                </a:lnTo>
                <a:lnTo>
                  <a:pt x="1007" y="515"/>
                </a:lnTo>
                <a:lnTo>
                  <a:pt x="1000" y="542"/>
                </a:lnTo>
                <a:lnTo>
                  <a:pt x="992" y="570"/>
                </a:lnTo>
                <a:lnTo>
                  <a:pt x="981" y="597"/>
                </a:lnTo>
                <a:lnTo>
                  <a:pt x="969" y="622"/>
                </a:lnTo>
                <a:lnTo>
                  <a:pt x="955" y="647"/>
                </a:lnTo>
                <a:lnTo>
                  <a:pt x="940" y="671"/>
                </a:lnTo>
                <a:lnTo>
                  <a:pt x="923" y="694"/>
                </a:lnTo>
                <a:lnTo>
                  <a:pt x="905" y="716"/>
                </a:lnTo>
                <a:lnTo>
                  <a:pt x="886" y="736"/>
                </a:lnTo>
                <a:lnTo>
                  <a:pt x="864" y="756"/>
                </a:lnTo>
                <a:lnTo>
                  <a:pt x="841" y="773"/>
                </a:lnTo>
                <a:lnTo>
                  <a:pt x="817" y="790"/>
                </a:lnTo>
                <a:lnTo>
                  <a:pt x="792" y="805"/>
                </a:lnTo>
                <a:lnTo>
                  <a:pt x="792" y="805"/>
                </a:lnTo>
                <a:lnTo>
                  <a:pt x="786" y="809"/>
                </a:lnTo>
                <a:lnTo>
                  <a:pt x="782" y="815"/>
                </a:lnTo>
                <a:lnTo>
                  <a:pt x="779" y="821"/>
                </a:lnTo>
                <a:lnTo>
                  <a:pt x="778" y="829"/>
                </a:lnTo>
                <a:lnTo>
                  <a:pt x="778" y="1037"/>
                </a:lnTo>
                <a:lnTo>
                  <a:pt x="778" y="1037"/>
                </a:lnTo>
                <a:lnTo>
                  <a:pt x="778" y="1046"/>
                </a:lnTo>
                <a:lnTo>
                  <a:pt x="777" y="1054"/>
                </a:lnTo>
                <a:lnTo>
                  <a:pt x="775" y="1064"/>
                </a:lnTo>
                <a:lnTo>
                  <a:pt x="772" y="1072"/>
                </a:lnTo>
                <a:lnTo>
                  <a:pt x="768" y="1078"/>
                </a:lnTo>
                <a:lnTo>
                  <a:pt x="764" y="1085"/>
                </a:lnTo>
                <a:lnTo>
                  <a:pt x="759" y="1092"/>
                </a:lnTo>
                <a:lnTo>
                  <a:pt x="753" y="1099"/>
                </a:lnTo>
                <a:lnTo>
                  <a:pt x="746" y="1105"/>
                </a:lnTo>
                <a:lnTo>
                  <a:pt x="740" y="1109"/>
                </a:lnTo>
                <a:lnTo>
                  <a:pt x="733" y="1114"/>
                </a:lnTo>
                <a:lnTo>
                  <a:pt x="725" y="1117"/>
                </a:lnTo>
                <a:lnTo>
                  <a:pt x="717" y="1121"/>
                </a:lnTo>
                <a:lnTo>
                  <a:pt x="709" y="1122"/>
                </a:lnTo>
                <a:lnTo>
                  <a:pt x="700" y="1124"/>
                </a:lnTo>
                <a:lnTo>
                  <a:pt x="692" y="1124"/>
                </a:lnTo>
                <a:lnTo>
                  <a:pt x="668" y="1124"/>
                </a:lnTo>
                <a:lnTo>
                  <a:pt x="668" y="1124"/>
                </a:lnTo>
                <a:close/>
                <a:moveTo>
                  <a:pt x="1004" y="697"/>
                </a:moveTo>
                <a:lnTo>
                  <a:pt x="1004" y="697"/>
                </a:lnTo>
                <a:lnTo>
                  <a:pt x="1000" y="694"/>
                </a:lnTo>
                <a:lnTo>
                  <a:pt x="996" y="689"/>
                </a:lnTo>
                <a:lnTo>
                  <a:pt x="994" y="686"/>
                </a:lnTo>
                <a:lnTo>
                  <a:pt x="992" y="680"/>
                </a:lnTo>
                <a:lnTo>
                  <a:pt x="991" y="676"/>
                </a:lnTo>
                <a:lnTo>
                  <a:pt x="992" y="670"/>
                </a:lnTo>
                <a:lnTo>
                  <a:pt x="993" y="664"/>
                </a:lnTo>
                <a:lnTo>
                  <a:pt x="995" y="660"/>
                </a:lnTo>
                <a:lnTo>
                  <a:pt x="995" y="660"/>
                </a:lnTo>
                <a:lnTo>
                  <a:pt x="999" y="655"/>
                </a:lnTo>
                <a:lnTo>
                  <a:pt x="1002" y="652"/>
                </a:lnTo>
                <a:lnTo>
                  <a:pt x="1007" y="649"/>
                </a:lnTo>
                <a:lnTo>
                  <a:pt x="1011" y="647"/>
                </a:lnTo>
                <a:lnTo>
                  <a:pt x="1017" y="646"/>
                </a:lnTo>
                <a:lnTo>
                  <a:pt x="1021" y="646"/>
                </a:lnTo>
                <a:lnTo>
                  <a:pt x="1027" y="647"/>
                </a:lnTo>
                <a:lnTo>
                  <a:pt x="1032" y="649"/>
                </a:lnTo>
                <a:lnTo>
                  <a:pt x="1085" y="680"/>
                </a:lnTo>
                <a:lnTo>
                  <a:pt x="1085" y="680"/>
                </a:lnTo>
                <a:lnTo>
                  <a:pt x="1090" y="684"/>
                </a:lnTo>
                <a:lnTo>
                  <a:pt x="1093" y="687"/>
                </a:lnTo>
                <a:lnTo>
                  <a:pt x="1096" y="692"/>
                </a:lnTo>
                <a:lnTo>
                  <a:pt x="1098" y="697"/>
                </a:lnTo>
                <a:lnTo>
                  <a:pt x="1099" y="702"/>
                </a:lnTo>
                <a:lnTo>
                  <a:pt x="1098" y="708"/>
                </a:lnTo>
                <a:lnTo>
                  <a:pt x="1097" y="712"/>
                </a:lnTo>
                <a:lnTo>
                  <a:pt x="1094" y="718"/>
                </a:lnTo>
                <a:lnTo>
                  <a:pt x="1094" y="718"/>
                </a:lnTo>
                <a:lnTo>
                  <a:pt x="1092" y="722"/>
                </a:lnTo>
                <a:lnTo>
                  <a:pt x="1088" y="726"/>
                </a:lnTo>
                <a:lnTo>
                  <a:pt x="1083" y="728"/>
                </a:lnTo>
                <a:lnTo>
                  <a:pt x="1079" y="730"/>
                </a:lnTo>
                <a:lnTo>
                  <a:pt x="1073" y="732"/>
                </a:lnTo>
                <a:lnTo>
                  <a:pt x="1068" y="732"/>
                </a:lnTo>
                <a:lnTo>
                  <a:pt x="1063" y="730"/>
                </a:lnTo>
                <a:lnTo>
                  <a:pt x="1058" y="728"/>
                </a:lnTo>
                <a:lnTo>
                  <a:pt x="1004" y="697"/>
                </a:lnTo>
                <a:lnTo>
                  <a:pt x="1004" y="697"/>
                </a:lnTo>
                <a:close/>
                <a:moveTo>
                  <a:pt x="1032" y="199"/>
                </a:moveTo>
                <a:lnTo>
                  <a:pt x="1032" y="199"/>
                </a:lnTo>
                <a:lnTo>
                  <a:pt x="1027" y="201"/>
                </a:lnTo>
                <a:lnTo>
                  <a:pt x="1021" y="202"/>
                </a:lnTo>
                <a:lnTo>
                  <a:pt x="1017" y="202"/>
                </a:lnTo>
                <a:lnTo>
                  <a:pt x="1011" y="202"/>
                </a:lnTo>
                <a:lnTo>
                  <a:pt x="1007" y="200"/>
                </a:lnTo>
                <a:lnTo>
                  <a:pt x="1002" y="198"/>
                </a:lnTo>
                <a:lnTo>
                  <a:pt x="999" y="193"/>
                </a:lnTo>
                <a:lnTo>
                  <a:pt x="995" y="188"/>
                </a:lnTo>
                <a:lnTo>
                  <a:pt x="995" y="188"/>
                </a:lnTo>
                <a:lnTo>
                  <a:pt x="993" y="184"/>
                </a:lnTo>
                <a:lnTo>
                  <a:pt x="992" y="178"/>
                </a:lnTo>
                <a:lnTo>
                  <a:pt x="991" y="174"/>
                </a:lnTo>
                <a:lnTo>
                  <a:pt x="992" y="168"/>
                </a:lnTo>
                <a:lnTo>
                  <a:pt x="994" y="163"/>
                </a:lnTo>
                <a:lnTo>
                  <a:pt x="996" y="159"/>
                </a:lnTo>
                <a:lnTo>
                  <a:pt x="1000" y="155"/>
                </a:lnTo>
                <a:lnTo>
                  <a:pt x="1004" y="152"/>
                </a:lnTo>
                <a:lnTo>
                  <a:pt x="1058" y="121"/>
                </a:lnTo>
                <a:lnTo>
                  <a:pt x="1058" y="121"/>
                </a:lnTo>
                <a:lnTo>
                  <a:pt x="1063" y="119"/>
                </a:lnTo>
                <a:lnTo>
                  <a:pt x="1068" y="118"/>
                </a:lnTo>
                <a:lnTo>
                  <a:pt x="1073" y="118"/>
                </a:lnTo>
                <a:lnTo>
                  <a:pt x="1079" y="119"/>
                </a:lnTo>
                <a:lnTo>
                  <a:pt x="1083" y="120"/>
                </a:lnTo>
                <a:lnTo>
                  <a:pt x="1088" y="123"/>
                </a:lnTo>
                <a:lnTo>
                  <a:pt x="1092" y="127"/>
                </a:lnTo>
                <a:lnTo>
                  <a:pt x="1094" y="131"/>
                </a:lnTo>
                <a:lnTo>
                  <a:pt x="1094" y="131"/>
                </a:lnTo>
                <a:lnTo>
                  <a:pt x="1097" y="136"/>
                </a:lnTo>
                <a:lnTo>
                  <a:pt x="1098" y="142"/>
                </a:lnTo>
                <a:lnTo>
                  <a:pt x="1099" y="146"/>
                </a:lnTo>
                <a:lnTo>
                  <a:pt x="1098" y="152"/>
                </a:lnTo>
                <a:lnTo>
                  <a:pt x="1096" y="157"/>
                </a:lnTo>
                <a:lnTo>
                  <a:pt x="1093" y="161"/>
                </a:lnTo>
                <a:lnTo>
                  <a:pt x="1090" y="166"/>
                </a:lnTo>
                <a:lnTo>
                  <a:pt x="1085" y="168"/>
                </a:lnTo>
                <a:lnTo>
                  <a:pt x="1032" y="199"/>
                </a:lnTo>
                <a:lnTo>
                  <a:pt x="1032" y="199"/>
                </a:lnTo>
                <a:close/>
                <a:moveTo>
                  <a:pt x="1085" y="452"/>
                </a:moveTo>
                <a:lnTo>
                  <a:pt x="1085" y="452"/>
                </a:lnTo>
                <a:lnTo>
                  <a:pt x="1080" y="451"/>
                </a:lnTo>
                <a:lnTo>
                  <a:pt x="1075" y="450"/>
                </a:lnTo>
                <a:lnTo>
                  <a:pt x="1069" y="447"/>
                </a:lnTo>
                <a:lnTo>
                  <a:pt x="1066" y="444"/>
                </a:lnTo>
                <a:lnTo>
                  <a:pt x="1063" y="439"/>
                </a:lnTo>
                <a:lnTo>
                  <a:pt x="1060" y="435"/>
                </a:lnTo>
                <a:lnTo>
                  <a:pt x="1058" y="430"/>
                </a:lnTo>
                <a:lnTo>
                  <a:pt x="1058" y="425"/>
                </a:lnTo>
                <a:lnTo>
                  <a:pt x="1058" y="425"/>
                </a:lnTo>
                <a:lnTo>
                  <a:pt x="1058" y="419"/>
                </a:lnTo>
                <a:lnTo>
                  <a:pt x="1060" y="413"/>
                </a:lnTo>
                <a:lnTo>
                  <a:pt x="1063" y="409"/>
                </a:lnTo>
                <a:lnTo>
                  <a:pt x="1066" y="405"/>
                </a:lnTo>
                <a:lnTo>
                  <a:pt x="1069" y="402"/>
                </a:lnTo>
                <a:lnTo>
                  <a:pt x="1075" y="400"/>
                </a:lnTo>
                <a:lnTo>
                  <a:pt x="1080" y="397"/>
                </a:lnTo>
                <a:lnTo>
                  <a:pt x="1085" y="397"/>
                </a:lnTo>
                <a:lnTo>
                  <a:pt x="1146" y="397"/>
                </a:lnTo>
                <a:lnTo>
                  <a:pt x="1146" y="397"/>
                </a:lnTo>
                <a:lnTo>
                  <a:pt x="1152" y="397"/>
                </a:lnTo>
                <a:lnTo>
                  <a:pt x="1157" y="400"/>
                </a:lnTo>
                <a:lnTo>
                  <a:pt x="1162" y="402"/>
                </a:lnTo>
                <a:lnTo>
                  <a:pt x="1165" y="405"/>
                </a:lnTo>
                <a:lnTo>
                  <a:pt x="1169" y="409"/>
                </a:lnTo>
                <a:lnTo>
                  <a:pt x="1171" y="413"/>
                </a:lnTo>
                <a:lnTo>
                  <a:pt x="1173" y="419"/>
                </a:lnTo>
                <a:lnTo>
                  <a:pt x="1173" y="425"/>
                </a:lnTo>
                <a:lnTo>
                  <a:pt x="1173" y="425"/>
                </a:lnTo>
                <a:lnTo>
                  <a:pt x="1173" y="430"/>
                </a:lnTo>
                <a:lnTo>
                  <a:pt x="1171" y="435"/>
                </a:lnTo>
                <a:lnTo>
                  <a:pt x="1169" y="439"/>
                </a:lnTo>
                <a:lnTo>
                  <a:pt x="1165" y="444"/>
                </a:lnTo>
                <a:lnTo>
                  <a:pt x="1162" y="447"/>
                </a:lnTo>
                <a:lnTo>
                  <a:pt x="1157" y="450"/>
                </a:lnTo>
                <a:lnTo>
                  <a:pt x="1152" y="451"/>
                </a:lnTo>
                <a:lnTo>
                  <a:pt x="1146" y="452"/>
                </a:lnTo>
                <a:lnTo>
                  <a:pt x="1085" y="452"/>
                </a:lnTo>
                <a:lnTo>
                  <a:pt x="1085" y="452"/>
                </a:lnTo>
                <a:close/>
                <a:moveTo>
                  <a:pt x="169" y="152"/>
                </a:moveTo>
                <a:lnTo>
                  <a:pt x="169" y="152"/>
                </a:lnTo>
                <a:lnTo>
                  <a:pt x="173" y="155"/>
                </a:lnTo>
                <a:lnTo>
                  <a:pt x="177" y="159"/>
                </a:lnTo>
                <a:lnTo>
                  <a:pt x="180" y="163"/>
                </a:lnTo>
                <a:lnTo>
                  <a:pt x="181" y="168"/>
                </a:lnTo>
                <a:lnTo>
                  <a:pt x="183" y="174"/>
                </a:lnTo>
                <a:lnTo>
                  <a:pt x="183" y="178"/>
                </a:lnTo>
                <a:lnTo>
                  <a:pt x="181" y="184"/>
                </a:lnTo>
                <a:lnTo>
                  <a:pt x="179" y="188"/>
                </a:lnTo>
                <a:lnTo>
                  <a:pt x="179" y="188"/>
                </a:lnTo>
                <a:lnTo>
                  <a:pt x="176" y="193"/>
                </a:lnTo>
                <a:lnTo>
                  <a:pt x="172" y="198"/>
                </a:lnTo>
                <a:lnTo>
                  <a:pt x="168" y="200"/>
                </a:lnTo>
                <a:lnTo>
                  <a:pt x="162" y="202"/>
                </a:lnTo>
                <a:lnTo>
                  <a:pt x="157" y="202"/>
                </a:lnTo>
                <a:lnTo>
                  <a:pt x="152" y="202"/>
                </a:lnTo>
                <a:lnTo>
                  <a:pt x="147" y="201"/>
                </a:lnTo>
                <a:lnTo>
                  <a:pt x="142" y="199"/>
                </a:lnTo>
                <a:lnTo>
                  <a:pt x="89" y="168"/>
                </a:lnTo>
                <a:lnTo>
                  <a:pt x="89" y="168"/>
                </a:lnTo>
                <a:lnTo>
                  <a:pt x="84" y="166"/>
                </a:lnTo>
                <a:lnTo>
                  <a:pt x="81" y="161"/>
                </a:lnTo>
                <a:lnTo>
                  <a:pt x="78" y="157"/>
                </a:lnTo>
                <a:lnTo>
                  <a:pt x="76" y="152"/>
                </a:lnTo>
                <a:lnTo>
                  <a:pt x="75" y="146"/>
                </a:lnTo>
                <a:lnTo>
                  <a:pt x="75" y="142"/>
                </a:lnTo>
                <a:lnTo>
                  <a:pt x="76" y="136"/>
                </a:lnTo>
                <a:lnTo>
                  <a:pt x="79" y="131"/>
                </a:lnTo>
                <a:lnTo>
                  <a:pt x="79" y="131"/>
                </a:lnTo>
                <a:lnTo>
                  <a:pt x="82" y="127"/>
                </a:lnTo>
                <a:lnTo>
                  <a:pt x="86" y="123"/>
                </a:lnTo>
                <a:lnTo>
                  <a:pt x="90" y="120"/>
                </a:lnTo>
                <a:lnTo>
                  <a:pt x="96" y="119"/>
                </a:lnTo>
                <a:lnTo>
                  <a:pt x="100" y="118"/>
                </a:lnTo>
                <a:lnTo>
                  <a:pt x="106" y="118"/>
                </a:lnTo>
                <a:lnTo>
                  <a:pt x="111" y="119"/>
                </a:lnTo>
                <a:lnTo>
                  <a:pt x="116" y="121"/>
                </a:lnTo>
                <a:lnTo>
                  <a:pt x="169" y="152"/>
                </a:lnTo>
                <a:lnTo>
                  <a:pt x="169" y="152"/>
                </a:lnTo>
                <a:close/>
                <a:moveTo>
                  <a:pt x="142" y="649"/>
                </a:moveTo>
                <a:lnTo>
                  <a:pt x="142" y="649"/>
                </a:lnTo>
                <a:lnTo>
                  <a:pt x="147" y="647"/>
                </a:lnTo>
                <a:lnTo>
                  <a:pt x="152" y="646"/>
                </a:lnTo>
                <a:lnTo>
                  <a:pt x="157" y="646"/>
                </a:lnTo>
                <a:lnTo>
                  <a:pt x="162" y="647"/>
                </a:lnTo>
                <a:lnTo>
                  <a:pt x="168" y="649"/>
                </a:lnTo>
                <a:lnTo>
                  <a:pt x="172" y="652"/>
                </a:lnTo>
                <a:lnTo>
                  <a:pt x="176" y="655"/>
                </a:lnTo>
                <a:lnTo>
                  <a:pt x="179" y="660"/>
                </a:lnTo>
                <a:lnTo>
                  <a:pt x="179" y="660"/>
                </a:lnTo>
                <a:lnTo>
                  <a:pt x="181" y="664"/>
                </a:lnTo>
                <a:lnTo>
                  <a:pt x="183" y="670"/>
                </a:lnTo>
                <a:lnTo>
                  <a:pt x="183" y="676"/>
                </a:lnTo>
                <a:lnTo>
                  <a:pt x="181" y="680"/>
                </a:lnTo>
                <a:lnTo>
                  <a:pt x="180" y="686"/>
                </a:lnTo>
                <a:lnTo>
                  <a:pt x="177" y="689"/>
                </a:lnTo>
                <a:lnTo>
                  <a:pt x="173" y="694"/>
                </a:lnTo>
                <a:lnTo>
                  <a:pt x="169" y="697"/>
                </a:lnTo>
                <a:lnTo>
                  <a:pt x="116" y="728"/>
                </a:lnTo>
                <a:lnTo>
                  <a:pt x="116" y="728"/>
                </a:lnTo>
                <a:lnTo>
                  <a:pt x="111" y="730"/>
                </a:lnTo>
                <a:lnTo>
                  <a:pt x="106" y="732"/>
                </a:lnTo>
                <a:lnTo>
                  <a:pt x="100" y="732"/>
                </a:lnTo>
                <a:lnTo>
                  <a:pt x="96" y="730"/>
                </a:lnTo>
                <a:lnTo>
                  <a:pt x="90" y="728"/>
                </a:lnTo>
                <a:lnTo>
                  <a:pt x="86" y="726"/>
                </a:lnTo>
                <a:lnTo>
                  <a:pt x="82" y="722"/>
                </a:lnTo>
                <a:lnTo>
                  <a:pt x="79" y="718"/>
                </a:lnTo>
                <a:lnTo>
                  <a:pt x="79" y="718"/>
                </a:lnTo>
                <a:lnTo>
                  <a:pt x="76" y="712"/>
                </a:lnTo>
                <a:lnTo>
                  <a:pt x="75" y="708"/>
                </a:lnTo>
                <a:lnTo>
                  <a:pt x="75" y="702"/>
                </a:lnTo>
                <a:lnTo>
                  <a:pt x="76" y="697"/>
                </a:lnTo>
                <a:lnTo>
                  <a:pt x="78" y="692"/>
                </a:lnTo>
                <a:lnTo>
                  <a:pt x="81" y="687"/>
                </a:lnTo>
                <a:lnTo>
                  <a:pt x="84" y="684"/>
                </a:lnTo>
                <a:lnTo>
                  <a:pt x="89" y="680"/>
                </a:lnTo>
                <a:lnTo>
                  <a:pt x="142" y="649"/>
                </a:lnTo>
                <a:lnTo>
                  <a:pt x="142" y="649"/>
                </a:lnTo>
                <a:close/>
                <a:moveTo>
                  <a:pt x="89" y="397"/>
                </a:moveTo>
                <a:lnTo>
                  <a:pt x="89" y="397"/>
                </a:lnTo>
                <a:lnTo>
                  <a:pt x="94" y="397"/>
                </a:lnTo>
                <a:lnTo>
                  <a:pt x="99" y="400"/>
                </a:lnTo>
                <a:lnTo>
                  <a:pt x="104" y="402"/>
                </a:lnTo>
                <a:lnTo>
                  <a:pt x="108" y="405"/>
                </a:lnTo>
                <a:lnTo>
                  <a:pt x="112" y="409"/>
                </a:lnTo>
                <a:lnTo>
                  <a:pt x="114" y="413"/>
                </a:lnTo>
                <a:lnTo>
                  <a:pt x="115" y="419"/>
                </a:lnTo>
                <a:lnTo>
                  <a:pt x="116" y="425"/>
                </a:lnTo>
                <a:lnTo>
                  <a:pt x="116" y="425"/>
                </a:lnTo>
                <a:lnTo>
                  <a:pt x="115" y="430"/>
                </a:lnTo>
                <a:lnTo>
                  <a:pt x="114" y="435"/>
                </a:lnTo>
                <a:lnTo>
                  <a:pt x="112" y="439"/>
                </a:lnTo>
                <a:lnTo>
                  <a:pt x="108" y="444"/>
                </a:lnTo>
                <a:lnTo>
                  <a:pt x="104" y="447"/>
                </a:lnTo>
                <a:lnTo>
                  <a:pt x="99" y="450"/>
                </a:lnTo>
                <a:lnTo>
                  <a:pt x="94" y="451"/>
                </a:lnTo>
                <a:lnTo>
                  <a:pt x="89" y="452"/>
                </a:lnTo>
                <a:lnTo>
                  <a:pt x="27" y="452"/>
                </a:lnTo>
                <a:lnTo>
                  <a:pt x="27" y="452"/>
                </a:lnTo>
                <a:lnTo>
                  <a:pt x="22" y="451"/>
                </a:lnTo>
                <a:lnTo>
                  <a:pt x="17" y="450"/>
                </a:lnTo>
                <a:lnTo>
                  <a:pt x="13" y="447"/>
                </a:lnTo>
                <a:lnTo>
                  <a:pt x="8" y="444"/>
                </a:lnTo>
                <a:lnTo>
                  <a:pt x="5" y="439"/>
                </a:lnTo>
                <a:lnTo>
                  <a:pt x="2" y="435"/>
                </a:lnTo>
                <a:lnTo>
                  <a:pt x="1" y="430"/>
                </a:lnTo>
                <a:lnTo>
                  <a:pt x="0" y="425"/>
                </a:lnTo>
                <a:lnTo>
                  <a:pt x="0" y="425"/>
                </a:lnTo>
                <a:lnTo>
                  <a:pt x="1" y="419"/>
                </a:lnTo>
                <a:lnTo>
                  <a:pt x="2" y="413"/>
                </a:lnTo>
                <a:lnTo>
                  <a:pt x="5" y="409"/>
                </a:lnTo>
                <a:lnTo>
                  <a:pt x="8" y="405"/>
                </a:lnTo>
                <a:lnTo>
                  <a:pt x="13" y="402"/>
                </a:lnTo>
                <a:lnTo>
                  <a:pt x="17" y="400"/>
                </a:lnTo>
                <a:lnTo>
                  <a:pt x="22" y="397"/>
                </a:lnTo>
                <a:lnTo>
                  <a:pt x="27" y="397"/>
                </a:lnTo>
                <a:lnTo>
                  <a:pt x="89" y="397"/>
                </a:lnTo>
                <a:lnTo>
                  <a:pt x="89" y="397"/>
                </a:lnTo>
                <a:close/>
                <a:moveTo>
                  <a:pt x="381" y="303"/>
                </a:moveTo>
                <a:lnTo>
                  <a:pt x="381" y="303"/>
                </a:lnTo>
                <a:lnTo>
                  <a:pt x="380" y="297"/>
                </a:lnTo>
                <a:lnTo>
                  <a:pt x="380" y="292"/>
                </a:lnTo>
                <a:lnTo>
                  <a:pt x="381" y="287"/>
                </a:lnTo>
                <a:lnTo>
                  <a:pt x="383" y="282"/>
                </a:lnTo>
                <a:lnTo>
                  <a:pt x="386" y="277"/>
                </a:lnTo>
                <a:lnTo>
                  <a:pt x="390" y="274"/>
                </a:lnTo>
                <a:lnTo>
                  <a:pt x="395" y="271"/>
                </a:lnTo>
                <a:lnTo>
                  <a:pt x="399" y="268"/>
                </a:lnTo>
                <a:lnTo>
                  <a:pt x="399" y="268"/>
                </a:lnTo>
                <a:lnTo>
                  <a:pt x="405" y="268"/>
                </a:lnTo>
                <a:lnTo>
                  <a:pt x="410" y="268"/>
                </a:lnTo>
                <a:lnTo>
                  <a:pt x="415" y="270"/>
                </a:lnTo>
                <a:lnTo>
                  <a:pt x="420" y="271"/>
                </a:lnTo>
                <a:lnTo>
                  <a:pt x="425" y="274"/>
                </a:lnTo>
                <a:lnTo>
                  <a:pt x="428" y="277"/>
                </a:lnTo>
                <a:lnTo>
                  <a:pt x="431" y="282"/>
                </a:lnTo>
                <a:lnTo>
                  <a:pt x="434" y="288"/>
                </a:lnTo>
                <a:lnTo>
                  <a:pt x="449" y="341"/>
                </a:lnTo>
                <a:lnTo>
                  <a:pt x="449" y="341"/>
                </a:lnTo>
                <a:lnTo>
                  <a:pt x="477" y="331"/>
                </a:lnTo>
                <a:lnTo>
                  <a:pt x="507" y="323"/>
                </a:lnTo>
                <a:lnTo>
                  <a:pt x="507" y="323"/>
                </a:lnTo>
                <a:lnTo>
                  <a:pt x="508" y="323"/>
                </a:lnTo>
                <a:lnTo>
                  <a:pt x="508" y="323"/>
                </a:lnTo>
                <a:lnTo>
                  <a:pt x="533" y="319"/>
                </a:lnTo>
                <a:lnTo>
                  <a:pt x="559" y="316"/>
                </a:lnTo>
                <a:lnTo>
                  <a:pt x="559" y="275"/>
                </a:lnTo>
                <a:lnTo>
                  <a:pt x="559" y="275"/>
                </a:lnTo>
                <a:lnTo>
                  <a:pt x="560" y="270"/>
                </a:lnTo>
                <a:lnTo>
                  <a:pt x="562" y="264"/>
                </a:lnTo>
                <a:lnTo>
                  <a:pt x="564" y="259"/>
                </a:lnTo>
                <a:lnTo>
                  <a:pt x="567" y="256"/>
                </a:lnTo>
                <a:lnTo>
                  <a:pt x="572" y="252"/>
                </a:lnTo>
                <a:lnTo>
                  <a:pt x="576" y="250"/>
                </a:lnTo>
                <a:lnTo>
                  <a:pt x="581" y="248"/>
                </a:lnTo>
                <a:lnTo>
                  <a:pt x="587" y="248"/>
                </a:lnTo>
                <a:lnTo>
                  <a:pt x="587" y="248"/>
                </a:lnTo>
                <a:lnTo>
                  <a:pt x="592" y="248"/>
                </a:lnTo>
                <a:lnTo>
                  <a:pt x="598" y="250"/>
                </a:lnTo>
                <a:lnTo>
                  <a:pt x="603" y="252"/>
                </a:lnTo>
                <a:lnTo>
                  <a:pt x="606" y="256"/>
                </a:lnTo>
                <a:lnTo>
                  <a:pt x="609" y="259"/>
                </a:lnTo>
                <a:lnTo>
                  <a:pt x="612" y="264"/>
                </a:lnTo>
                <a:lnTo>
                  <a:pt x="614" y="270"/>
                </a:lnTo>
                <a:lnTo>
                  <a:pt x="614" y="275"/>
                </a:lnTo>
                <a:lnTo>
                  <a:pt x="614" y="316"/>
                </a:lnTo>
                <a:lnTo>
                  <a:pt x="614" y="316"/>
                </a:lnTo>
                <a:lnTo>
                  <a:pt x="640" y="319"/>
                </a:lnTo>
                <a:lnTo>
                  <a:pt x="667" y="323"/>
                </a:lnTo>
                <a:lnTo>
                  <a:pt x="667" y="324"/>
                </a:lnTo>
                <a:lnTo>
                  <a:pt x="667" y="323"/>
                </a:lnTo>
                <a:lnTo>
                  <a:pt x="667" y="323"/>
                </a:lnTo>
                <a:lnTo>
                  <a:pt x="696" y="331"/>
                </a:lnTo>
                <a:lnTo>
                  <a:pt x="725" y="341"/>
                </a:lnTo>
                <a:lnTo>
                  <a:pt x="741" y="288"/>
                </a:lnTo>
                <a:lnTo>
                  <a:pt x="741" y="288"/>
                </a:lnTo>
                <a:lnTo>
                  <a:pt x="743" y="282"/>
                </a:lnTo>
                <a:lnTo>
                  <a:pt x="745" y="277"/>
                </a:lnTo>
                <a:lnTo>
                  <a:pt x="749" y="274"/>
                </a:lnTo>
                <a:lnTo>
                  <a:pt x="753" y="271"/>
                </a:lnTo>
                <a:lnTo>
                  <a:pt x="758" y="270"/>
                </a:lnTo>
                <a:lnTo>
                  <a:pt x="764" y="268"/>
                </a:lnTo>
                <a:lnTo>
                  <a:pt x="769" y="268"/>
                </a:lnTo>
                <a:lnTo>
                  <a:pt x="774" y="268"/>
                </a:lnTo>
                <a:lnTo>
                  <a:pt x="774" y="268"/>
                </a:lnTo>
                <a:lnTo>
                  <a:pt x="779" y="271"/>
                </a:lnTo>
                <a:lnTo>
                  <a:pt x="784" y="274"/>
                </a:lnTo>
                <a:lnTo>
                  <a:pt x="787" y="277"/>
                </a:lnTo>
                <a:lnTo>
                  <a:pt x="791" y="282"/>
                </a:lnTo>
                <a:lnTo>
                  <a:pt x="793" y="287"/>
                </a:lnTo>
                <a:lnTo>
                  <a:pt x="793" y="292"/>
                </a:lnTo>
                <a:lnTo>
                  <a:pt x="794" y="297"/>
                </a:lnTo>
                <a:lnTo>
                  <a:pt x="793" y="303"/>
                </a:lnTo>
                <a:lnTo>
                  <a:pt x="693" y="646"/>
                </a:lnTo>
                <a:lnTo>
                  <a:pt x="693" y="646"/>
                </a:lnTo>
                <a:lnTo>
                  <a:pt x="690" y="652"/>
                </a:lnTo>
                <a:lnTo>
                  <a:pt x="687" y="656"/>
                </a:lnTo>
                <a:lnTo>
                  <a:pt x="684" y="660"/>
                </a:lnTo>
                <a:lnTo>
                  <a:pt x="679" y="663"/>
                </a:lnTo>
                <a:lnTo>
                  <a:pt x="674" y="664"/>
                </a:lnTo>
                <a:lnTo>
                  <a:pt x="670" y="665"/>
                </a:lnTo>
                <a:lnTo>
                  <a:pt x="664" y="667"/>
                </a:lnTo>
                <a:lnTo>
                  <a:pt x="659" y="665"/>
                </a:lnTo>
                <a:lnTo>
                  <a:pt x="659" y="665"/>
                </a:lnTo>
                <a:lnTo>
                  <a:pt x="654" y="663"/>
                </a:lnTo>
                <a:lnTo>
                  <a:pt x="649" y="660"/>
                </a:lnTo>
                <a:lnTo>
                  <a:pt x="645" y="656"/>
                </a:lnTo>
                <a:lnTo>
                  <a:pt x="643" y="652"/>
                </a:lnTo>
                <a:lnTo>
                  <a:pt x="640" y="647"/>
                </a:lnTo>
                <a:lnTo>
                  <a:pt x="639" y="643"/>
                </a:lnTo>
                <a:lnTo>
                  <a:pt x="639" y="637"/>
                </a:lnTo>
                <a:lnTo>
                  <a:pt x="640" y="631"/>
                </a:lnTo>
                <a:lnTo>
                  <a:pt x="710" y="394"/>
                </a:lnTo>
                <a:lnTo>
                  <a:pt x="710" y="394"/>
                </a:lnTo>
                <a:lnTo>
                  <a:pt x="684" y="385"/>
                </a:lnTo>
                <a:lnTo>
                  <a:pt x="655" y="377"/>
                </a:lnTo>
                <a:lnTo>
                  <a:pt x="655" y="377"/>
                </a:lnTo>
                <a:lnTo>
                  <a:pt x="655" y="377"/>
                </a:lnTo>
                <a:lnTo>
                  <a:pt x="636" y="373"/>
                </a:lnTo>
                <a:lnTo>
                  <a:pt x="614" y="371"/>
                </a:lnTo>
                <a:lnTo>
                  <a:pt x="614" y="438"/>
                </a:lnTo>
                <a:lnTo>
                  <a:pt x="614" y="438"/>
                </a:lnTo>
                <a:lnTo>
                  <a:pt x="614" y="443"/>
                </a:lnTo>
                <a:lnTo>
                  <a:pt x="612" y="449"/>
                </a:lnTo>
                <a:lnTo>
                  <a:pt x="609" y="453"/>
                </a:lnTo>
                <a:lnTo>
                  <a:pt x="606" y="457"/>
                </a:lnTo>
                <a:lnTo>
                  <a:pt x="603" y="460"/>
                </a:lnTo>
                <a:lnTo>
                  <a:pt x="598" y="463"/>
                </a:lnTo>
                <a:lnTo>
                  <a:pt x="592" y="465"/>
                </a:lnTo>
                <a:lnTo>
                  <a:pt x="587" y="466"/>
                </a:lnTo>
                <a:lnTo>
                  <a:pt x="587" y="466"/>
                </a:lnTo>
                <a:lnTo>
                  <a:pt x="581" y="465"/>
                </a:lnTo>
                <a:lnTo>
                  <a:pt x="576" y="463"/>
                </a:lnTo>
                <a:lnTo>
                  <a:pt x="572" y="460"/>
                </a:lnTo>
                <a:lnTo>
                  <a:pt x="567" y="457"/>
                </a:lnTo>
                <a:lnTo>
                  <a:pt x="564" y="453"/>
                </a:lnTo>
                <a:lnTo>
                  <a:pt x="562" y="449"/>
                </a:lnTo>
                <a:lnTo>
                  <a:pt x="560" y="443"/>
                </a:lnTo>
                <a:lnTo>
                  <a:pt x="559" y="438"/>
                </a:lnTo>
                <a:lnTo>
                  <a:pt x="559" y="371"/>
                </a:lnTo>
                <a:lnTo>
                  <a:pt x="559" y="371"/>
                </a:lnTo>
                <a:lnTo>
                  <a:pt x="539" y="373"/>
                </a:lnTo>
                <a:lnTo>
                  <a:pt x="519" y="377"/>
                </a:lnTo>
                <a:lnTo>
                  <a:pt x="519" y="377"/>
                </a:lnTo>
                <a:lnTo>
                  <a:pt x="518" y="377"/>
                </a:lnTo>
                <a:lnTo>
                  <a:pt x="518" y="377"/>
                </a:lnTo>
                <a:lnTo>
                  <a:pt x="491" y="385"/>
                </a:lnTo>
                <a:lnTo>
                  <a:pt x="464" y="394"/>
                </a:lnTo>
                <a:lnTo>
                  <a:pt x="534" y="631"/>
                </a:lnTo>
                <a:lnTo>
                  <a:pt x="534" y="631"/>
                </a:lnTo>
                <a:lnTo>
                  <a:pt x="534" y="637"/>
                </a:lnTo>
                <a:lnTo>
                  <a:pt x="534" y="643"/>
                </a:lnTo>
                <a:lnTo>
                  <a:pt x="533" y="647"/>
                </a:lnTo>
                <a:lnTo>
                  <a:pt x="532" y="652"/>
                </a:lnTo>
                <a:lnTo>
                  <a:pt x="528" y="656"/>
                </a:lnTo>
                <a:lnTo>
                  <a:pt x="525" y="660"/>
                </a:lnTo>
                <a:lnTo>
                  <a:pt x="520" y="663"/>
                </a:lnTo>
                <a:lnTo>
                  <a:pt x="515" y="665"/>
                </a:lnTo>
                <a:lnTo>
                  <a:pt x="515" y="665"/>
                </a:lnTo>
                <a:lnTo>
                  <a:pt x="510" y="667"/>
                </a:lnTo>
                <a:lnTo>
                  <a:pt x="504" y="665"/>
                </a:lnTo>
                <a:lnTo>
                  <a:pt x="499" y="664"/>
                </a:lnTo>
                <a:lnTo>
                  <a:pt x="494" y="663"/>
                </a:lnTo>
                <a:lnTo>
                  <a:pt x="490" y="660"/>
                </a:lnTo>
                <a:lnTo>
                  <a:pt x="486" y="656"/>
                </a:lnTo>
                <a:lnTo>
                  <a:pt x="483" y="652"/>
                </a:lnTo>
                <a:lnTo>
                  <a:pt x="482" y="646"/>
                </a:lnTo>
                <a:lnTo>
                  <a:pt x="381" y="303"/>
                </a:lnTo>
                <a:lnTo>
                  <a:pt x="381" y="303"/>
                </a:lnTo>
                <a:close/>
              </a:path>
            </a:pathLst>
          </a:custGeom>
          <a:solidFill>
            <a:srgbClr val="222D4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>
            <a:spLocks noGrp="1"/>
          </p:cNvSpPr>
          <p:nvPr>
            <p:ph type="body" idx="2"/>
          </p:nvPr>
        </p:nvSpPr>
        <p:spPr>
          <a:xfrm flipH="1">
            <a:off x="688331" y="558362"/>
            <a:ext cx="7767300" cy="1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Number of Transaction</a:t>
            </a:r>
            <a:endParaRPr dirty="0"/>
          </a:p>
        </p:txBody>
      </p:sp>
      <p:pic>
        <p:nvPicPr>
          <p:cNvPr id="457" name="Google Shape;4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273" y="1029350"/>
            <a:ext cx="3948327" cy="38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7"/>
          <p:cNvSpPr txBox="1"/>
          <p:nvPr/>
        </p:nvSpPr>
        <p:spPr>
          <a:xfrm>
            <a:off x="591466" y="1959682"/>
            <a:ext cx="4330096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      </a:t>
            </a:r>
            <a:r>
              <a:rPr lang="en" sz="16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Are the total number of transactions being handled on a growing or declining trend ?</a:t>
            </a:r>
            <a:endParaRPr sz="16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 u="sng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 b="1" u="sng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endParaRPr sz="1600" b="1" u="sng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endParaRPr dirty="0"/>
          </a:p>
        </p:txBody>
      </p:sp>
      <p:sp>
        <p:nvSpPr>
          <p:cNvPr id="459" name="Google Shape;459;p37"/>
          <p:cNvSpPr/>
          <p:nvPr/>
        </p:nvSpPr>
        <p:spPr>
          <a:xfrm>
            <a:off x="550205" y="1995651"/>
            <a:ext cx="499845" cy="498566"/>
          </a:xfrm>
          <a:custGeom>
            <a:avLst/>
            <a:gdLst/>
            <a:ahLst/>
            <a:cxnLst/>
            <a:rect l="l" t="t" r="r" b="b"/>
            <a:pathLst>
              <a:path w="1173" h="1170" extrusionOk="0">
                <a:moveTo>
                  <a:pt x="477" y="826"/>
                </a:moveTo>
                <a:lnTo>
                  <a:pt x="477" y="826"/>
                </a:lnTo>
                <a:lnTo>
                  <a:pt x="479" y="833"/>
                </a:lnTo>
                <a:lnTo>
                  <a:pt x="483" y="840"/>
                </a:lnTo>
                <a:lnTo>
                  <a:pt x="487" y="846"/>
                </a:lnTo>
                <a:lnTo>
                  <a:pt x="493" y="850"/>
                </a:lnTo>
                <a:lnTo>
                  <a:pt x="499" y="854"/>
                </a:lnTo>
                <a:lnTo>
                  <a:pt x="506" y="857"/>
                </a:lnTo>
                <a:lnTo>
                  <a:pt x="514" y="859"/>
                </a:lnTo>
                <a:lnTo>
                  <a:pt x="522" y="859"/>
                </a:lnTo>
                <a:lnTo>
                  <a:pt x="653" y="859"/>
                </a:lnTo>
                <a:lnTo>
                  <a:pt x="653" y="859"/>
                </a:lnTo>
                <a:lnTo>
                  <a:pt x="660" y="859"/>
                </a:lnTo>
                <a:lnTo>
                  <a:pt x="668" y="857"/>
                </a:lnTo>
                <a:lnTo>
                  <a:pt x="674" y="854"/>
                </a:lnTo>
                <a:lnTo>
                  <a:pt x="681" y="850"/>
                </a:lnTo>
                <a:lnTo>
                  <a:pt x="687" y="846"/>
                </a:lnTo>
                <a:lnTo>
                  <a:pt x="692" y="840"/>
                </a:lnTo>
                <a:lnTo>
                  <a:pt x="695" y="833"/>
                </a:lnTo>
                <a:lnTo>
                  <a:pt x="696" y="826"/>
                </a:lnTo>
                <a:lnTo>
                  <a:pt x="696" y="826"/>
                </a:lnTo>
                <a:lnTo>
                  <a:pt x="698" y="811"/>
                </a:lnTo>
                <a:lnTo>
                  <a:pt x="702" y="798"/>
                </a:lnTo>
                <a:lnTo>
                  <a:pt x="706" y="784"/>
                </a:lnTo>
                <a:lnTo>
                  <a:pt x="713" y="771"/>
                </a:lnTo>
                <a:lnTo>
                  <a:pt x="721" y="760"/>
                </a:lnTo>
                <a:lnTo>
                  <a:pt x="730" y="750"/>
                </a:lnTo>
                <a:lnTo>
                  <a:pt x="741" y="741"/>
                </a:lnTo>
                <a:lnTo>
                  <a:pt x="753" y="733"/>
                </a:lnTo>
                <a:lnTo>
                  <a:pt x="753" y="733"/>
                </a:lnTo>
                <a:lnTo>
                  <a:pt x="774" y="720"/>
                </a:lnTo>
                <a:lnTo>
                  <a:pt x="793" y="708"/>
                </a:lnTo>
                <a:lnTo>
                  <a:pt x="811" y="693"/>
                </a:lnTo>
                <a:lnTo>
                  <a:pt x="829" y="677"/>
                </a:lnTo>
                <a:lnTo>
                  <a:pt x="845" y="661"/>
                </a:lnTo>
                <a:lnTo>
                  <a:pt x="859" y="643"/>
                </a:lnTo>
                <a:lnTo>
                  <a:pt x="872" y="624"/>
                </a:lnTo>
                <a:lnTo>
                  <a:pt x="884" y="605"/>
                </a:lnTo>
                <a:lnTo>
                  <a:pt x="896" y="586"/>
                </a:lnTo>
                <a:lnTo>
                  <a:pt x="905" y="564"/>
                </a:lnTo>
                <a:lnTo>
                  <a:pt x="914" y="543"/>
                </a:lnTo>
                <a:lnTo>
                  <a:pt x="921" y="520"/>
                </a:lnTo>
                <a:lnTo>
                  <a:pt x="926" y="499"/>
                </a:lnTo>
                <a:lnTo>
                  <a:pt x="930" y="475"/>
                </a:lnTo>
                <a:lnTo>
                  <a:pt x="932" y="452"/>
                </a:lnTo>
                <a:lnTo>
                  <a:pt x="934" y="428"/>
                </a:lnTo>
                <a:lnTo>
                  <a:pt x="934" y="428"/>
                </a:lnTo>
                <a:lnTo>
                  <a:pt x="932" y="411"/>
                </a:lnTo>
                <a:lnTo>
                  <a:pt x="931" y="393"/>
                </a:lnTo>
                <a:lnTo>
                  <a:pt x="929" y="376"/>
                </a:lnTo>
                <a:lnTo>
                  <a:pt x="926" y="358"/>
                </a:lnTo>
                <a:lnTo>
                  <a:pt x="922" y="343"/>
                </a:lnTo>
                <a:lnTo>
                  <a:pt x="918" y="325"/>
                </a:lnTo>
                <a:lnTo>
                  <a:pt x="912" y="309"/>
                </a:lnTo>
                <a:lnTo>
                  <a:pt x="906" y="293"/>
                </a:lnTo>
                <a:lnTo>
                  <a:pt x="899" y="279"/>
                </a:lnTo>
                <a:lnTo>
                  <a:pt x="891" y="264"/>
                </a:lnTo>
                <a:lnTo>
                  <a:pt x="883" y="249"/>
                </a:lnTo>
                <a:lnTo>
                  <a:pt x="874" y="235"/>
                </a:lnTo>
                <a:lnTo>
                  <a:pt x="864" y="222"/>
                </a:lnTo>
                <a:lnTo>
                  <a:pt x="854" y="208"/>
                </a:lnTo>
                <a:lnTo>
                  <a:pt x="843" y="195"/>
                </a:lnTo>
                <a:lnTo>
                  <a:pt x="832" y="184"/>
                </a:lnTo>
                <a:lnTo>
                  <a:pt x="819" y="173"/>
                </a:lnTo>
                <a:lnTo>
                  <a:pt x="807" y="161"/>
                </a:lnTo>
                <a:lnTo>
                  <a:pt x="794" y="151"/>
                </a:lnTo>
                <a:lnTo>
                  <a:pt x="781" y="142"/>
                </a:lnTo>
                <a:lnTo>
                  <a:pt x="767" y="133"/>
                </a:lnTo>
                <a:lnTo>
                  <a:pt x="752" y="125"/>
                </a:lnTo>
                <a:lnTo>
                  <a:pt x="737" y="117"/>
                </a:lnTo>
                <a:lnTo>
                  <a:pt x="721" y="110"/>
                </a:lnTo>
                <a:lnTo>
                  <a:pt x="706" y="103"/>
                </a:lnTo>
                <a:lnTo>
                  <a:pt x="689" y="98"/>
                </a:lnTo>
                <a:lnTo>
                  <a:pt x="673" y="94"/>
                </a:lnTo>
                <a:lnTo>
                  <a:pt x="656" y="89"/>
                </a:lnTo>
                <a:lnTo>
                  <a:pt x="639" y="87"/>
                </a:lnTo>
                <a:lnTo>
                  <a:pt x="622" y="85"/>
                </a:lnTo>
                <a:lnTo>
                  <a:pt x="605" y="82"/>
                </a:lnTo>
                <a:lnTo>
                  <a:pt x="587" y="82"/>
                </a:lnTo>
                <a:lnTo>
                  <a:pt x="587" y="82"/>
                </a:lnTo>
                <a:lnTo>
                  <a:pt x="569" y="82"/>
                </a:lnTo>
                <a:lnTo>
                  <a:pt x="551" y="85"/>
                </a:lnTo>
                <a:lnTo>
                  <a:pt x="534" y="87"/>
                </a:lnTo>
                <a:lnTo>
                  <a:pt x="517" y="89"/>
                </a:lnTo>
                <a:lnTo>
                  <a:pt x="500" y="94"/>
                </a:lnTo>
                <a:lnTo>
                  <a:pt x="484" y="98"/>
                </a:lnTo>
                <a:lnTo>
                  <a:pt x="468" y="103"/>
                </a:lnTo>
                <a:lnTo>
                  <a:pt x="452" y="110"/>
                </a:lnTo>
                <a:lnTo>
                  <a:pt x="437" y="117"/>
                </a:lnTo>
                <a:lnTo>
                  <a:pt x="422" y="125"/>
                </a:lnTo>
                <a:lnTo>
                  <a:pt x="407" y="133"/>
                </a:lnTo>
                <a:lnTo>
                  <a:pt x="394" y="142"/>
                </a:lnTo>
                <a:lnTo>
                  <a:pt x="380" y="151"/>
                </a:lnTo>
                <a:lnTo>
                  <a:pt x="366" y="161"/>
                </a:lnTo>
                <a:lnTo>
                  <a:pt x="354" y="173"/>
                </a:lnTo>
                <a:lnTo>
                  <a:pt x="342" y="184"/>
                </a:lnTo>
                <a:lnTo>
                  <a:pt x="331" y="195"/>
                </a:lnTo>
                <a:lnTo>
                  <a:pt x="320" y="208"/>
                </a:lnTo>
                <a:lnTo>
                  <a:pt x="309" y="222"/>
                </a:lnTo>
                <a:lnTo>
                  <a:pt x="300" y="235"/>
                </a:lnTo>
                <a:lnTo>
                  <a:pt x="291" y="249"/>
                </a:lnTo>
                <a:lnTo>
                  <a:pt x="283" y="264"/>
                </a:lnTo>
                <a:lnTo>
                  <a:pt x="275" y="279"/>
                </a:lnTo>
                <a:lnTo>
                  <a:pt x="268" y="293"/>
                </a:lnTo>
                <a:lnTo>
                  <a:pt x="261" y="309"/>
                </a:lnTo>
                <a:lnTo>
                  <a:pt x="257" y="325"/>
                </a:lnTo>
                <a:lnTo>
                  <a:pt x="251" y="343"/>
                </a:lnTo>
                <a:lnTo>
                  <a:pt x="248" y="358"/>
                </a:lnTo>
                <a:lnTo>
                  <a:pt x="244" y="376"/>
                </a:lnTo>
                <a:lnTo>
                  <a:pt x="242" y="393"/>
                </a:lnTo>
                <a:lnTo>
                  <a:pt x="241" y="411"/>
                </a:lnTo>
                <a:lnTo>
                  <a:pt x="241" y="428"/>
                </a:lnTo>
                <a:lnTo>
                  <a:pt x="241" y="428"/>
                </a:lnTo>
                <a:lnTo>
                  <a:pt x="242" y="452"/>
                </a:lnTo>
                <a:lnTo>
                  <a:pt x="244" y="475"/>
                </a:lnTo>
                <a:lnTo>
                  <a:pt x="248" y="499"/>
                </a:lnTo>
                <a:lnTo>
                  <a:pt x="253" y="520"/>
                </a:lnTo>
                <a:lnTo>
                  <a:pt x="260" y="543"/>
                </a:lnTo>
                <a:lnTo>
                  <a:pt x="268" y="564"/>
                </a:lnTo>
                <a:lnTo>
                  <a:pt x="278" y="586"/>
                </a:lnTo>
                <a:lnTo>
                  <a:pt x="289" y="605"/>
                </a:lnTo>
                <a:lnTo>
                  <a:pt x="301" y="624"/>
                </a:lnTo>
                <a:lnTo>
                  <a:pt x="315" y="643"/>
                </a:lnTo>
                <a:lnTo>
                  <a:pt x="330" y="661"/>
                </a:lnTo>
                <a:lnTo>
                  <a:pt x="346" y="677"/>
                </a:lnTo>
                <a:lnTo>
                  <a:pt x="363" y="693"/>
                </a:lnTo>
                <a:lnTo>
                  <a:pt x="381" y="708"/>
                </a:lnTo>
                <a:lnTo>
                  <a:pt x="401" y="720"/>
                </a:lnTo>
                <a:lnTo>
                  <a:pt x="421" y="733"/>
                </a:lnTo>
                <a:lnTo>
                  <a:pt x="421" y="733"/>
                </a:lnTo>
                <a:lnTo>
                  <a:pt x="433" y="741"/>
                </a:lnTo>
                <a:lnTo>
                  <a:pt x="444" y="750"/>
                </a:lnTo>
                <a:lnTo>
                  <a:pt x="453" y="760"/>
                </a:lnTo>
                <a:lnTo>
                  <a:pt x="461" y="771"/>
                </a:lnTo>
                <a:lnTo>
                  <a:pt x="467" y="784"/>
                </a:lnTo>
                <a:lnTo>
                  <a:pt x="471" y="798"/>
                </a:lnTo>
                <a:lnTo>
                  <a:pt x="476" y="811"/>
                </a:lnTo>
                <a:lnTo>
                  <a:pt x="477" y="826"/>
                </a:lnTo>
                <a:lnTo>
                  <a:pt x="477" y="826"/>
                </a:lnTo>
                <a:close/>
                <a:moveTo>
                  <a:pt x="668" y="1124"/>
                </a:moveTo>
                <a:lnTo>
                  <a:pt x="668" y="1124"/>
                </a:lnTo>
                <a:lnTo>
                  <a:pt x="664" y="1133"/>
                </a:lnTo>
                <a:lnTo>
                  <a:pt x="660" y="1142"/>
                </a:lnTo>
                <a:lnTo>
                  <a:pt x="654" y="1150"/>
                </a:lnTo>
                <a:lnTo>
                  <a:pt x="647" y="1157"/>
                </a:lnTo>
                <a:lnTo>
                  <a:pt x="639" y="1162"/>
                </a:lnTo>
                <a:lnTo>
                  <a:pt x="630" y="1166"/>
                </a:lnTo>
                <a:lnTo>
                  <a:pt x="620" y="1169"/>
                </a:lnTo>
                <a:lnTo>
                  <a:pt x="609" y="1170"/>
                </a:lnTo>
                <a:lnTo>
                  <a:pt x="564" y="1170"/>
                </a:lnTo>
                <a:lnTo>
                  <a:pt x="564" y="1170"/>
                </a:lnTo>
                <a:lnTo>
                  <a:pt x="554" y="1169"/>
                </a:lnTo>
                <a:lnTo>
                  <a:pt x="544" y="1166"/>
                </a:lnTo>
                <a:lnTo>
                  <a:pt x="535" y="1162"/>
                </a:lnTo>
                <a:lnTo>
                  <a:pt x="527" y="1157"/>
                </a:lnTo>
                <a:lnTo>
                  <a:pt x="520" y="1150"/>
                </a:lnTo>
                <a:lnTo>
                  <a:pt x="514" y="1142"/>
                </a:lnTo>
                <a:lnTo>
                  <a:pt x="509" y="1133"/>
                </a:lnTo>
                <a:lnTo>
                  <a:pt x="507" y="1124"/>
                </a:lnTo>
                <a:lnTo>
                  <a:pt x="483" y="1124"/>
                </a:lnTo>
                <a:lnTo>
                  <a:pt x="483" y="1124"/>
                </a:lnTo>
                <a:lnTo>
                  <a:pt x="474" y="1124"/>
                </a:lnTo>
                <a:lnTo>
                  <a:pt x="466" y="1122"/>
                </a:lnTo>
                <a:lnTo>
                  <a:pt x="457" y="1121"/>
                </a:lnTo>
                <a:lnTo>
                  <a:pt x="449" y="1117"/>
                </a:lnTo>
                <a:lnTo>
                  <a:pt x="442" y="1114"/>
                </a:lnTo>
                <a:lnTo>
                  <a:pt x="434" y="1109"/>
                </a:lnTo>
                <a:lnTo>
                  <a:pt x="427" y="1105"/>
                </a:lnTo>
                <a:lnTo>
                  <a:pt x="421" y="1099"/>
                </a:lnTo>
                <a:lnTo>
                  <a:pt x="415" y="1092"/>
                </a:lnTo>
                <a:lnTo>
                  <a:pt x="411" y="1085"/>
                </a:lnTo>
                <a:lnTo>
                  <a:pt x="406" y="1078"/>
                </a:lnTo>
                <a:lnTo>
                  <a:pt x="402" y="1072"/>
                </a:lnTo>
                <a:lnTo>
                  <a:pt x="399" y="1064"/>
                </a:lnTo>
                <a:lnTo>
                  <a:pt x="397" y="1054"/>
                </a:lnTo>
                <a:lnTo>
                  <a:pt x="396" y="1046"/>
                </a:lnTo>
                <a:lnTo>
                  <a:pt x="395" y="1037"/>
                </a:lnTo>
                <a:lnTo>
                  <a:pt x="396" y="829"/>
                </a:lnTo>
                <a:lnTo>
                  <a:pt x="396" y="829"/>
                </a:lnTo>
                <a:lnTo>
                  <a:pt x="395" y="821"/>
                </a:lnTo>
                <a:lnTo>
                  <a:pt x="393" y="815"/>
                </a:lnTo>
                <a:lnTo>
                  <a:pt x="388" y="809"/>
                </a:lnTo>
                <a:lnTo>
                  <a:pt x="381" y="805"/>
                </a:lnTo>
                <a:lnTo>
                  <a:pt x="381" y="805"/>
                </a:lnTo>
                <a:lnTo>
                  <a:pt x="356" y="790"/>
                </a:lnTo>
                <a:lnTo>
                  <a:pt x="332" y="773"/>
                </a:lnTo>
                <a:lnTo>
                  <a:pt x="310" y="756"/>
                </a:lnTo>
                <a:lnTo>
                  <a:pt x="289" y="736"/>
                </a:lnTo>
                <a:lnTo>
                  <a:pt x="269" y="716"/>
                </a:lnTo>
                <a:lnTo>
                  <a:pt x="251" y="694"/>
                </a:lnTo>
                <a:lnTo>
                  <a:pt x="234" y="671"/>
                </a:lnTo>
                <a:lnTo>
                  <a:pt x="218" y="647"/>
                </a:lnTo>
                <a:lnTo>
                  <a:pt x="204" y="622"/>
                </a:lnTo>
                <a:lnTo>
                  <a:pt x="193" y="597"/>
                </a:lnTo>
                <a:lnTo>
                  <a:pt x="183" y="570"/>
                </a:lnTo>
                <a:lnTo>
                  <a:pt x="173" y="542"/>
                </a:lnTo>
                <a:lnTo>
                  <a:pt x="168" y="515"/>
                </a:lnTo>
                <a:lnTo>
                  <a:pt x="162" y="486"/>
                </a:lnTo>
                <a:lnTo>
                  <a:pt x="160" y="458"/>
                </a:lnTo>
                <a:lnTo>
                  <a:pt x="159" y="428"/>
                </a:lnTo>
                <a:lnTo>
                  <a:pt x="159" y="428"/>
                </a:lnTo>
                <a:lnTo>
                  <a:pt x="159" y="406"/>
                </a:lnTo>
                <a:lnTo>
                  <a:pt x="161" y="385"/>
                </a:lnTo>
                <a:lnTo>
                  <a:pt x="163" y="363"/>
                </a:lnTo>
                <a:lnTo>
                  <a:pt x="168" y="343"/>
                </a:lnTo>
                <a:lnTo>
                  <a:pt x="172" y="322"/>
                </a:lnTo>
                <a:lnTo>
                  <a:pt x="178" y="301"/>
                </a:lnTo>
                <a:lnTo>
                  <a:pt x="185" y="281"/>
                </a:lnTo>
                <a:lnTo>
                  <a:pt x="192" y="262"/>
                </a:lnTo>
                <a:lnTo>
                  <a:pt x="201" y="243"/>
                </a:lnTo>
                <a:lnTo>
                  <a:pt x="210" y="224"/>
                </a:lnTo>
                <a:lnTo>
                  <a:pt x="220" y="207"/>
                </a:lnTo>
                <a:lnTo>
                  <a:pt x="232" y="190"/>
                </a:lnTo>
                <a:lnTo>
                  <a:pt x="243" y="173"/>
                </a:lnTo>
                <a:lnTo>
                  <a:pt x="257" y="157"/>
                </a:lnTo>
                <a:lnTo>
                  <a:pt x="269" y="141"/>
                </a:lnTo>
                <a:lnTo>
                  <a:pt x="284" y="126"/>
                </a:lnTo>
                <a:lnTo>
                  <a:pt x="299" y="112"/>
                </a:lnTo>
                <a:lnTo>
                  <a:pt x="314" y="98"/>
                </a:lnTo>
                <a:lnTo>
                  <a:pt x="331" y="86"/>
                </a:lnTo>
                <a:lnTo>
                  <a:pt x="347" y="73"/>
                </a:lnTo>
                <a:lnTo>
                  <a:pt x="365" y="62"/>
                </a:lnTo>
                <a:lnTo>
                  <a:pt x="382" y="52"/>
                </a:lnTo>
                <a:lnTo>
                  <a:pt x="402" y="42"/>
                </a:lnTo>
                <a:lnTo>
                  <a:pt x="420" y="34"/>
                </a:lnTo>
                <a:lnTo>
                  <a:pt x="439" y="26"/>
                </a:lnTo>
                <a:lnTo>
                  <a:pt x="460" y="20"/>
                </a:lnTo>
                <a:lnTo>
                  <a:pt x="479" y="14"/>
                </a:lnTo>
                <a:lnTo>
                  <a:pt x="501" y="9"/>
                </a:lnTo>
                <a:lnTo>
                  <a:pt x="522" y="5"/>
                </a:lnTo>
                <a:lnTo>
                  <a:pt x="543" y="3"/>
                </a:lnTo>
                <a:lnTo>
                  <a:pt x="565" y="1"/>
                </a:lnTo>
                <a:lnTo>
                  <a:pt x="587" y="0"/>
                </a:lnTo>
                <a:lnTo>
                  <a:pt x="587" y="0"/>
                </a:lnTo>
                <a:lnTo>
                  <a:pt x="609" y="1"/>
                </a:lnTo>
                <a:lnTo>
                  <a:pt x="631" y="3"/>
                </a:lnTo>
                <a:lnTo>
                  <a:pt x="652" y="5"/>
                </a:lnTo>
                <a:lnTo>
                  <a:pt x="673" y="9"/>
                </a:lnTo>
                <a:lnTo>
                  <a:pt x="694" y="14"/>
                </a:lnTo>
                <a:lnTo>
                  <a:pt x="714" y="20"/>
                </a:lnTo>
                <a:lnTo>
                  <a:pt x="734" y="26"/>
                </a:lnTo>
                <a:lnTo>
                  <a:pt x="753" y="34"/>
                </a:lnTo>
                <a:lnTo>
                  <a:pt x="773" y="42"/>
                </a:lnTo>
                <a:lnTo>
                  <a:pt x="791" y="52"/>
                </a:lnTo>
                <a:lnTo>
                  <a:pt x="809" y="62"/>
                </a:lnTo>
                <a:lnTo>
                  <a:pt x="826" y="73"/>
                </a:lnTo>
                <a:lnTo>
                  <a:pt x="843" y="86"/>
                </a:lnTo>
                <a:lnTo>
                  <a:pt x="859" y="98"/>
                </a:lnTo>
                <a:lnTo>
                  <a:pt x="875" y="112"/>
                </a:lnTo>
                <a:lnTo>
                  <a:pt x="890" y="126"/>
                </a:lnTo>
                <a:lnTo>
                  <a:pt x="904" y="141"/>
                </a:lnTo>
                <a:lnTo>
                  <a:pt x="918" y="157"/>
                </a:lnTo>
                <a:lnTo>
                  <a:pt x="930" y="173"/>
                </a:lnTo>
                <a:lnTo>
                  <a:pt x="942" y="190"/>
                </a:lnTo>
                <a:lnTo>
                  <a:pt x="953" y="207"/>
                </a:lnTo>
                <a:lnTo>
                  <a:pt x="963" y="224"/>
                </a:lnTo>
                <a:lnTo>
                  <a:pt x="974" y="243"/>
                </a:lnTo>
                <a:lnTo>
                  <a:pt x="981" y="262"/>
                </a:lnTo>
                <a:lnTo>
                  <a:pt x="989" y="281"/>
                </a:lnTo>
                <a:lnTo>
                  <a:pt x="996" y="301"/>
                </a:lnTo>
                <a:lnTo>
                  <a:pt x="1002" y="322"/>
                </a:lnTo>
                <a:lnTo>
                  <a:pt x="1007" y="343"/>
                </a:lnTo>
                <a:lnTo>
                  <a:pt x="1010" y="363"/>
                </a:lnTo>
                <a:lnTo>
                  <a:pt x="1013" y="385"/>
                </a:lnTo>
                <a:lnTo>
                  <a:pt x="1015" y="406"/>
                </a:lnTo>
                <a:lnTo>
                  <a:pt x="1016" y="428"/>
                </a:lnTo>
                <a:lnTo>
                  <a:pt x="1016" y="428"/>
                </a:lnTo>
                <a:lnTo>
                  <a:pt x="1015" y="458"/>
                </a:lnTo>
                <a:lnTo>
                  <a:pt x="1011" y="486"/>
                </a:lnTo>
                <a:lnTo>
                  <a:pt x="1007" y="515"/>
                </a:lnTo>
                <a:lnTo>
                  <a:pt x="1000" y="542"/>
                </a:lnTo>
                <a:lnTo>
                  <a:pt x="992" y="570"/>
                </a:lnTo>
                <a:lnTo>
                  <a:pt x="981" y="597"/>
                </a:lnTo>
                <a:lnTo>
                  <a:pt x="969" y="622"/>
                </a:lnTo>
                <a:lnTo>
                  <a:pt x="955" y="647"/>
                </a:lnTo>
                <a:lnTo>
                  <a:pt x="940" y="671"/>
                </a:lnTo>
                <a:lnTo>
                  <a:pt x="923" y="694"/>
                </a:lnTo>
                <a:lnTo>
                  <a:pt x="905" y="716"/>
                </a:lnTo>
                <a:lnTo>
                  <a:pt x="886" y="736"/>
                </a:lnTo>
                <a:lnTo>
                  <a:pt x="864" y="756"/>
                </a:lnTo>
                <a:lnTo>
                  <a:pt x="841" y="773"/>
                </a:lnTo>
                <a:lnTo>
                  <a:pt x="817" y="790"/>
                </a:lnTo>
                <a:lnTo>
                  <a:pt x="792" y="805"/>
                </a:lnTo>
                <a:lnTo>
                  <a:pt x="792" y="805"/>
                </a:lnTo>
                <a:lnTo>
                  <a:pt x="786" y="809"/>
                </a:lnTo>
                <a:lnTo>
                  <a:pt x="782" y="815"/>
                </a:lnTo>
                <a:lnTo>
                  <a:pt x="779" y="821"/>
                </a:lnTo>
                <a:lnTo>
                  <a:pt x="778" y="829"/>
                </a:lnTo>
                <a:lnTo>
                  <a:pt x="778" y="1037"/>
                </a:lnTo>
                <a:lnTo>
                  <a:pt x="778" y="1037"/>
                </a:lnTo>
                <a:lnTo>
                  <a:pt x="778" y="1046"/>
                </a:lnTo>
                <a:lnTo>
                  <a:pt x="777" y="1054"/>
                </a:lnTo>
                <a:lnTo>
                  <a:pt x="775" y="1064"/>
                </a:lnTo>
                <a:lnTo>
                  <a:pt x="772" y="1072"/>
                </a:lnTo>
                <a:lnTo>
                  <a:pt x="768" y="1078"/>
                </a:lnTo>
                <a:lnTo>
                  <a:pt x="764" y="1085"/>
                </a:lnTo>
                <a:lnTo>
                  <a:pt x="759" y="1092"/>
                </a:lnTo>
                <a:lnTo>
                  <a:pt x="753" y="1099"/>
                </a:lnTo>
                <a:lnTo>
                  <a:pt x="746" y="1105"/>
                </a:lnTo>
                <a:lnTo>
                  <a:pt x="740" y="1109"/>
                </a:lnTo>
                <a:lnTo>
                  <a:pt x="733" y="1114"/>
                </a:lnTo>
                <a:lnTo>
                  <a:pt x="725" y="1117"/>
                </a:lnTo>
                <a:lnTo>
                  <a:pt x="717" y="1121"/>
                </a:lnTo>
                <a:lnTo>
                  <a:pt x="709" y="1122"/>
                </a:lnTo>
                <a:lnTo>
                  <a:pt x="700" y="1124"/>
                </a:lnTo>
                <a:lnTo>
                  <a:pt x="692" y="1124"/>
                </a:lnTo>
                <a:lnTo>
                  <a:pt x="668" y="1124"/>
                </a:lnTo>
                <a:lnTo>
                  <a:pt x="668" y="1124"/>
                </a:lnTo>
                <a:close/>
                <a:moveTo>
                  <a:pt x="1004" y="697"/>
                </a:moveTo>
                <a:lnTo>
                  <a:pt x="1004" y="697"/>
                </a:lnTo>
                <a:lnTo>
                  <a:pt x="1000" y="694"/>
                </a:lnTo>
                <a:lnTo>
                  <a:pt x="996" y="689"/>
                </a:lnTo>
                <a:lnTo>
                  <a:pt x="994" y="686"/>
                </a:lnTo>
                <a:lnTo>
                  <a:pt x="992" y="680"/>
                </a:lnTo>
                <a:lnTo>
                  <a:pt x="991" y="676"/>
                </a:lnTo>
                <a:lnTo>
                  <a:pt x="992" y="670"/>
                </a:lnTo>
                <a:lnTo>
                  <a:pt x="993" y="664"/>
                </a:lnTo>
                <a:lnTo>
                  <a:pt x="995" y="660"/>
                </a:lnTo>
                <a:lnTo>
                  <a:pt x="995" y="660"/>
                </a:lnTo>
                <a:lnTo>
                  <a:pt x="999" y="655"/>
                </a:lnTo>
                <a:lnTo>
                  <a:pt x="1002" y="652"/>
                </a:lnTo>
                <a:lnTo>
                  <a:pt x="1007" y="649"/>
                </a:lnTo>
                <a:lnTo>
                  <a:pt x="1011" y="647"/>
                </a:lnTo>
                <a:lnTo>
                  <a:pt x="1017" y="646"/>
                </a:lnTo>
                <a:lnTo>
                  <a:pt x="1021" y="646"/>
                </a:lnTo>
                <a:lnTo>
                  <a:pt x="1027" y="647"/>
                </a:lnTo>
                <a:lnTo>
                  <a:pt x="1032" y="649"/>
                </a:lnTo>
                <a:lnTo>
                  <a:pt x="1085" y="680"/>
                </a:lnTo>
                <a:lnTo>
                  <a:pt x="1085" y="680"/>
                </a:lnTo>
                <a:lnTo>
                  <a:pt x="1090" y="684"/>
                </a:lnTo>
                <a:lnTo>
                  <a:pt x="1093" y="687"/>
                </a:lnTo>
                <a:lnTo>
                  <a:pt x="1096" y="692"/>
                </a:lnTo>
                <a:lnTo>
                  <a:pt x="1098" y="697"/>
                </a:lnTo>
                <a:lnTo>
                  <a:pt x="1099" y="702"/>
                </a:lnTo>
                <a:lnTo>
                  <a:pt x="1098" y="708"/>
                </a:lnTo>
                <a:lnTo>
                  <a:pt x="1097" y="712"/>
                </a:lnTo>
                <a:lnTo>
                  <a:pt x="1094" y="718"/>
                </a:lnTo>
                <a:lnTo>
                  <a:pt x="1094" y="718"/>
                </a:lnTo>
                <a:lnTo>
                  <a:pt x="1092" y="722"/>
                </a:lnTo>
                <a:lnTo>
                  <a:pt x="1088" y="726"/>
                </a:lnTo>
                <a:lnTo>
                  <a:pt x="1083" y="728"/>
                </a:lnTo>
                <a:lnTo>
                  <a:pt x="1079" y="730"/>
                </a:lnTo>
                <a:lnTo>
                  <a:pt x="1073" y="732"/>
                </a:lnTo>
                <a:lnTo>
                  <a:pt x="1068" y="732"/>
                </a:lnTo>
                <a:lnTo>
                  <a:pt x="1063" y="730"/>
                </a:lnTo>
                <a:lnTo>
                  <a:pt x="1058" y="728"/>
                </a:lnTo>
                <a:lnTo>
                  <a:pt x="1004" y="697"/>
                </a:lnTo>
                <a:lnTo>
                  <a:pt x="1004" y="697"/>
                </a:lnTo>
                <a:close/>
                <a:moveTo>
                  <a:pt x="1032" y="199"/>
                </a:moveTo>
                <a:lnTo>
                  <a:pt x="1032" y="199"/>
                </a:lnTo>
                <a:lnTo>
                  <a:pt x="1027" y="201"/>
                </a:lnTo>
                <a:lnTo>
                  <a:pt x="1021" y="202"/>
                </a:lnTo>
                <a:lnTo>
                  <a:pt x="1017" y="202"/>
                </a:lnTo>
                <a:lnTo>
                  <a:pt x="1011" y="202"/>
                </a:lnTo>
                <a:lnTo>
                  <a:pt x="1007" y="200"/>
                </a:lnTo>
                <a:lnTo>
                  <a:pt x="1002" y="198"/>
                </a:lnTo>
                <a:lnTo>
                  <a:pt x="999" y="193"/>
                </a:lnTo>
                <a:lnTo>
                  <a:pt x="995" y="188"/>
                </a:lnTo>
                <a:lnTo>
                  <a:pt x="995" y="188"/>
                </a:lnTo>
                <a:lnTo>
                  <a:pt x="993" y="184"/>
                </a:lnTo>
                <a:lnTo>
                  <a:pt x="992" y="178"/>
                </a:lnTo>
                <a:lnTo>
                  <a:pt x="991" y="174"/>
                </a:lnTo>
                <a:lnTo>
                  <a:pt x="992" y="168"/>
                </a:lnTo>
                <a:lnTo>
                  <a:pt x="994" y="163"/>
                </a:lnTo>
                <a:lnTo>
                  <a:pt x="996" y="159"/>
                </a:lnTo>
                <a:lnTo>
                  <a:pt x="1000" y="155"/>
                </a:lnTo>
                <a:lnTo>
                  <a:pt x="1004" y="152"/>
                </a:lnTo>
                <a:lnTo>
                  <a:pt x="1058" y="121"/>
                </a:lnTo>
                <a:lnTo>
                  <a:pt x="1058" y="121"/>
                </a:lnTo>
                <a:lnTo>
                  <a:pt x="1063" y="119"/>
                </a:lnTo>
                <a:lnTo>
                  <a:pt x="1068" y="118"/>
                </a:lnTo>
                <a:lnTo>
                  <a:pt x="1073" y="118"/>
                </a:lnTo>
                <a:lnTo>
                  <a:pt x="1079" y="119"/>
                </a:lnTo>
                <a:lnTo>
                  <a:pt x="1083" y="120"/>
                </a:lnTo>
                <a:lnTo>
                  <a:pt x="1088" y="123"/>
                </a:lnTo>
                <a:lnTo>
                  <a:pt x="1092" y="127"/>
                </a:lnTo>
                <a:lnTo>
                  <a:pt x="1094" y="131"/>
                </a:lnTo>
                <a:lnTo>
                  <a:pt x="1094" y="131"/>
                </a:lnTo>
                <a:lnTo>
                  <a:pt x="1097" y="136"/>
                </a:lnTo>
                <a:lnTo>
                  <a:pt x="1098" y="142"/>
                </a:lnTo>
                <a:lnTo>
                  <a:pt x="1099" y="146"/>
                </a:lnTo>
                <a:lnTo>
                  <a:pt x="1098" y="152"/>
                </a:lnTo>
                <a:lnTo>
                  <a:pt x="1096" y="157"/>
                </a:lnTo>
                <a:lnTo>
                  <a:pt x="1093" y="161"/>
                </a:lnTo>
                <a:lnTo>
                  <a:pt x="1090" y="166"/>
                </a:lnTo>
                <a:lnTo>
                  <a:pt x="1085" y="168"/>
                </a:lnTo>
                <a:lnTo>
                  <a:pt x="1032" y="199"/>
                </a:lnTo>
                <a:lnTo>
                  <a:pt x="1032" y="199"/>
                </a:lnTo>
                <a:close/>
                <a:moveTo>
                  <a:pt x="1085" y="452"/>
                </a:moveTo>
                <a:lnTo>
                  <a:pt x="1085" y="452"/>
                </a:lnTo>
                <a:lnTo>
                  <a:pt x="1080" y="451"/>
                </a:lnTo>
                <a:lnTo>
                  <a:pt x="1075" y="450"/>
                </a:lnTo>
                <a:lnTo>
                  <a:pt x="1069" y="447"/>
                </a:lnTo>
                <a:lnTo>
                  <a:pt x="1066" y="444"/>
                </a:lnTo>
                <a:lnTo>
                  <a:pt x="1063" y="439"/>
                </a:lnTo>
                <a:lnTo>
                  <a:pt x="1060" y="435"/>
                </a:lnTo>
                <a:lnTo>
                  <a:pt x="1058" y="430"/>
                </a:lnTo>
                <a:lnTo>
                  <a:pt x="1058" y="425"/>
                </a:lnTo>
                <a:lnTo>
                  <a:pt x="1058" y="425"/>
                </a:lnTo>
                <a:lnTo>
                  <a:pt x="1058" y="419"/>
                </a:lnTo>
                <a:lnTo>
                  <a:pt x="1060" y="413"/>
                </a:lnTo>
                <a:lnTo>
                  <a:pt x="1063" y="409"/>
                </a:lnTo>
                <a:lnTo>
                  <a:pt x="1066" y="405"/>
                </a:lnTo>
                <a:lnTo>
                  <a:pt x="1069" y="402"/>
                </a:lnTo>
                <a:lnTo>
                  <a:pt x="1075" y="400"/>
                </a:lnTo>
                <a:lnTo>
                  <a:pt x="1080" y="397"/>
                </a:lnTo>
                <a:lnTo>
                  <a:pt x="1085" y="397"/>
                </a:lnTo>
                <a:lnTo>
                  <a:pt x="1146" y="397"/>
                </a:lnTo>
                <a:lnTo>
                  <a:pt x="1146" y="397"/>
                </a:lnTo>
                <a:lnTo>
                  <a:pt x="1152" y="397"/>
                </a:lnTo>
                <a:lnTo>
                  <a:pt x="1157" y="400"/>
                </a:lnTo>
                <a:lnTo>
                  <a:pt x="1162" y="402"/>
                </a:lnTo>
                <a:lnTo>
                  <a:pt x="1165" y="405"/>
                </a:lnTo>
                <a:lnTo>
                  <a:pt x="1169" y="409"/>
                </a:lnTo>
                <a:lnTo>
                  <a:pt x="1171" y="413"/>
                </a:lnTo>
                <a:lnTo>
                  <a:pt x="1173" y="419"/>
                </a:lnTo>
                <a:lnTo>
                  <a:pt x="1173" y="425"/>
                </a:lnTo>
                <a:lnTo>
                  <a:pt x="1173" y="425"/>
                </a:lnTo>
                <a:lnTo>
                  <a:pt x="1173" y="430"/>
                </a:lnTo>
                <a:lnTo>
                  <a:pt x="1171" y="435"/>
                </a:lnTo>
                <a:lnTo>
                  <a:pt x="1169" y="439"/>
                </a:lnTo>
                <a:lnTo>
                  <a:pt x="1165" y="444"/>
                </a:lnTo>
                <a:lnTo>
                  <a:pt x="1162" y="447"/>
                </a:lnTo>
                <a:lnTo>
                  <a:pt x="1157" y="450"/>
                </a:lnTo>
                <a:lnTo>
                  <a:pt x="1152" y="451"/>
                </a:lnTo>
                <a:lnTo>
                  <a:pt x="1146" y="452"/>
                </a:lnTo>
                <a:lnTo>
                  <a:pt x="1085" y="452"/>
                </a:lnTo>
                <a:lnTo>
                  <a:pt x="1085" y="452"/>
                </a:lnTo>
                <a:close/>
                <a:moveTo>
                  <a:pt x="169" y="152"/>
                </a:moveTo>
                <a:lnTo>
                  <a:pt x="169" y="152"/>
                </a:lnTo>
                <a:lnTo>
                  <a:pt x="173" y="155"/>
                </a:lnTo>
                <a:lnTo>
                  <a:pt x="177" y="159"/>
                </a:lnTo>
                <a:lnTo>
                  <a:pt x="180" y="163"/>
                </a:lnTo>
                <a:lnTo>
                  <a:pt x="181" y="168"/>
                </a:lnTo>
                <a:lnTo>
                  <a:pt x="183" y="174"/>
                </a:lnTo>
                <a:lnTo>
                  <a:pt x="183" y="178"/>
                </a:lnTo>
                <a:lnTo>
                  <a:pt x="181" y="184"/>
                </a:lnTo>
                <a:lnTo>
                  <a:pt x="179" y="188"/>
                </a:lnTo>
                <a:lnTo>
                  <a:pt x="179" y="188"/>
                </a:lnTo>
                <a:lnTo>
                  <a:pt x="176" y="193"/>
                </a:lnTo>
                <a:lnTo>
                  <a:pt x="172" y="198"/>
                </a:lnTo>
                <a:lnTo>
                  <a:pt x="168" y="200"/>
                </a:lnTo>
                <a:lnTo>
                  <a:pt x="162" y="202"/>
                </a:lnTo>
                <a:lnTo>
                  <a:pt x="157" y="202"/>
                </a:lnTo>
                <a:lnTo>
                  <a:pt x="152" y="202"/>
                </a:lnTo>
                <a:lnTo>
                  <a:pt x="147" y="201"/>
                </a:lnTo>
                <a:lnTo>
                  <a:pt x="142" y="199"/>
                </a:lnTo>
                <a:lnTo>
                  <a:pt x="89" y="168"/>
                </a:lnTo>
                <a:lnTo>
                  <a:pt x="89" y="168"/>
                </a:lnTo>
                <a:lnTo>
                  <a:pt x="84" y="166"/>
                </a:lnTo>
                <a:lnTo>
                  <a:pt x="81" y="161"/>
                </a:lnTo>
                <a:lnTo>
                  <a:pt x="78" y="157"/>
                </a:lnTo>
                <a:lnTo>
                  <a:pt x="76" y="152"/>
                </a:lnTo>
                <a:lnTo>
                  <a:pt x="75" y="146"/>
                </a:lnTo>
                <a:lnTo>
                  <a:pt x="75" y="142"/>
                </a:lnTo>
                <a:lnTo>
                  <a:pt x="76" y="136"/>
                </a:lnTo>
                <a:lnTo>
                  <a:pt x="79" y="131"/>
                </a:lnTo>
                <a:lnTo>
                  <a:pt x="79" y="131"/>
                </a:lnTo>
                <a:lnTo>
                  <a:pt x="82" y="127"/>
                </a:lnTo>
                <a:lnTo>
                  <a:pt x="86" y="123"/>
                </a:lnTo>
                <a:lnTo>
                  <a:pt x="90" y="120"/>
                </a:lnTo>
                <a:lnTo>
                  <a:pt x="96" y="119"/>
                </a:lnTo>
                <a:lnTo>
                  <a:pt x="100" y="118"/>
                </a:lnTo>
                <a:lnTo>
                  <a:pt x="106" y="118"/>
                </a:lnTo>
                <a:lnTo>
                  <a:pt x="111" y="119"/>
                </a:lnTo>
                <a:lnTo>
                  <a:pt x="116" y="121"/>
                </a:lnTo>
                <a:lnTo>
                  <a:pt x="169" y="152"/>
                </a:lnTo>
                <a:lnTo>
                  <a:pt x="169" y="152"/>
                </a:lnTo>
                <a:close/>
                <a:moveTo>
                  <a:pt x="142" y="649"/>
                </a:moveTo>
                <a:lnTo>
                  <a:pt x="142" y="649"/>
                </a:lnTo>
                <a:lnTo>
                  <a:pt x="147" y="647"/>
                </a:lnTo>
                <a:lnTo>
                  <a:pt x="152" y="646"/>
                </a:lnTo>
                <a:lnTo>
                  <a:pt x="157" y="646"/>
                </a:lnTo>
                <a:lnTo>
                  <a:pt x="162" y="647"/>
                </a:lnTo>
                <a:lnTo>
                  <a:pt x="168" y="649"/>
                </a:lnTo>
                <a:lnTo>
                  <a:pt x="172" y="652"/>
                </a:lnTo>
                <a:lnTo>
                  <a:pt x="176" y="655"/>
                </a:lnTo>
                <a:lnTo>
                  <a:pt x="179" y="660"/>
                </a:lnTo>
                <a:lnTo>
                  <a:pt x="179" y="660"/>
                </a:lnTo>
                <a:lnTo>
                  <a:pt x="181" y="664"/>
                </a:lnTo>
                <a:lnTo>
                  <a:pt x="183" y="670"/>
                </a:lnTo>
                <a:lnTo>
                  <a:pt x="183" y="676"/>
                </a:lnTo>
                <a:lnTo>
                  <a:pt x="181" y="680"/>
                </a:lnTo>
                <a:lnTo>
                  <a:pt x="180" y="686"/>
                </a:lnTo>
                <a:lnTo>
                  <a:pt x="177" y="689"/>
                </a:lnTo>
                <a:lnTo>
                  <a:pt x="173" y="694"/>
                </a:lnTo>
                <a:lnTo>
                  <a:pt x="169" y="697"/>
                </a:lnTo>
                <a:lnTo>
                  <a:pt x="116" y="728"/>
                </a:lnTo>
                <a:lnTo>
                  <a:pt x="116" y="728"/>
                </a:lnTo>
                <a:lnTo>
                  <a:pt x="111" y="730"/>
                </a:lnTo>
                <a:lnTo>
                  <a:pt x="106" y="732"/>
                </a:lnTo>
                <a:lnTo>
                  <a:pt x="100" y="732"/>
                </a:lnTo>
                <a:lnTo>
                  <a:pt x="96" y="730"/>
                </a:lnTo>
                <a:lnTo>
                  <a:pt x="90" y="728"/>
                </a:lnTo>
                <a:lnTo>
                  <a:pt x="86" y="726"/>
                </a:lnTo>
                <a:lnTo>
                  <a:pt x="82" y="722"/>
                </a:lnTo>
                <a:lnTo>
                  <a:pt x="79" y="718"/>
                </a:lnTo>
                <a:lnTo>
                  <a:pt x="79" y="718"/>
                </a:lnTo>
                <a:lnTo>
                  <a:pt x="76" y="712"/>
                </a:lnTo>
                <a:lnTo>
                  <a:pt x="75" y="708"/>
                </a:lnTo>
                <a:lnTo>
                  <a:pt x="75" y="702"/>
                </a:lnTo>
                <a:lnTo>
                  <a:pt x="76" y="697"/>
                </a:lnTo>
                <a:lnTo>
                  <a:pt x="78" y="692"/>
                </a:lnTo>
                <a:lnTo>
                  <a:pt x="81" y="687"/>
                </a:lnTo>
                <a:lnTo>
                  <a:pt x="84" y="684"/>
                </a:lnTo>
                <a:lnTo>
                  <a:pt x="89" y="680"/>
                </a:lnTo>
                <a:lnTo>
                  <a:pt x="142" y="649"/>
                </a:lnTo>
                <a:lnTo>
                  <a:pt x="142" y="649"/>
                </a:lnTo>
                <a:close/>
                <a:moveTo>
                  <a:pt x="89" y="397"/>
                </a:moveTo>
                <a:lnTo>
                  <a:pt x="89" y="397"/>
                </a:lnTo>
                <a:lnTo>
                  <a:pt x="94" y="397"/>
                </a:lnTo>
                <a:lnTo>
                  <a:pt x="99" y="400"/>
                </a:lnTo>
                <a:lnTo>
                  <a:pt x="104" y="402"/>
                </a:lnTo>
                <a:lnTo>
                  <a:pt x="108" y="405"/>
                </a:lnTo>
                <a:lnTo>
                  <a:pt x="112" y="409"/>
                </a:lnTo>
                <a:lnTo>
                  <a:pt x="114" y="413"/>
                </a:lnTo>
                <a:lnTo>
                  <a:pt x="115" y="419"/>
                </a:lnTo>
                <a:lnTo>
                  <a:pt x="116" y="425"/>
                </a:lnTo>
                <a:lnTo>
                  <a:pt x="116" y="425"/>
                </a:lnTo>
                <a:lnTo>
                  <a:pt x="115" y="430"/>
                </a:lnTo>
                <a:lnTo>
                  <a:pt x="114" y="435"/>
                </a:lnTo>
                <a:lnTo>
                  <a:pt x="112" y="439"/>
                </a:lnTo>
                <a:lnTo>
                  <a:pt x="108" y="444"/>
                </a:lnTo>
                <a:lnTo>
                  <a:pt x="104" y="447"/>
                </a:lnTo>
                <a:lnTo>
                  <a:pt x="99" y="450"/>
                </a:lnTo>
                <a:lnTo>
                  <a:pt x="94" y="451"/>
                </a:lnTo>
                <a:lnTo>
                  <a:pt x="89" y="452"/>
                </a:lnTo>
                <a:lnTo>
                  <a:pt x="27" y="452"/>
                </a:lnTo>
                <a:lnTo>
                  <a:pt x="27" y="452"/>
                </a:lnTo>
                <a:lnTo>
                  <a:pt x="22" y="451"/>
                </a:lnTo>
                <a:lnTo>
                  <a:pt x="17" y="450"/>
                </a:lnTo>
                <a:lnTo>
                  <a:pt x="13" y="447"/>
                </a:lnTo>
                <a:lnTo>
                  <a:pt x="8" y="444"/>
                </a:lnTo>
                <a:lnTo>
                  <a:pt x="5" y="439"/>
                </a:lnTo>
                <a:lnTo>
                  <a:pt x="2" y="435"/>
                </a:lnTo>
                <a:lnTo>
                  <a:pt x="1" y="430"/>
                </a:lnTo>
                <a:lnTo>
                  <a:pt x="0" y="425"/>
                </a:lnTo>
                <a:lnTo>
                  <a:pt x="0" y="425"/>
                </a:lnTo>
                <a:lnTo>
                  <a:pt x="1" y="419"/>
                </a:lnTo>
                <a:lnTo>
                  <a:pt x="2" y="413"/>
                </a:lnTo>
                <a:lnTo>
                  <a:pt x="5" y="409"/>
                </a:lnTo>
                <a:lnTo>
                  <a:pt x="8" y="405"/>
                </a:lnTo>
                <a:lnTo>
                  <a:pt x="13" y="402"/>
                </a:lnTo>
                <a:lnTo>
                  <a:pt x="17" y="400"/>
                </a:lnTo>
                <a:lnTo>
                  <a:pt x="22" y="397"/>
                </a:lnTo>
                <a:lnTo>
                  <a:pt x="27" y="397"/>
                </a:lnTo>
                <a:lnTo>
                  <a:pt x="89" y="397"/>
                </a:lnTo>
                <a:lnTo>
                  <a:pt x="89" y="397"/>
                </a:lnTo>
                <a:close/>
                <a:moveTo>
                  <a:pt x="381" y="303"/>
                </a:moveTo>
                <a:lnTo>
                  <a:pt x="381" y="303"/>
                </a:lnTo>
                <a:lnTo>
                  <a:pt x="380" y="297"/>
                </a:lnTo>
                <a:lnTo>
                  <a:pt x="380" y="292"/>
                </a:lnTo>
                <a:lnTo>
                  <a:pt x="381" y="287"/>
                </a:lnTo>
                <a:lnTo>
                  <a:pt x="383" y="282"/>
                </a:lnTo>
                <a:lnTo>
                  <a:pt x="386" y="277"/>
                </a:lnTo>
                <a:lnTo>
                  <a:pt x="390" y="274"/>
                </a:lnTo>
                <a:lnTo>
                  <a:pt x="395" y="271"/>
                </a:lnTo>
                <a:lnTo>
                  <a:pt x="399" y="268"/>
                </a:lnTo>
                <a:lnTo>
                  <a:pt x="399" y="268"/>
                </a:lnTo>
                <a:lnTo>
                  <a:pt x="405" y="268"/>
                </a:lnTo>
                <a:lnTo>
                  <a:pt x="410" y="268"/>
                </a:lnTo>
                <a:lnTo>
                  <a:pt x="415" y="270"/>
                </a:lnTo>
                <a:lnTo>
                  <a:pt x="420" y="271"/>
                </a:lnTo>
                <a:lnTo>
                  <a:pt x="425" y="274"/>
                </a:lnTo>
                <a:lnTo>
                  <a:pt x="428" y="277"/>
                </a:lnTo>
                <a:lnTo>
                  <a:pt x="431" y="282"/>
                </a:lnTo>
                <a:lnTo>
                  <a:pt x="434" y="288"/>
                </a:lnTo>
                <a:lnTo>
                  <a:pt x="449" y="341"/>
                </a:lnTo>
                <a:lnTo>
                  <a:pt x="449" y="341"/>
                </a:lnTo>
                <a:lnTo>
                  <a:pt x="477" y="331"/>
                </a:lnTo>
                <a:lnTo>
                  <a:pt x="507" y="323"/>
                </a:lnTo>
                <a:lnTo>
                  <a:pt x="507" y="323"/>
                </a:lnTo>
                <a:lnTo>
                  <a:pt x="508" y="323"/>
                </a:lnTo>
                <a:lnTo>
                  <a:pt x="508" y="323"/>
                </a:lnTo>
                <a:lnTo>
                  <a:pt x="533" y="319"/>
                </a:lnTo>
                <a:lnTo>
                  <a:pt x="559" y="316"/>
                </a:lnTo>
                <a:lnTo>
                  <a:pt x="559" y="275"/>
                </a:lnTo>
                <a:lnTo>
                  <a:pt x="559" y="275"/>
                </a:lnTo>
                <a:lnTo>
                  <a:pt x="560" y="270"/>
                </a:lnTo>
                <a:lnTo>
                  <a:pt x="562" y="264"/>
                </a:lnTo>
                <a:lnTo>
                  <a:pt x="564" y="259"/>
                </a:lnTo>
                <a:lnTo>
                  <a:pt x="567" y="256"/>
                </a:lnTo>
                <a:lnTo>
                  <a:pt x="572" y="252"/>
                </a:lnTo>
                <a:lnTo>
                  <a:pt x="576" y="250"/>
                </a:lnTo>
                <a:lnTo>
                  <a:pt x="581" y="248"/>
                </a:lnTo>
                <a:lnTo>
                  <a:pt x="587" y="248"/>
                </a:lnTo>
                <a:lnTo>
                  <a:pt x="587" y="248"/>
                </a:lnTo>
                <a:lnTo>
                  <a:pt x="592" y="248"/>
                </a:lnTo>
                <a:lnTo>
                  <a:pt x="598" y="250"/>
                </a:lnTo>
                <a:lnTo>
                  <a:pt x="603" y="252"/>
                </a:lnTo>
                <a:lnTo>
                  <a:pt x="606" y="256"/>
                </a:lnTo>
                <a:lnTo>
                  <a:pt x="609" y="259"/>
                </a:lnTo>
                <a:lnTo>
                  <a:pt x="612" y="264"/>
                </a:lnTo>
                <a:lnTo>
                  <a:pt x="614" y="270"/>
                </a:lnTo>
                <a:lnTo>
                  <a:pt x="614" y="275"/>
                </a:lnTo>
                <a:lnTo>
                  <a:pt x="614" y="316"/>
                </a:lnTo>
                <a:lnTo>
                  <a:pt x="614" y="316"/>
                </a:lnTo>
                <a:lnTo>
                  <a:pt x="640" y="319"/>
                </a:lnTo>
                <a:lnTo>
                  <a:pt x="667" y="323"/>
                </a:lnTo>
                <a:lnTo>
                  <a:pt x="667" y="324"/>
                </a:lnTo>
                <a:lnTo>
                  <a:pt x="667" y="323"/>
                </a:lnTo>
                <a:lnTo>
                  <a:pt x="667" y="323"/>
                </a:lnTo>
                <a:lnTo>
                  <a:pt x="696" y="331"/>
                </a:lnTo>
                <a:lnTo>
                  <a:pt x="725" y="341"/>
                </a:lnTo>
                <a:lnTo>
                  <a:pt x="741" y="288"/>
                </a:lnTo>
                <a:lnTo>
                  <a:pt x="741" y="288"/>
                </a:lnTo>
                <a:lnTo>
                  <a:pt x="743" y="282"/>
                </a:lnTo>
                <a:lnTo>
                  <a:pt x="745" y="277"/>
                </a:lnTo>
                <a:lnTo>
                  <a:pt x="749" y="274"/>
                </a:lnTo>
                <a:lnTo>
                  <a:pt x="753" y="271"/>
                </a:lnTo>
                <a:lnTo>
                  <a:pt x="758" y="270"/>
                </a:lnTo>
                <a:lnTo>
                  <a:pt x="764" y="268"/>
                </a:lnTo>
                <a:lnTo>
                  <a:pt x="769" y="268"/>
                </a:lnTo>
                <a:lnTo>
                  <a:pt x="774" y="268"/>
                </a:lnTo>
                <a:lnTo>
                  <a:pt x="774" y="268"/>
                </a:lnTo>
                <a:lnTo>
                  <a:pt x="779" y="271"/>
                </a:lnTo>
                <a:lnTo>
                  <a:pt x="784" y="274"/>
                </a:lnTo>
                <a:lnTo>
                  <a:pt x="787" y="277"/>
                </a:lnTo>
                <a:lnTo>
                  <a:pt x="791" y="282"/>
                </a:lnTo>
                <a:lnTo>
                  <a:pt x="793" y="287"/>
                </a:lnTo>
                <a:lnTo>
                  <a:pt x="793" y="292"/>
                </a:lnTo>
                <a:lnTo>
                  <a:pt x="794" y="297"/>
                </a:lnTo>
                <a:lnTo>
                  <a:pt x="793" y="303"/>
                </a:lnTo>
                <a:lnTo>
                  <a:pt x="693" y="646"/>
                </a:lnTo>
                <a:lnTo>
                  <a:pt x="693" y="646"/>
                </a:lnTo>
                <a:lnTo>
                  <a:pt x="690" y="652"/>
                </a:lnTo>
                <a:lnTo>
                  <a:pt x="687" y="656"/>
                </a:lnTo>
                <a:lnTo>
                  <a:pt x="684" y="660"/>
                </a:lnTo>
                <a:lnTo>
                  <a:pt x="679" y="663"/>
                </a:lnTo>
                <a:lnTo>
                  <a:pt x="674" y="664"/>
                </a:lnTo>
                <a:lnTo>
                  <a:pt x="670" y="665"/>
                </a:lnTo>
                <a:lnTo>
                  <a:pt x="664" y="667"/>
                </a:lnTo>
                <a:lnTo>
                  <a:pt x="659" y="665"/>
                </a:lnTo>
                <a:lnTo>
                  <a:pt x="659" y="665"/>
                </a:lnTo>
                <a:lnTo>
                  <a:pt x="654" y="663"/>
                </a:lnTo>
                <a:lnTo>
                  <a:pt x="649" y="660"/>
                </a:lnTo>
                <a:lnTo>
                  <a:pt x="645" y="656"/>
                </a:lnTo>
                <a:lnTo>
                  <a:pt x="643" y="652"/>
                </a:lnTo>
                <a:lnTo>
                  <a:pt x="640" y="647"/>
                </a:lnTo>
                <a:lnTo>
                  <a:pt x="639" y="643"/>
                </a:lnTo>
                <a:lnTo>
                  <a:pt x="639" y="637"/>
                </a:lnTo>
                <a:lnTo>
                  <a:pt x="640" y="631"/>
                </a:lnTo>
                <a:lnTo>
                  <a:pt x="710" y="394"/>
                </a:lnTo>
                <a:lnTo>
                  <a:pt x="710" y="394"/>
                </a:lnTo>
                <a:lnTo>
                  <a:pt x="684" y="385"/>
                </a:lnTo>
                <a:lnTo>
                  <a:pt x="655" y="377"/>
                </a:lnTo>
                <a:lnTo>
                  <a:pt x="655" y="377"/>
                </a:lnTo>
                <a:lnTo>
                  <a:pt x="655" y="377"/>
                </a:lnTo>
                <a:lnTo>
                  <a:pt x="636" y="373"/>
                </a:lnTo>
                <a:lnTo>
                  <a:pt x="614" y="371"/>
                </a:lnTo>
                <a:lnTo>
                  <a:pt x="614" y="438"/>
                </a:lnTo>
                <a:lnTo>
                  <a:pt x="614" y="438"/>
                </a:lnTo>
                <a:lnTo>
                  <a:pt x="614" y="443"/>
                </a:lnTo>
                <a:lnTo>
                  <a:pt x="612" y="449"/>
                </a:lnTo>
                <a:lnTo>
                  <a:pt x="609" y="453"/>
                </a:lnTo>
                <a:lnTo>
                  <a:pt x="606" y="457"/>
                </a:lnTo>
                <a:lnTo>
                  <a:pt x="603" y="460"/>
                </a:lnTo>
                <a:lnTo>
                  <a:pt x="598" y="463"/>
                </a:lnTo>
                <a:lnTo>
                  <a:pt x="592" y="465"/>
                </a:lnTo>
                <a:lnTo>
                  <a:pt x="587" y="466"/>
                </a:lnTo>
                <a:lnTo>
                  <a:pt x="587" y="466"/>
                </a:lnTo>
                <a:lnTo>
                  <a:pt x="581" y="465"/>
                </a:lnTo>
                <a:lnTo>
                  <a:pt x="576" y="463"/>
                </a:lnTo>
                <a:lnTo>
                  <a:pt x="572" y="460"/>
                </a:lnTo>
                <a:lnTo>
                  <a:pt x="567" y="457"/>
                </a:lnTo>
                <a:lnTo>
                  <a:pt x="564" y="453"/>
                </a:lnTo>
                <a:lnTo>
                  <a:pt x="562" y="449"/>
                </a:lnTo>
                <a:lnTo>
                  <a:pt x="560" y="443"/>
                </a:lnTo>
                <a:lnTo>
                  <a:pt x="559" y="438"/>
                </a:lnTo>
                <a:lnTo>
                  <a:pt x="559" y="371"/>
                </a:lnTo>
                <a:lnTo>
                  <a:pt x="559" y="371"/>
                </a:lnTo>
                <a:lnTo>
                  <a:pt x="539" y="373"/>
                </a:lnTo>
                <a:lnTo>
                  <a:pt x="519" y="377"/>
                </a:lnTo>
                <a:lnTo>
                  <a:pt x="519" y="377"/>
                </a:lnTo>
                <a:lnTo>
                  <a:pt x="518" y="377"/>
                </a:lnTo>
                <a:lnTo>
                  <a:pt x="518" y="377"/>
                </a:lnTo>
                <a:lnTo>
                  <a:pt x="491" y="385"/>
                </a:lnTo>
                <a:lnTo>
                  <a:pt x="464" y="394"/>
                </a:lnTo>
                <a:lnTo>
                  <a:pt x="534" y="631"/>
                </a:lnTo>
                <a:lnTo>
                  <a:pt x="534" y="631"/>
                </a:lnTo>
                <a:lnTo>
                  <a:pt x="534" y="637"/>
                </a:lnTo>
                <a:lnTo>
                  <a:pt x="534" y="643"/>
                </a:lnTo>
                <a:lnTo>
                  <a:pt x="533" y="647"/>
                </a:lnTo>
                <a:lnTo>
                  <a:pt x="532" y="652"/>
                </a:lnTo>
                <a:lnTo>
                  <a:pt x="528" y="656"/>
                </a:lnTo>
                <a:lnTo>
                  <a:pt x="525" y="660"/>
                </a:lnTo>
                <a:lnTo>
                  <a:pt x="520" y="663"/>
                </a:lnTo>
                <a:lnTo>
                  <a:pt x="515" y="665"/>
                </a:lnTo>
                <a:lnTo>
                  <a:pt x="515" y="665"/>
                </a:lnTo>
                <a:lnTo>
                  <a:pt x="510" y="667"/>
                </a:lnTo>
                <a:lnTo>
                  <a:pt x="504" y="665"/>
                </a:lnTo>
                <a:lnTo>
                  <a:pt x="499" y="664"/>
                </a:lnTo>
                <a:lnTo>
                  <a:pt x="494" y="663"/>
                </a:lnTo>
                <a:lnTo>
                  <a:pt x="490" y="660"/>
                </a:lnTo>
                <a:lnTo>
                  <a:pt x="486" y="656"/>
                </a:lnTo>
                <a:lnTo>
                  <a:pt x="483" y="652"/>
                </a:lnTo>
                <a:lnTo>
                  <a:pt x="482" y="646"/>
                </a:lnTo>
                <a:lnTo>
                  <a:pt x="381" y="303"/>
                </a:lnTo>
                <a:lnTo>
                  <a:pt x="381" y="303"/>
                </a:lnTo>
                <a:close/>
              </a:path>
            </a:pathLst>
          </a:custGeom>
          <a:solidFill>
            <a:srgbClr val="222D4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42;p36">
            <a:extLst>
              <a:ext uri="{FF2B5EF4-FFF2-40B4-BE49-F238E27FC236}">
                <a16:creationId xmlns:a16="http://schemas.microsoft.com/office/drawing/2014/main" id="{272513FC-E06D-417C-8880-FD71D15D11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688356" y="202510"/>
            <a:ext cx="7767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Business </a:t>
            </a:r>
            <a:r>
              <a:rPr lang="en-US" dirty="0" err="1"/>
              <a:t>Probelm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4"/>
          <p:cNvSpPr txBox="1">
            <a:spLocks noGrp="1"/>
          </p:cNvSpPr>
          <p:nvPr>
            <p:ph type="body" idx="1"/>
          </p:nvPr>
        </p:nvSpPr>
        <p:spPr>
          <a:xfrm flipH="1">
            <a:off x="688369" y="243335"/>
            <a:ext cx="77673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Define Default</a:t>
            </a:r>
            <a:endParaRPr dirty="0"/>
          </a:p>
        </p:txBody>
      </p:sp>
      <p:pic>
        <p:nvPicPr>
          <p:cNvPr id="539" name="Google Shape;53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2085725"/>
            <a:ext cx="4032448" cy="281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086" y="1964690"/>
            <a:ext cx="4032448" cy="281444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4"/>
          <p:cNvSpPr txBox="1"/>
          <p:nvPr/>
        </p:nvSpPr>
        <p:spPr>
          <a:xfrm>
            <a:off x="1686976" y="2236275"/>
            <a:ext cx="1516872" cy="47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C4587"/>
                </a:solidFill>
              </a:rPr>
              <a:t>Label = 1</a:t>
            </a:r>
            <a:endParaRPr sz="2000" b="1" dirty="0">
              <a:solidFill>
                <a:srgbClr val="1C4587"/>
              </a:solidFill>
            </a:endParaRPr>
          </a:p>
        </p:txBody>
      </p:sp>
      <p:sp>
        <p:nvSpPr>
          <p:cNvPr id="542" name="Google Shape;542;p44"/>
          <p:cNvSpPr txBox="1"/>
          <p:nvPr/>
        </p:nvSpPr>
        <p:spPr>
          <a:xfrm>
            <a:off x="6313650" y="2200132"/>
            <a:ext cx="1426702" cy="44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C4587"/>
                </a:solidFill>
              </a:rPr>
              <a:t>Label = 0</a:t>
            </a:r>
            <a:endParaRPr sz="2000" b="1" dirty="0">
              <a:solidFill>
                <a:srgbClr val="1C4587"/>
              </a:solidFill>
            </a:endParaRPr>
          </a:p>
        </p:txBody>
      </p:sp>
      <p:sp>
        <p:nvSpPr>
          <p:cNvPr id="543" name="Google Shape;543;p44"/>
          <p:cNvSpPr/>
          <p:nvPr/>
        </p:nvSpPr>
        <p:spPr>
          <a:xfrm>
            <a:off x="4260274" y="1289549"/>
            <a:ext cx="623525" cy="526076"/>
          </a:xfrm>
          <a:custGeom>
            <a:avLst/>
            <a:gdLst/>
            <a:ahLst/>
            <a:cxnLst/>
            <a:rect l="l" t="t" r="r" b="b"/>
            <a:pathLst>
              <a:path w="879" h="1168" extrusionOk="0">
                <a:moveTo>
                  <a:pt x="852" y="861"/>
                </a:moveTo>
                <a:lnTo>
                  <a:pt x="538" y="845"/>
                </a:lnTo>
                <a:lnTo>
                  <a:pt x="538" y="608"/>
                </a:lnTo>
                <a:lnTo>
                  <a:pt x="864" y="625"/>
                </a:lnTo>
                <a:lnTo>
                  <a:pt x="767" y="738"/>
                </a:lnTo>
                <a:lnTo>
                  <a:pt x="852" y="861"/>
                </a:lnTo>
                <a:lnTo>
                  <a:pt x="852" y="861"/>
                </a:lnTo>
                <a:close/>
                <a:moveTo>
                  <a:pt x="364" y="64"/>
                </a:moveTo>
                <a:lnTo>
                  <a:pt x="364" y="64"/>
                </a:lnTo>
                <a:lnTo>
                  <a:pt x="366" y="51"/>
                </a:lnTo>
                <a:lnTo>
                  <a:pt x="370" y="39"/>
                </a:lnTo>
                <a:lnTo>
                  <a:pt x="376" y="29"/>
                </a:lnTo>
                <a:lnTo>
                  <a:pt x="384" y="18"/>
                </a:lnTo>
                <a:lnTo>
                  <a:pt x="393" y="11"/>
                </a:lnTo>
                <a:lnTo>
                  <a:pt x="403" y="5"/>
                </a:lnTo>
                <a:lnTo>
                  <a:pt x="416" y="1"/>
                </a:lnTo>
                <a:lnTo>
                  <a:pt x="428" y="0"/>
                </a:lnTo>
                <a:lnTo>
                  <a:pt x="428" y="0"/>
                </a:lnTo>
                <a:lnTo>
                  <a:pt x="442" y="1"/>
                </a:lnTo>
                <a:lnTo>
                  <a:pt x="453" y="5"/>
                </a:lnTo>
                <a:lnTo>
                  <a:pt x="465" y="11"/>
                </a:lnTo>
                <a:lnTo>
                  <a:pt x="474" y="18"/>
                </a:lnTo>
                <a:lnTo>
                  <a:pt x="482" y="29"/>
                </a:lnTo>
                <a:lnTo>
                  <a:pt x="488" y="39"/>
                </a:lnTo>
                <a:lnTo>
                  <a:pt x="491" y="51"/>
                </a:lnTo>
                <a:lnTo>
                  <a:pt x="492" y="64"/>
                </a:lnTo>
                <a:lnTo>
                  <a:pt x="492" y="148"/>
                </a:lnTo>
                <a:lnTo>
                  <a:pt x="364" y="154"/>
                </a:lnTo>
                <a:lnTo>
                  <a:pt x="364" y="64"/>
                </a:lnTo>
                <a:lnTo>
                  <a:pt x="364" y="64"/>
                </a:lnTo>
                <a:close/>
                <a:moveTo>
                  <a:pt x="492" y="477"/>
                </a:moveTo>
                <a:lnTo>
                  <a:pt x="492" y="1059"/>
                </a:lnTo>
                <a:lnTo>
                  <a:pt x="492" y="1059"/>
                </a:lnTo>
                <a:lnTo>
                  <a:pt x="493" y="1062"/>
                </a:lnTo>
                <a:lnTo>
                  <a:pt x="495" y="1066"/>
                </a:lnTo>
                <a:lnTo>
                  <a:pt x="498" y="1071"/>
                </a:lnTo>
                <a:lnTo>
                  <a:pt x="504" y="1076"/>
                </a:lnTo>
                <a:lnTo>
                  <a:pt x="507" y="1077"/>
                </a:lnTo>
                <a:lnTo>
                  <a:pt x="511" y="1077"/>
                </a:lnTo>
                <a:lnTo>
                  <a:pt x="546" y="1077"/>
                </a:lnTo>
                <a:lnTo>
                  <a:pt x="546" y="1077"/>
                </a:lnTo>
                <a:lnTo>
                  <a:pt x="556" y="1078"/>
                </a:lnTo>
                <a:lnTo>
                  <a:pt x="566" y="1082"/>
                </a:lnTo>
                <a:lnTo>
                  <a:pt x="574" y="1086"/>
                </a:lnTo>
                <a:lnTo>
                  <a:pt x="582" y="1092"/>
                </a:lnTo>
                <a:lnTo>
                  <a:pt x="589" y="1100"/>
                </a:lnTo>
                <a:lnTo>
                  <a:pt x="594" y="1109"/>
                </a:lnTo>
                <a:lnTo>
                  <a:pt x="596" y="1118"/>
                </a:lnTo>
                <a:lnTo>
                  <a:pt x="597" y="1128"/>
                </a:lnTo>
                <a:lnTo>
                  <a:pt x="597" y="1168"/>
                </a:lnTo>
                <a:lnTo>
                  <a:pt x="259" y="1168"/>
                </a:lnTo>
                <a:lnTo>
                  <a:pt x="259" y="1128"/>
                </a:lnTo>
                <a:lnTo>
                  <a:pt x="259" y="1128"/>
                </a:lnTo>
                <a:lnTo>
                  <a:pt x="261" y="1118"/>
                </a:lnTo>
                <a:lnTo>
                  <a:pt x="264" y="1109"/>
                </a:lnTo>
                <a:lnTo>
                  <a:pt x="269" y="1100"/>
                </a:lnTo>
                <a:lnTo>
                  <a:pt x="274" y="1092"/>
                </a:lnTo>
                <a:lnTo>
                  <a:pt x="282" y="1086"/>
                </a:lnTo>
                <a:lnTo>
                  <a:pt x="291" y="1082"/>
                </a:lnTo>
                <a:lnTo>
                  <a:pt x="301" y="1078"/>
                </a:lnTo>
                <a:lnTo>
                  <a:pt x="311" y="1077"/>
                </a:lnTo>
                <a:lnTo>
                  <a:pt x="346" y="1077"/>
                </a:lnTo>
                <a:lnTo>
                  <a:pt x="346" y="1077"/>
                </a:lnTo>
                <a:lnTo>
                  <a:pt x="350" y="1077"/>
                </a:lnTo>
                <a:lnTo>
                  <a:pt x="353" y="1076"/>
                </a:lnTo>
                <a:lnTo>
                  <a:pt x="360" y="1071"/>
                </a:lnTo>
                <a:lnTo>
                  <a:pt x="363" y="1066"/>
                </a:lnTo>
                <a:lnTo>
                  <a:pt x="364" y="1062"/>
                </a:lnTo>
                <a:lnTo>
                  <a:pt x="364" y="1059"/>
                </a:lnTo>
                <a:lnTo>
                  <a:pt x="364" y="484"/>
                </a:lnTo>
                <a:lnTo>
                  <a:pt x="492" y="477"/>
                </a:lnTo>
                <a:lnTo>
                  <a:pt x="492" y="477"/>
                </a:lnTo>
                <a:close/>
                <a:moveTo>
                  <a:pt x="319" y="834"/>
                </a:moveTo>
                <a:lnTo>
                  <a:pt x="86" y="821"/>
                </a:lnTo>
                <a:lnTo>
                  <a:pt x="0" y="698"/>
                </a:lnTo>
                <a:lnTo>
                  <a:pt x="99" y="585"/>
                </a:lnTo>
                <a:lnTo>
                  <a:pt x="319" y="597"/>
                </a:lnTo>
                <a:lnTo>
                  <a:pt x="319" y="834"/>
                </a:lnTo>
                <a:lnTo>
                  <a:pt x="319" y="834"/>
                </a:lnTo>
                <a:close/>
                <a:moveTo>
                  <a:pt x="15" y="219"/>
                </a:moveTo>
                <a:lnTo>
                  <a:pt x="399" y="199"/>
                </a:lnTo>
                <a:lnTo>
                  <a:pt x="782" y="178"/>
                </a:lnTo>
                <a:lnTo>
                  <a:pt x="879" y="292"/>
                </a:lnTo>
                <a:lnTo>
                  <a:pt x="795" y="415"/>
                </a:lnTo>
                <a:lnTo>
                  <a:pt x="411" y="436"/>
                </a:lnTo>
                <a:lnTo>
                  <a:pt x="28" y="456"/>
                </a:lnTo>
                <a:lnTo>
                  <a:pt x="113" y="332"/>
                </a:lnTo>
                <a:lnTo>
                  <a:pt x="15" y="219"/>
                </a:lnTo>
                <a:lnTo>
                  <a:pt x="15" y="219"/>
                </a:lnTo>
                <a:close/>
              </a:path>
            </a:pathLst>
          </a:custGeom>
          <a:solidFill>
            <a:srgbClr val="FA414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3545675" y="1347538"/>
            <a:ext cx="9753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A4147"/>
                </a:solidFill>
              </a:rPr>
              <a:t>Loan</a:t>
            </a:r>
            <a:endParaRPr sz="1800" b="1">
              <a:solidFill>
                <a:srgbClr val="FA4147"/>
              </a:solidFill>
            </a:endParaRPr>
          </a:p>
        </p:txBody>
      </p:sp>
      <p:sp>
        <p:nvSpPr>
          <p:cNvPr id="545" name="Google Shape;545;p44"/>
          <p:cNvSpPr txBox="1"/>
          <p:nvPr/>
        </p:nvSpPr>
        <p:spPr>
          <a:xfrm>
            <a:off x="4883800" y="1405525"/>
            <a:ext cx="9753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A4147"/>
                </a:solidFill>
              </a:rPr>
              <a:t>Status</a:t>
            </a:r>
            <a:endParaRPr sz="1800" b="1">
              <a:solidFill>
                <a:srgbClr val="FA4147"/>
              </a:solidFill>
            </a:endParaRPr>
          </a:p>
        </p:txBody>
      </p:sp>
      <p:sp>
        <p:nvSpPr>
          <p:cNvPr id="546" name="Google Shape;546;p44"/>
          <p:cNvSpPr txBox="1"/>
          <p:nvPr/>
        </p:nvSpPr>
        <p:spPr>
          <a:xfrm rot="-849">
            <a:off x="6169650" y="2981789"/>
            <a:ext cx="1642706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Fully Paid ✔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47" name="Google Shape;547;p44"/>
          <p:cNvSpPr txBox="1"/>
          <p:nvPr/>
        </p:nvSpPr>
        <p:spPr>
          <a:xfrm rot="-890">
            <a:off x="1340262" y="2725274"/>
            <a:ext cx="1516794" cy="554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Charged Off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48" name="Google Shape;548;p44"/>
          <p:cNvSpPr txBox="1"/>
          <p:nvPr/>
        </p:nvSpPr>
        <p:spPr>
          <a:xfrm rot="-890">
            <a:off x="1331679" y="3764734"/>
            <a:ext cx="1158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Default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51" name="Google Shape;551;p44"/>
          <p:cNvSpPr txBox="1"/>
          <p:nvPr/>
        </p:nvSpPr>
        <p:spPr>
          <a:xfrm rot="-890">
            <a:off x="1378241" y="3256480"/>
            <a:ext cx="1158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Late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/>
        </p:nvSpPr>
        <p:spPr>
          <a:xfrm>
            <a:off x="688370" y="2139702"/>
            <a:ext cx="3091542" cy="187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</a:t>
            </a:r>
            <a:r>
              <a:rPr lang="en" sz="1600" b="1" dirty="0">
                <a:latin typeface="Tahoma"/>
                <a:ea typeface="Tahoma"/>
                <a:cs typeface="Tahoma"/>
                <a:sym typeface="Tahoma"/>
              </a:rPr>
              <a:t>Has the Annual Default Rate of borrowers increased/decreased over the years?</a:t>
            </a: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ahoma"/>
                <a:ea typeface="Tahoma"/>
                <a:cs typeface="Tahoma"/>
                <a:sym typeface="Tahoma"/>
              </a:rPr>
              <a:t>            </a:t>
            </a:r>
            <a:endParaRPr sz="1600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38"/>
          <p:cNvSpPr/>
          <p:nvPr/>
        </p:nvSpPr>
        <p:spPr>
          <a:xfrm>
            <a:off x="688370" y="2165987"/>
            <a:ext cx="499845" cy="498566"/>
          </a:xfrm>
          <a:custGeom>
            <a:avLst/>
            <a:gdLst/>
            <a:ahLst/>
            <a:cxnLst/>
            <a:rect l="l" t="t" r="r" b="b"/>
            <a:pathLst>
              <a:path w="1173" h="1170" extrusionOk="0">
                <a:moveTo>
                  <a:pt x="477" y="826"/>
                </a:moveTo>
                <a:lnTo>
                  <a:pt x="477" y="826"/>
                </a:lnTo>
                <a:lnTo>
                  <a:pt x="479" y="833"/>
                </a:lnTo>
                <a:lnTo>
                  <a:pt x="483" y="840"/>
                </a:lnTo>
                <a:lnTo>
                  <a:pt x="487" y="846"/>
                </a:lnTo>
                <a:lnTo>
                  <a:pt x="493" y="850"/>
                </a:lnTo>
                <a:lnTo>
                  <a:pt x="499" y="854"/>
                </a:lnTo>
                <a:lnTo>
                  <a:pt x="506" y="857"/>
                </a:lnTo>
                <a:lnTo>
                  <a:pt x="514" y="859"/>
                </a:lnTo>
                <a:lnTo>
                  <a:pt x="522" y="859"/>
                </a:lnTo>
                <a:lnTo>
                  <a:pt x="653" y="859"/>
                </a:lnTo>
                <a:lnTo>
                  <a:pt x="653" y="859"/>
                </a:lnTo>
                <a:lnTo>
                  <a:pt x="660" y="859"/>
                </a:lnTo>
                <a:lnTo>
                  <a:pt x="668" y="857"/>
                </a:lnTo>
                <a:lnTo>
                  <a:pt x="674" y="854"/>
                </a:lnTo>
                <a:lnTo>
                  <a:pt x="681" y="850"/>
                </a:lnTo>
                <a:lnTo>
                  <a:pt x="687" y="846"/>
                </a:lnTo>
                <a:lnTo>
                  <a:pt x="692" y="840"/>
                </a:lnTo>
                <a:lnTo>
                  <a:pt x="695" y="833"/>
                </a:lnTo>
                <a:lnTo>
                  <a:pt x="696" y="826"/>
                </a:lnTo>
                <a:lnTo>
                  <a:pt x="696" y="826"/>
                </a:lnTo>
                <a:lnTo>
                  <a:pt x="698" y="811"/>
                </a:lnTo>
                <a:lnTo>
                  <a:pt x="702" y="798"/>
                </a:lnTo>
                <a:lnTo>
                  <a:pt x="706" y="784"/>
                </a:lnTo>
                <a:lnTo>
                  <a:pt x="713" y="771"/>
                </a:lnTo>
                <a:lnTo>
                  <a:pt x="721" y="760"/>
                </a:lnTo>
                <a:lnTo>
                  <a:pt x="730" y="750"/>
                </a:lnTo>
                <a:lnTo>
                  <a:pt x="741" y="741"/>
                </a:lnTo>
                <a:lnTo>
                  <a:pt x="753" y="733"/>
                </a:lnTo>
                <a:lnTo>
                  <a:pt x="753" y="733"/>
                </a:lnTo>
                <a:lnTo>
                  <a:pt x="774" y="720"/>
                </a:lnTo>
                <a:lnTo>
                  <a:pt x="793" y="708"/>
                </a:lnTo>
                <a:lnTo>
                  <a:pt x="811" y="693"/>
                </a:lnTo>
                <a:lnTo>
                  <a:pt x="829" y="677"/>
                </a:lnTo>
                <a:lnTo>
                  <a:pt x="845" y="661"/>
                </a:lnTo>
                <a:lnTo>
                  <a:pt x="859" y="643"/>
                </a:lnTo>
                <a:lnTo>
                  <a:pt x="872" y="624"/>
                </a:lnTo>
                <a:lnTo>
                  <a:pt x="884" y="605"/>
                </a:lnTo>
                <a:lnTo>
                  <a:pt x="896" y="586"/>
                </a:lnTo>
                <a:lnTo>
                  <a:pt x="905" y="564"/>
                </a:lnTo>
                <a:lnTo>
                  <a:pt x="914" y="543"/>
                </a:lnTo>
                <a:lnTo>
                  <a:pt x="921" y="520"/>
                </a:lnTo>
                <a:lnTo>
                  <a:pt x="926" y="499"/>
                </a:lnTo>
                <a:lnTo>
                  <a:pt x="930" y="475"/>
                </a:lnTo>
                <a:lnTo>
                  <a:pt x="932" y="452"/>
                </a:lnTo>
                <a:lnTo>
                  <a:pt x="934" y="428"/>
                </a:lnTo>
                <a:lnTo>
                  <a:pt x="934" y="428"/>
                </a:lnTo>
                <a:lnTo>
                  <a:pt x="932" y="411"/>
                </a:lnTo>
                <a:lnTo>
                  <a:pt x="931" y="393"/>
                </a:lnTo>
                <a:lnTo>
                  <a:pt x="929" y="376"/>
                </a:lnTo>
                <a:lnTo>
                  <a:pt x="926" y="358"/>
                </a:lnTo>
                <a:lnTo>
                  <a:pt x="922" y="343"/>
                </a:lnTo>
                <a:lnTo>
                  <a:pt x="918" y="325"/>
                </a:lnTo>
                <a:lnTo>
                  <a:pt x="912" y="309"/>
                </a:lnTo>
                <a:lnTo>
                  <a:pt x="906" y="293"/>
                </a:lnTo>
                <a:lnTo>
                  <a:pt x="899" y="279"/>
                </a:lnTo>
                <a:lnTo>
                  <a:pt x="891" y="264"/>
                </a:lnTo>
                <a:lnTo>
                  <a:pt x="883" y="249"/>
                </a:lnTo>
                <a:lnTo>
                  <a:pt x="874" y="235"/>
                </a:lnTo>
                <a:lnTo>
                  <a:pt x="864" y="222"/>
                </a:lnTo>
                <a:lnTo>
                  <a:pt x="854" y="208"/>
                </a:lnTo>
                <a:lnTo>
                  <a:pt x="843" y="195"/>
                </a:lnTo>
                <a:lnTo>
                  <a:pt x="832" y="184"/>
                </a:lnTo>
                <a:lnTo>
                  <a:pt x="819" y="173"/>
                </a:lnTo>
                <a:lnTo>
                  <a:pt x="807" y="161"/>
                </a:lnTo>
                <a:lnTo>
                  <a:pt x="794" y="151"/>
                </a:lnTo>
                <a:lnTo>
                  <a:pt x="781" y="142"/>
                </a:lnTo>
                <a:lnTo>
                  <a:pt x="767" y="133"/>
                </a:lnTo>
                <a:lnTo>
                  <a:pt x="752" y="125"/>
                </a:lnTo>
                <a:lnTo>
                  <a:pt x="737" y="117"/>
                </a:lnTo>
                <a:lnTo>
                  <a:pt x="721" y="110"/>
                </a:lnTo>
                <a:lnTo>
                  <a:pt x="706" y="103"/>
                </a:lnTo>
                <a:lnTo>
                  <a:pt x="689" y="98"/>
                </a:lnTo>
                <a:lnTo>
                  <a:pt x="673" y="94"/>
                </a:lnTo>
                <a:lnTo>
                  <a:pt x="656" y="89"/>
                </a:lnTo>
                <a:lnTo>
                  <a:pt x="639" y="87"/>
                </a:lnTo>
                <a:lnTo>
                  <a:pt x="622" y="85"/>
                </a:lnTo>
                <a:lnTo>
                  <a:pt x="605" y="82"/>
                </a:lnTo>
                <a:lnTo>
                  <a:pt x="587" y="82"/>
                </a:lnTo>
                <a:lnTo>
                  <a:pt x="587" y="82"/>
                </a:lnTo>
                <a:lnTo>
                  <a:pt x="569" y="82"/>
                </a:lnTo>
                <a:lnTo>
                  <a:pt x="551" y="85"/>
                </a:lnTo>
                <a:lnTo>
                  <a:pt x="534" y="87"/>
                </a:lnTo>
                <a:lnTo>
                  <a:pt x="517" y="89"/>
                </a:lnTo>
                <a:lnTo>
                  <a:pt x="500" y="94"/>
                </a:lnTo>
                <a:lnTo>
                  <a:pt x="484" y="98"/>
                </a:lnTo>
                <a:lnTo>
                  <a:pt x="468" y="103"/>
                </a:lnTo>
                <a:lnTo>
                  <a:pt x="452" y="110"/>
                </a:lnTo>
                <a:lnTo>
                  <a:pt x="437" y="117"/>
                </a:lnTo>
                <a:lnTo>
                  <a:pt x="422" y="125"/>
                </a:lnTo>
                <a:lnTo>
                  <a:pt x="407" y="133"/>
                </a:lnTo>
                <a:lnTo>
                  <a:pt x="394" y="142"/>
                </a:lnTo>
                <a:lnTo>
                  <a:pt x="380" y="151"/>
                </a:lnTo>
                <a:lnTo>
                  <a:pt x="366" y="161"/>
                </a:lnTo>
                <a:lnTo>
                  <a:pt x="354" y="173"/>
                </a:lnTo>
                <a:lnTo>
                  <a:pt x="342" y="184"/>
                </a:lnTo>
                <a:lnTo>
                  <a:pt x="331" y="195"/>
                </a:lnTo>
                <a:lnTo>
                  <a:pt x="320" y="208"/>
                </a:lnTo>
                <a:lnTo>
                  <a:pt x="309" y="222"/>
                </a:lnTo>
                <a:lnTo>
                  <a:pt x="300" y="235"/>
                </a:lnTo>
                <a:lnTo>
                  <a:pt x="291" y="249"/>
                </a:lnTo>
                <a:lnTo>
                  <a:pt x="283" y="264"/>
                </a:lnTo>
                <a:lnTo>
                  <a:pt x="275" y="279"/>
                </a:lnTo>
                <a:lnTo>
                  <a:pt x="268" y="293"/>
                </a:lnTo>
                <a:lnTo>
                  <a:pt x="261" y="309"/>
                </a:lnTo>
                <a:lnTo>
                  <a:pt x="257" y="325"/>
                </a:lnTo>
                <a:lnTo>
                  <a:pt x="251" y="343"/>
                </a:lnTo>
                <a:lnTo>
                  <a:pt x="248" y="358"/>
                </a:lnTo>
                <a:lnTo>
                  <a:pt x="244" y="376"/>
                </a:lnTo>
                <a:lnTo>
                  <a:pt x="242" y="393"/>
                </a:lnTo>
                <a:lnTo>
                  <a:pt x="241" y="411"/>
                </a:lnTo>
                <a:lnTo>
                  <a:pt x="241" y="428"/>
                </a:lnTo>
                <a:lnTo>
                  <a:pt x="241" y="428"/>
                </a:lnTo>
                <a:lnTo>
                  <a:pt x="242" y="452"/>
                </a:lnTo>
                <a:lnTo>
                  <a:pt x="244" y="475"/>
                </a:lnTo>
                <a:lnTo>
                  <a:pt x="248" y="499"/>
                </a:lnTo>
                <a:lnTo>
                  <a:pt x="253" y="520"/>
                </a:lnTo>
                <a:lnTo>
                  <a:pt x="260" y="543"/>
                </a:lnTo>
                <a:lnTo>
                  <a:pt x="268" y="564"/>
                </a:lnTo>
                <a:lnTo>
                  <a:pt x="278" y="586"/>
                </a:lnTo>
                <a:lnTo>
                  <a:pt x="289" y="605"/>
                </a:lnTo>
                <a:lnTo>
                  <a:pt x="301" y="624"/>
                </a:lnTo>
                <a:lnTo>
                  <a:pt x="315" y="643"/>
                </a:lnTo>
                <a:lnTo>
                  <a:pt x="330" y="661"/>
                </a:lnTo>
                <a:lnTo>
                  <a:pt x="346" y="677"/>
                </a:lnTo>
                <a:lnTo>
                  <a:pt x="363" y="693"/>
                </a:lnTo>
                <a:lnTo>
                  <a:pt x="381" y="708"/>
                </a:lnTo>
                <a:lnTo>
                  <a:pt x="401" y="720"/>
                </a:lnTo>
                <a:lnTo>
                  <a:pt x="421" y="733"/>
                </a:lnTo>
                <a:lnTo>
                  <a:pt x="421" y="733"/>
                </a:lnTo>
                <a:lnTo>
                  <a:pt x="433" y="741"/>
                </a:lnTo>
                <a:lnTo>
                  <a:pt x="444" y="750"/>
                </a:lnTo>
                <a:lnTo>
                  <a:pt x="453" y="760"/>
                </a:lnTo>
                <a:lnTo>
                  <a:pt x="461" y="771"/>
                </a:lnTo>
                <a:lnTo>
                  <a:pt x="467" y="784"/>
                </a:lnTo>
                <a:lnTo>
                  <a:pt x="471" y="798"/>
                </a:lnTo>
                <a:lnTo>
                  <a:pt x="476" y="811"/>
                </a:lnTo>
                <a:lnTo>
                  <a:pt x="477" y="826"/>
                </a:lnTo>
                <a:lnTo>
                  <a:pt x="477" y="826"/>
                </a:lnTo>
                <a:close/>
                <a:moveTo>
                  <a:pt x="668" y="1124"/>
                </a:moveTo>
                <a:lnTo>
                  <a:pt x="668" y="1124"/>
                </a:lnTo>
                <a:lnTo>
                  <a:pt x="664" y="1133"/>
                </a:lnTo>
                <a:lnTo>
                  <a:pt x="660" y="1142"/>
                </a:lnTo>
                <a:lnTo>
                  <a:pt x="654" y="1150"/>
                </a:lnTo>
                <a:lnTo>
                  <a:pt x="647" y="1157"/>
                </a:lnTo>
                <a:lnTo>
                  <a:pt x="639" y="1162"/>
                </a:lnTo>
                <a:lnTo>
                  <a:pt x="630" y="1166"/>
                </a:lnTo>
                <a:lnTo>
                  <a:pt x="620" y="1169"/>
                </a:lnTo>
                <a:lnTo>
                  <a:pt x="609" y="1170"/>
                </a:lnTo>
                <a:lnTo>
                  <a:pt x="564" y="1170"/>
                </a:lnTo>
                <a:lnTo>
                  <a:pt x="564" y="1170"/>
                </a:lnTo>
                <a:lnTo>
                  <a:pt x="554" y="1169"/>
                </a:lnTo>
                <a:lnTo>
                  <a:pt x="544" y="1166"/>
                </a:lnTo>
                <a:lnTo>
                  <a:pt x="535" y="1162"/>
                </a:lnTo>
                <a:lnTo>
                  <a:pt x="527" y="1157"/>
                </a:lnTo>
                <a:lnTo>
                  <a:pt x="520" y="1150"/>
                </a:lnTo>
                <a:lnTo>
                  <a:pt x="514" y="1142"/>
                </a:lnTo>
                <a:lnTo>
                  <a:pt x="509" y="1133"/>
                </a:lnTo>
                <a:lnTo>
                  <a:pt x="507" y="1124"/>
                </a:lnTo>
                <a:lnTo>
                  <a:pt x="483" y="1124"/>
                </a:lnTo>
                <a:lnTo>
                  <a:pt x="483" y="1124"/>
                </a:lnTo>
                <a:lnTo>
                  <a:pt x="474" y="1124"/>
                </a:lnTo>
                <a:lnTo>
                  <a:pt x="466" y="1122"/>
                </a:lnTo>
                <a:lnTo>
                  <a:pt x="457" y="1121"/>
                </a:lnTo>
                <a:lnTo>
                  <a:pt x="449" y="1117"/>
                </a:lnTo>
                <a:lnTo>
                  <a:pt x="442" y="1114"/>
                </a:lnTo>
                <a:lnTo>
                  <a:pt x="434" y="1109"/>
                </a:lnTo>
                <a:lnTo>
                  <a:pt x="427" y="1105"/>
                </a:lnTo>
                <a:lnTo>
                  <a:pt x="421" y="1099"/>
                </a:lnTo>
                <a:lnTo>
                  <a:pt x="415" y="1092"/>
                </a:lnTo>
                <a:lnTo>
                  <a:pt x="411" y="1085"/>
                </a:lnTo>
                <a:lnTo>
                  <a:pt x="406" y="1078"/>
                </a:lnTo>
                <a:lnTo>
                  <a:pt x="402" y="1072"/>
                </a:lnTo>
                <a:lnTo>
                  <a:pt x="399" y="1064"/>
                </a:lnTo>
                <a:lnTo>
                  <a:pt x="397" y="1054"/>
                </a:lnTo>
                <a:lnTo>
                  <a:pt x="396" y="1046"/>
                </a:lnTo>
                <a:lnTo>
                  <a:pt x="395" y="1037"/>
                </a:lnTo>
                <a:lnTo>
                  <a:pt x="396" y="829"/>
                </a:lnTo>
                <a:lnTo>
                  <a:pt x="396" y="829"/>
                </a:lnTo>
                <a:lnTo>
                  <a:pt x="395" y="821"/>
                </a:lnTo>
                <a:lnTo>
                  <a:pt x="393" y="815"/>
                </a:lnTo>
                <a:lnTo>
                  <a:pt x="388" y="809"/>
                </a:lnTo>
                <a:lnTo>
                  <a:pt x="381" y="805"/>
                </a:lnTo>
                <a:lnTo>
                  <a:pt x="381" y="805"/>
                </a:lnTo>
                <a:lnTo>
                  <a:pt x="356" y="790"/>
                </a:lnTo>
                <a:lnTo>
                  <a:pt x="332" y="773"/>
                </a:lnTo>
                <a:lnTo>
                  <a:pt x="310" y="756"/>
                </a:lnTo>
                <a:lnTo>
                  <a:pt x="289" y="736"/>
                </a:lnTo>
                <a:lnTo>
                  <a:pt x="269" y="716"/>
                </a:lnTo>
                <a:lnTo>
                  <a:pt x="251" y="694"/>
                </a:lnTo>
                <a:lnTo>
                  <a:pt x="234" y="671"/>
                </a:lnTo>
                <a:lnTo>
                  <a:pt x="218" y="647"/>
                </a:lnTo>
                <a:lnTo>
                  <a:pt x="204" y="622"/>
                </a:lnTo>
                <a:lnTo>
                  <a:pt x="193" y="597"/>
                </a:lnTo>
                <a:lnTo>
                  <a:pt x="183" y="570"/>
                </a:lnTo>
                <a:lnTo>
                  <a:pt x="173" y="542"/>
                </a:lnTo>
                <a:lnTo>
                  <a:pt x="168" y="515"/>
                </a:lnTo>
                <a:lnTo>
                  <a:pt x="162" y="486"/>
                </a:lnTo>
                <a:lnTo>
                  <a:pt x="160" y="458"/>
                </a:lnTo>
                <a:lnTo>
                  <a:pt x="159" y="428"/>
                </a:lnTo>
                <a:lnTo>
                  <a:pt x="159" y="428"/>
                </a:lnTo>
                <a:lnTo>
                  <a:pt x="159" y="406"/>
                </a:lnTo>
                <a:lnTo>
                  <a:pt x="161" y="385"/>
                </a:lnTo>
                <a:lnTo>
                  <a:pt x="163" y="363"/>
                </a:lnTo>
                <a:lnTo>
                  <a:pt x="168" y="343"/>
                </a:lnTo>
                <a:lnTo>
                  <a:pt x="172" y="322"/>
                </a:lnTo>
                <a:lnTo>
                  <a:pt x="178" y="301"/>
                </a:lnTo>
                <a:lnTo>
                  <a:pt x="185" y="281"/>
                </a:lnTo>
                <a:lnTo>
                  <a:pt x="192" y="262"/>
                </a:lnTo>
                <a:lnTo>
                  <a:pt x="201" y="243"/>
                </a:lnTo>
                <a:lnTo>
                  <a:pt x="210" y="224"/>
                </a:lnTo>
                <a:lnTo>
                  <a:pt x="220" y="207"/>
                </a:lnTo>
                <a:lnTo>
                  <a:pt x="232" y="190"/>
                </a:lnTo>
                <a:lnTo>
                  <a:pt x="243" y="173"/>
                </a:lnTo>
                <a:lnTo>
                  <a:pt x="257" y="157"/>
                </a:lnTo>
                <a:lnTo>
                  <a:pt x="269" y="141"/>
                </a:lnTo>
                <a:lnTo>
                  <a:pt x="284" y="126"/>
                </a:lnTo>
                <a:lnTo>
                  <a:pt x="299" y="112"/>
                </a:lnTo>
                <a:lnTo>
                  <a:pt x="314" y="98"/>
                </a:lnTo>
                <a:lnTo>
                  <a:pt x="331" y="86"/>
                </a:lnTo>
                <a:lnTo>
                  <a:pt x="347" y="73"/>
                </a:lnTo>
                <a:lnTo>
                  <a:pt x="365" y="62"/>
                </a:lnTo>
                <a:lnTo>
                  <a:pt x="382" y="52"/>
                </a:lnTo>
                <a:lnTo>
                  <a:pt x="402" y="42"/>
                </a:lnTo>
                <a:lnTo>
                  <a:pt x="420" y="34"/>
                </a:lnTo>
                <a:lnTo>
                  <a:pt x="439" y="26"/>
                </a:lnTo>
                <a:lnTo>
                  <a:pt x="460" y="20"/>
                </a:lnTo>
                <a:lnTo>
                  <a:pt x="479" y="14"/>
                </a:lnTo>
                <a:lnTo>
                  <a:pt x="501" y="9"/>
                </a:lnTo>
                <a:lnTo>
                  <a:pt x="522" y="5"/>
                </a:lnTo>
                <a:lnTo>
                  <a:pt x="543" y="3"/>
                </a:lnTo>
                <a:lnTo>
                  <a:pt x="565" y="1"/>
                </a:lnTo>
                <a:lnTo>
                  <a:pt x="587" y="0"/>
                </a:lnTo>
                <a:lnTo>
                  <a:pt x="587" y="0"/>
                </a:lnTo>
                <a:lnTo>
                  <a:pt x="609" y="1"/>
                </a:lnTo>
                <a:lnTo>
                  <a:pt x="631" y="3"/>
                </a:lnTo>
                <a:lnTo>
                  <a:pt x="652" y="5"/>
                </a:lnTo>
                <a:lnTo>
                  <a:pt x="673" y="9"/>
                </a:lnTo>
                <a:lnTo>
                  <a:pt x="694" y="14"/>
                </a:lnTo>
                <a:lnTo>
                  <a:pt x="714" y="20"/>
                </a:lnTo>
                <a:lnTo>
                  <a:pt x="734" y="26"/>
                </a:lnTo>
                <a:lnTo>
                  <a:pt x="753" y="34"/>
                </a:lnTo>
                <a:lnTo>
                  <a:pt x="773" y="42"/>
                </a:lnTo>
                <a:lnTo>
                  <a:pt x="791" y="52"/>
                </a:lnTo>
                <a:lnTo>
                  <a:pt x="809" y="62"/>
                </a:lnTo>
                <a:lnTo>
                  <a:pt x="826" y="73"/>
                </a:lnTo>
                <a:lnTo>
                  <a:pt x="843" y="86"/>
                </a:lnTo>
                <a:lnTo>
                  <a:pt x="859" y="98"/>
                </a:lnTo>
                <a:lnTo>
                  <a:pt x="875" y="112"/>
                </a:lnTo>
                <a:lnTo>
                  <a:pt x="890" y="126"/>
                </a:lnTo>
                <a:lnTo>
                  <a:pt x="904" y="141"/>
                </a:lnTo>
                <a:lnTo>
                  <a:pt x="918" y="157"/>
                </a:lnTo>
                <a:lnTo>
                  <a:pt x="930" y="173"/>
                </a:lnTo>
                <a:lnTo>
                  <a:pt x="942" y="190"/>
                </a:lnTo>
                <a:lnTo>
                  <a:pt x="953" y="207"/>
                </a:lnTo>
                <a:lnTo>
                  <a:pt x="963" y="224"/>
                </a:lnTo>
                <a:lnTo>
                  <a:pt x="974" y="243"/>
                </a:lnTo>
                <a:lnTo>
                  <a:pt x="981" y="262"/>
                </a:lnTo>
                <a:lnTo>
                  <a:pt x="989" y="281"/>
                </a:lnTo>
                <a:lnTo>
                  <a:pt x="996" y="301"/>
                </a:lnTo>
                <a:lnTo>
                  <a:pt x="1002" y="322"/>
                </a:lnTo>
                <a:lnTo>
                  <a:pt x="1007" y="343"/>
                </a:lnTo>
                <a:lnTo>
                  <a:pt x="1010" y="363"/>
                </a:lnTo>
                <a:lnTo>
                  <a:pt x="1013" y="385"/>
                </a:lnTo>
                <a:lnTo>
                  <a:pt x="1015" y="406"/>
                </a:lnTo>
                <a:lnTo>
                  <a:pt x="1016" y="428"/>
                </a:lnTo>
                <a:lnTo>
                  <a:pt x="1016" y="428"/>
                </a:lnTo>
                <a:lnTo>
                  <a:pt x="1015" y="458"/>
                </a:lnTo>
                <a:lnTo>
                  <a:pt x="1011" y="486"/>
                </a:lnTo>
                <a:lnTo>
                  <a:pt x="1007" y="515"/>
                </a:lnTo>
                <a:lnTo>
                  <a:pt x="1000" y="542"/>
                </a:lnTo>
                <a:lnTo>
                  <a:pt x="992" y="570"/>
                </a:lnTo>
                <a:lnTo>
                  <a:pt x="981" y="597"/>
                </a:lnTo>
                <a:lnTo>
                  <a:pt x="969" y="622"/>
                </a:lnTo>
                <a:lnTo>
                  <a:pt x="955" y="647"/>
                </a:lnTo>
                <a:lnTo>
                  <a:pt x="940" y="671"/>
                </a:lnTo>
                <a:lnTo>
                  <a:pt x="923" y="694"/>
                </a:lnTo>
                <a:lnTo>
                  <a:pt x="905" y="716"/>
                </a:lnTo>
                <a:lnTo>
                  <a:pt x="886" y="736"/>
                </a:lnTo>
                <a:lnTo>
                  <a:pt x="864" y="756"/>
                </a:lnTo>
                <a:lnTo>
                  <a:pt x="841" y="773"/>
                </a:lnTo>
                <a:lnTo>
                  <a:pt x="817" y="790"/>
                </a:lnTo>
                <a:lnTo>
                  <a:pt x="792" y="805"/>
                </a:lnTo>
                <a:lnTo>
                  <a:pt x="792" y="805"/>
                </a:lnTo>
                <a:lnTo>
                  <a:pt x="786" y="809"/>
                </a:lnTo>
                <a:lnTo>
                  <a:pt x="782" y="815"/>
                </a:lnTo>
                <a:lnTo>
                  <a:pt x="779" y="821"/>
                </a:lnTo>
                <a:lnTo>
                  <a:pt x="778" y="829"/>
                </a:lnTo>
                <a:lnTo>
                  <a:pt x="778" y="1037"/>
                </a:lnTo>
                <a:lnTo>
                  <a:pt x="778" y="1037"/>
                </a:lnTo>
                <a:lnTo>
                  <a:pt x="778" y="1046"/>
                </a:lnTo>
                <a:lnTo>
                  <a:pt x="777" y="1054"/>
                </a:lnTo>
                <a:lnTo>
                  <a:pt x="775" y="1064"/>
                </a:lnTo>
                <a:lnTo>
                  <a:pt x="772" y="1072"/>
                </a:lnTo>
                <a:lnTo>
                  <a:pt x="768" y="1078"/>
                </a:lnTo>
                <a:lnTo>
                  <a:pt x="764" y="1085"/>
                </a:lnTo>
                <a:lnTo>
                  <a:pt x="759" y="1092"/>
                </a:lnTo>
                <a:lnTo>
                  <a:pt x="753" y="1099"/>
                </a:lnTo>
                <a:lnTo>
                  <a:pt x="746" y="1105"/>
                </a:lnTo>
                <a:lnTo>
                  <a:pt x="740" y="1109"/>
                </a:lnTo>
                <a:lnTo>
                  <a:pt x="733" y="1114"/>
                </a:lnTo>
                <a:lnTo>
                  <a:pt x="725" y="1117"/>
                </a:lnTo>
                <a:lnTo>
                  <a:pt x="717" y="1121"/>
                </a:lnTo>
                <a:lnTo>
                  <a:pt x="709" y="1122"/>
                </a:lnTo>
                <a:lnTo>
                  <a:pt x="700" y="1124"/>
                </a:lnTo>
                <a:lnTo>
                  <a:pt x="692" y="1124"/>
                </a:lnTo>
                <a:lnTo>
                  <a:pt x="668" y="1124"/>
                </a:lnTo>
                <a:lnTo>
                  <a:pt x="668" y="1124"/>
                </a:lnTo>
                <a:close/>
                <a:moveTo>
                  <a:pt x="1004" y="697"/>
                </a:moveTo>
                <a:lnTo>
                  <a:pt x="1004" y="697"/>
                </a:lnTo>
                <a:lnTo>
                  <a:pt x="1000" y="694"/>
                </a:lnTo>
                <a:lnTo>
                  <a:pt x="996" y="689"/>
                </a:lnTo>
                <a:lnTo>
                  <a:pt x="994" y="686"/>
                </a:lnTo>
                <a:lnTo>
                  <a:pt x="992" y="680"/>
                </a:lnTo>
                <a:lnTo>
                  <a:pt x="991" y="676"/>
                </a:lnTo>
                <a:lnTo>
                  <a:pt x="992" y="670"/>
                </a:lnTo>
                <a:lnTo>
                  <a:pt x="993" y="664"/>
                </a:lnTo>
                <a:lnTo>
                  <a:pt x="995" y="660"/>
                </a:lnTo>
                <a:lnTo>
                  <a:pt x="995" y="660"/>
                </a:lnTo>
                <a:lnTo>
                  <a:pt x="999" y="655"/>
                </a:lnTo>
                <a:lnTo>
                  <a:pt x="1002" y="652"/>
                </a:lnTo>
                <a:lnTo>
                  <a:pt x="1007" y="649"/>
                </a:lnTo>
                <a:lnTo>
                  <a:pt x="1011" y="647"/>
                </a:lnTo>
                <a:lnTo>
                  <a:pt x="1017" y="646"/>
                </a:lnTo>
                <a:lnTo>
                  <a:pt x="1021" y="646"/>
                </a:lnTo>
                <a:lnTo>
                  <a:pt x="1027" y="647"/>
                </a:lnTo>
                <a:lnTo>
                  <a:pt x="1032" y="649"/>
                </a:lnTo>
                <a:lnTo>
                  <a:pt x="1085" y="680"/>
                </a:lnTo>
                <a:lnTo>
                  <a:pt x="1085" y="680"/>
                </a:lnTo>
                <a:lnTo>
                  <a:pt x="1090" y="684"/>
                </a:lnTo>
                <a:lnTo>
                  <a:pt x="1093" y="687"/>
                </a:lnTo>
                <a:lnTo>
                  <a:pt x="1096" y="692"/>
                </a:lnTo>
                <a:lnTo>
                  <a:pt x="1098" y="697"/>
                </a:lnTo>
                <a:lnTo>
                  <a:pt x="1099" y="702"/>
                </a:lnTo>
                <a:lnTo>
                  <a:pt x="1098" y="708"/>
                </a:lnTo>
                <a:lnTo>
                  <a:pt x="1097" y="712"/>
                </a:lnTo>
                <a:lnTo>
                  <a:pt x="1094" y="718"/>
                </a:lnTo>
                <a:lnTo>
                  <a:pt x="1094" y="718"/>
                </a:lnTo>
                <a:lnTo>
                  <a:pt x="1092" y="722"/>
                </a:lnTo>
                <a:lnTo>
                  <a:pt x="1088" y="726"/>
                </a:lnTo>
                <a:lnTo>
                  <a:pt x="1083" y="728"/>
                </a:lnTo>
                <a:lnTo>
                  <a:pt x="1079" y="730"/>
                </a:lnTo>
                <a:lnTo>
                  <a:pt x="1073" y="732"/>
                </a:lnTo>
                <a:lnTo>
                  <a:pt x="1068" y="732"/>
                </a:lnTo>
                <a:lnTo>
                  <a:pt x="1063" y="730"/>
                </a:lnTo>
                <a:lnTo>
                  <a:pt x="1058" y="728"/>
                </a:lnTo>
                <a:lnTo>
                  <a:pt x="1004" y="697"/>
                </a:lnTo>
                <a:lnTo>
                  <a:pt x="1004" y="697"/>
                </a:lnTo>
                <a:close/>
                <a:moveTo>
                  <a:pt x="1032" y="199"/>
                </a:moveTo>
                <a:lnTo>
                  <a:pt x="1032" y="199"/>
                </a:lnTo>
                <a:lnTo>
                  <a:pt x="1027" y="201"/>
                </a:lnTo>
                <a:lnTo>
                  <a:pt x="1021" y="202"/>
                </a:lnTo>
                <a:lnTo>
                  <a:pt x="1017" y="202"/>
                </a:lnTo>
                <a:lnTo>
                  <a:pt x="1011" y="202"/>
                </a:lnTo>
                <a:lnTo>
                  <a:pt x="1007" y="200"/>
                </a:lnTo>
                <a:lnTo>
                  <a:pt x="1002" y="198"/>
                </a:lnTo>
                <a:lnTo>
                  <a:pt x="999" y="193"/>
                </a:lnTo>
                <a:lnTo>
                  <a:pt x="995" y="188"/>
                </a:lnTo>
                <a:lnTo>
                  <a:pt x="995" y="188"/>
                </a:lnTo>
                <a:lnTo>
                  <a:pt x="993" y="184"/>
                </a:lnTo>
                <a:lnTo>
                  <a:pt x="992" y="178"/>
                </a:lnTo>
                <a:lnTo>
                  <a:pt x="991" y="174"/>
                </a:lnTo>
                <a:lnTo>
                  <a:pt x="992" y="168"/>
                </a:lnTo>
                <a:lnTo>
                  <a:pt x="994" y="163"/>
                </a:lnTo>
                <a:lnTo>
                  <a:pt x="996" y="159"/>
                </a:lnTo>
                <a:lnTo>
                  <a:pt x="1000" y="155"/>
                </a:lnTo>
                <a:lnTo>
                  <a:pt x="1004" y="152"/>
                </a:lnTo>
                <a:lnTo>
                  <a:pt x="1058" y="121"/>
                </a:lnTo>
                <a:lnTo>
                  <a:pt x="1058" y="121"/>
                </a:lnTo>
                <a:lnTo>
                  <a:pt x="1063" y="119"/>
                </a:lnTo>
                <a:lnTo>
                  <a:pt x="1068" y="118"/>
                </a:lnTo>
                <a:lnTo>
                  <a:pt x="1073" y="118"/>
                </a:lnTo>
                <a:lnTo>
                  <a:pt x="1079" y="119"/>
                </a:lnTo>
                <a:lnTo>
                  <a:pt x="1083" y="120"/>
                </a:lnTo>
                <a:lnTo>
                  <a:pt x="1088" y="123"/>
                </a:lnTo>
                <a:lnTo>
                  <a:pt x="1092" y="127"/>
                </a:lnTo>
                <a:lnTo>
                  <a:pt x="1094" y="131"/>
                </a:lnTo>
                <a:lnTo>
                  <a:pt x="1094" y="131"/>
                </a:lnTo>
                <a:lnTo>
                  <a:pt x="1097" y="136"/>
                </a:lnTo>
                <a:lnTo>
                  <a:pt x="1098" y="142"/>
                </a:lnTo>
                <a:lnTo>
                  <a:pt x="1099" y="146"/>
                </a:lnTo>
                <a:lnTo>
                  <a:pt x="1098" y="152"/>
                </a:lnTo>
                <a:lnTo>
                  <a:pt x="1096" y="157"/>
                </a:lnTo>
                <a:lnTo>
                  <a:pt x="1093" y="161"/>
                </a:lnTo>
                <a:lnTo>
                  <a:pt x="1090" y="166"/>
                </a:lnTo>
                <a:lnTo>
                  <a:pt x="1085" y="168"/>
                </a:lnTo>
                <a:lnTo>
                  <a:pt x="1032" y="199"/>
                </a:lnTo>
                <a:lnTo>
                  <a:pt x="1032" y="199"/>
                </a:lnTo>
                <a:close/>
                <a:moveTo>
                  <a:pt x="1085" y="452"/>
                </a:moveTo>
                <a:lnTo>
                  <a:pt x="1085" y="452"/>
                </a:lnTo>
                <a:lnTo>
                  <a:pt x="1080" y="451"/>
                </a:lnTo>
                <a:lnTo>
                  <a:pt x="1075" y="450"/>
                </a:lnTo>
                <a:lnTo>
                  <a:pt x="1069" y="447"/>
                </a:lnTo>
                <a:lnTo>
                  <a:pt x="1066" y="444"/>
                </a:lnTo>
                <a:lnTo>
                  <a:pt x="1063" y="439"/>
                </a:lnTo>
                <a:lnTo>
                  <a:pt x="1060" y="435"/>
                </a:lnTo>
                <a:lnTo>
                  <a:pt x="1058" y="430"/>
                </a:lnTo>
                <a:lnTo>
                  <a:pt x="1058" y="425"/>
                </a:lnTo>
                <a:lnTo>
                  <a:pt x="1058" y="425"/>
                </a:lnTo>
                <a:lnTo>
                  <a:pt x="1058" y="419"/>
                </a:lnTo>
                <a:lnTo>
                  <a:pt x="1060" y="413"/>
                </a:lnTo>
                <a:lnTo>
                  <a:pt x="1063" y="409"/>
                </a:lnTo>
                <a:lnTo>
                  <a:pt x="1066" y="405"/>
                </a:lnTo>
                <a:lnTo>
                  <a:pt x="1069" y="402"/>
                </a:lnTo>
                <a:lnTo>
                  <a:pt x="1075" y="400"/>
                </a:lnTo>
                <a:lnTo>
                  <a:pt x="1080" y="397"/>
                </a:lnTo>
                <a:lnTo>
                  <a:pt x="1085" y="397"/>
                </a:lnTo>
                <a:lnTo>
                  <a:pt x="1146" y="397"/>
                </a:lnTo>
                <a:lnTo>
                  <a:pt x="1146" y="397"/>
                </a:lnTo>
                <a:lnTo>
                  <a:pt x="1152" y="397"/>
                </a:lnTo>
                <a:lnTo>
                  <a:pt x="1157" y="400"/>
                </a:lnTo>
                <a:lnTo>
                  <a:pt x="1162" y="402"/>
                </a:lnTo>
                <a:lnTo>
                  <a:pt x="1165" y="405"/>
                </a:lnTo>
                <a:lnTo>
                  <a:pt x="1169" y="409"/>
                </a:lnTo>
                <a:lnTo>
                  <a:pt x="1171" y="413"/>
                </a:lnTo>
                <a:lnTo>
                  <a:pt x="1173" y="419"/>
                </a:lnTo>
                <a:lnTo>
                  <a:pt x="1173" y="425"/>
                </a:lnTo>
                <a:lnTo>
                  <a:pt x="1173" y="425"/>
                </a:lnTo>
                <a:lnTo>
                  <a:pt x="1173" y="430"/>
                </a:lnTo>
                <a:lnTo>
                  <a:pt x="1171" y="435"/>
                </a:lnTo>
                <a:lnTo>
                  <a:pt x="1169" y="439"/>
                </a:lnTo>
                <a:lnTo>
                  <a:pt x="1165" y="444"/>
                </a:lnTo>
                <a:lnTo>
                  <a:pt x="1162" y="447"/>
                </a:lnTo>
                <a:lnTo>
                  <a:pt x="1157" y="450"/>
                </a:lnTo>
                <a:lnTo>
                  <a:pt x="1152" y="451"/>
                </a:lnTo>
                <a:lnTo>
                  <a:pt x="1146" y="452"/>
                </a:lnTo>
                <a:lnTo>
                  <a:pt x="1085" y="452"/>
                </a:lnTo>
                <a:lnTo>
                  <a:pt x="1085" y="452"/>
                </a:lnTo>
                <a:close/>
                <a:moveTo>
                  <a:pt x="169" y="152"/>
                </a:moveTo>
                <a:lnTo>
                  <a:pt x="169" y="152"/>
                </a:lnTo>
                <a:lnTo>
                  <a:pt x="173" y="155"/>
                </a:lnTo>
                <a:lnTo>
                  <a:pt x="177" y="159"/>
                </a:lnTo>
                <a:lnTo>
                  <a:pt x="180" y="163"/>
                </a:lnTo>
                <a:lnTo>
                  <a:pt x="181" y="168"/>
                </a:lnTo>
                <a:lnTo>
                  <a:pt x="183" y="174"/>
                </a:lnTo>
                <a:lnTo>
                  <a:pt x="183" y="178"/>
                </a:lnTo>
                <a:lnTo>
                  <a:pt x="181" y="184"/>
                </a:lnTo>
                <a:lnTo>
                  <a:pt x="179" y="188"/>
                </a:lnTo>
                <a:lnTo>
                  <a:pt x="179" y="188"/>
                </a:lnTo>
                <a:lnTo>
                  <a:pt x="176" y="193"/>
                </a:lnTo>
                <a:lnTo>
                  <a:pt x="172" y="198"/>
                </a:lnTo>
                <a:lnTo>
                  <a:pt x="168" y="200"/>
                </a:lnTo>
                <a:lnTo>
                  <a:pt x="162" y="202"/>
                </a:lnTo>
                <a:lnTo>
                  <a:pt x="157" y="202"/>
                </a:lnTo>
                <a:lnTo>
                  <a:pt x="152" y="202"/>
                </a:lnTo>
                <a:lnTo>
                  <a:pt x="147" y="201"/>
                </a:lnTo>
                <a:lnTo>
                  <a:pt x="142" y="199"/>
                </a:lnTo>
                <a:lnTo>
                  <a:pt x="89" y="168"/>
                </a:lnTo>
                <a:lnTo>
                  <a:pt x="89" y="168"/>
                </a:lnTo>
                <a:lnTo>
                  <a:pt x="84" y="166"/>
                </a:lnTo>
                <a:lnTo>
                  <a:pt x="81" y="161"/>
                </a:lnTo>
                <a:lnTo>
                  <a:pt x="78" y="157"/>
                </a:lnTo>
                <a:lnTo>
                  <a:pt x="76" y="152"/>
                </a:lnTo>
                <a:lnTo>
                  <a:pt x="75" y="146"/>
                </a:lnTo>
                <a:lnTo>
                  <a:pt x="75" y="142"/>
                </a:lnTo>
                <a:lnTo>
                  <a:pt x="76" y="136"/>
                </a:lnTo>
                <a:lnTo>
                  <a:pt x="79" y="131"/>
                </a:lnTo>
                <a:lnTo>
                  <a:pt x="79" y="131"/>
                </a:lnTo>
                <a:lnTo>
                  <a:pt x="82" y="127"/>
                </a:lnTo>
                <a:lnTo>
                  <a:pt x="86" y="123"/>
                </a:lnTo>
                <a:lnTo>
                  <a:pt x="90" y="120"/>
                </a:lnTo>
                <a:lnTo>
                  <a:pt x="96" y="119"/>
                </a:lnTo>
                <a:lnTo>
                  <a:pt x="100" y="118"/>
                </a:lnTo>
                <a:lnTo>
                  <a:pt x="106" y="118"/>
                </a:lnTo>
                <a:lnTo>
                  <a:pt x="111" y="119"/>
                </a:lnTo>
                <a:lnTo>
                  <a:pt x="116" y="121"/>
                </a:lnTo>
                <a:lnTo>
                  <a:pt x="169" y="152"/>
                </a:lnTo>
                <a:lnTo>
                  <a:pt x="169" y="152"/>
                </a:lnTo>
                <a:close/>
                <a:moveTo>
                  <a:pt x="142" y="649"/>
                </a:moveTo>
                <a:lnTo>
                  <a:pt x="142" y="649"/>
                </a:lnTo>
                <a:lnTo>
                  <a:pt x="147" y="647"/>
                </a:lnTo>
                <a:lnTo>
                  <a:pt x="152" y="646"/>
                </a:lnTo>
                <a:lnTo>
                  <a:pt x="157" y="646"/>
                </a:lnTo>
                <a:lnTo>
                  <a:pt x="162" y="647"/>
                </a:lnTo>
                <a:lnTo>
                  <a:pt x="168" y="649"/>
                </a:lnTo>
                <a:lnTo>
                  <a:pt x="172" y="652"/>
                </a:lnTo>
                <a:lnTo>
                  <a:pt x="176" y="655"/>
                </a:lnTo>
                <a:lnTo>
                  <a:pt x="179" y="660"/>
                </a:lnTo>
                <a:lnTo>
                  <a:pt x="179" y="660"/>
                </a:lnTo>
                <a:lnTo>
                  <a:pt x="181" y="664"/>
                </a:lnTo>
                <a:lnTo>
                  <a:pt x="183" y="670"/>
                </a:lnTo>
                <a:lnTo>
                  <a:pt x="183" y="676"/>
                </a:lnTo>
                <a:lnTo>
                  <a:pt x="181" y="680"/>
                </a:lnTo>
                <a:lnTo>
                  <a:pt x="180" y="686"/>
                </a:lnTo>
                <a:lnTo>
                  <a:pt x="177" y="689"/>
                </a:lnTo>
                <a:lnTo>
                  <a:pt x="173" y="694"/>
                </a:lnTo>
                <a:lnTo>
                  <a:pt x="169" y="697"/>
                </a:lnTo>
                <a:lnTo>
                  <a:pt x="116" y="728"/>
                </a:lnTo>
                <a:lnTo>
                  <a:pt x="116" y="728"/>
                </a:lnTo>
                <a:lnTo>
                  <a:pt x="111" y="730"/>
                </a:lnTo>
                <a:lnTo>
                  <a:pt x="106" y="732"/>
                </a:lnTo>
                <a:lnTo>
                  <a:pt x="100" y="732"/>
                </a:lnTo>
                <a:lnTo>
                  <a:pt x="96" y="730"/>
                </a:lnTo>
                <a:lnTo>
                  <a:pt x="90" y="728"/>
                </a:lnTo>
                <a:lnTo>
                  <a:pt x="86" y="726"/>
                </a:lnTo>
                <a:lnTo>
                  <a:pt x="82" y="722"/>
                </a:lnTo>
                <a:lnTo>
                  <a:pt x="79" y="718"/>
                </a:lnTo>
                <a:lnTo>
                  <a:pt x="79" y="718"/>
                </a:lnTo>
                <a:lnTo>
                  <a:pt x="76" y="712"/>
                </a:lnTo>
                <a:lnTo>
                  <a:pt x="75" y="708"/>
                </a:lnTo>
                <a:lnTo>
                  <a:pt x="75" y="702"/>
                </a:lnTo>
                <a:lnTo>
                  <a:pt x="76" y="697"/>
                </a:lnTo>
                <a:lnTo>
                  <a:pt x="78" y="692"/>
                </a:lnTo>
                <a:lnTo>
                  <a:pt x="81" y="687"/>
                </a:lnTo>
                <a:lnTo>
                  <a:pt x="84" y="684"/>
                </a:lnTo>
                <a:lnTo>
                  <a:pt x="89" y="680"/>
                </a:lnTo>
                <a:lnTo>
                  <a:pt x="142" y="649"/>
                </a:lnTo>
                <a:lnTo>
                  <a:pt x="142" y="649"/>
                </a:lnTo>
                <a:close/>
                <a:moveTo>
                  <a:pt x="89" y="397"/>
                </a:moveTo>
                <a:lnTo>
                  <a:pt x="89" y="397"/>
                </a:lnTo>
                <a:lnTo>
                  <a:pt x="94" y="397"/>
                </a:lnTo>
                <a:lnTo>
                  <a:pt x="99" y="400"/>
                </a:lnTo>
                <a:lnTo>
                  <a:pt x="104" y="402"/>
                </a:lnTo>
                <a:lnTo>
                  <a:pt x="108" y="405"/>
                </a:lnTo>
                <a:lnTo>
                  <a:pt x="112" y="409"/>
                </a:lnTo>
                <a:lnTo>
                  <a:pt x="114" y="413"/>
                </a:lnTo>
                <a:lnTo>
                  <a:pt x="115" y="419"/>
                </a:lnTo>
                <a:lnTo>
                  <a:pt x="116" y="425"/>
                </a:lnTo>
                <a:lnTo>
                  <a:pt x="116" y="425"/>
                </a:lnTo>
                <a:lnTo>
                  <a:pt x="115" y="430"/>
                </a:lnTo>
                <a:lnTo>
                  <a:pt x="114" y="435"/>
                </a:lnTo>
                <a:lnTo>
                  <a:pt x="112" y="439"/>
                </a:lnTo>
                <a:lnTo>
                  <a:pt x="108" y="444"/>
                </a:lnTo>
                <a:lnTo>
                  <a:pt x="104" y="447"/>
                </a:lnTo>
                <a:lnTo>
                  <a:pt x="99" y="450"/>
                </a:lnTo>
                <a:lnTo>
                  <a:pt x="94" y="451"/>
                </a:lnTo>
                <a:lnTo>
                  <a:pt x="89" y="452"/>
                </a:lnTo>
                <a:lnTo>
                  <a:pt x="27" y="452"/>
                </a:lnTo>
                <a:lnTo>
                  <a:pt x="27" y="452"/>
                </a:lnTo>
                <a:lnTo>
                  <a:pt x="22" y="451"/>
                </a:lnTo>
                <a:lnTo>
                  <a:pt x="17" y="450"/>
                </a:lnTo>
                <a:lnTo>
                  <a:pt x="13" y="447"/>
                </a:lnTo>
                <a:lnTo>
                  <a:pt x="8" y="444"/>
                </a:lnTo>
                <a:lnTo>
                  <a:pt x="5" y="439"/>
                </a:lnTo>
                <a:lnTo>
                  <a:pt x="2" y="435"/>
                </a:lnTo>
                <a:lnTo>
                  <a:pt x="1" y="430"/>
                </a:lnTo>
                <a:lnTo>
                  <a:pt x="0" y="425"/>
                </a:lnTo>
                <a:lnTo>
                  <a:pt x="0" y="425"/>
                </a:lnTo>
                <a:lnTo>
                  <a:pt x="1" y="419"/>
                </a:lnTo>
                <a:lnTo>
                  <a:pt x="2" y="413"/>
                </a:lnTo>
                <a:lnTo>
                  <a:pt x="5" y="409"/>
                </a:lnTo>
                <a:lnTo>
                  <a:pt x="8" y="405"/>
                </a:lnTo>
                <a:lnTo>
                  <a:pt x="13" y="402"/>
                </a:lnTo>
                <a:lnTo>
                  <a:pt x="17" y="400"/>
                </a:lnTo>
                <a:lnTo>
                  <a:pt x="22" y="397"/>
                </a:lnTo>
                <a:lnTo>
                  <a:pt x="27" y="397"/>
                </a:lnTo>
                <a:lnTo>
                  <a:pt x="89" y="397"/>
                </a:lnTo>
                <a:lnTo>
                  <a:pt x="89" y="397"/>
                </a:lnTo>
                <a:close/>
                <a:moveTo>
                  <a:pt x="381" y="303"/>
                </a:moveTo>
                <a:lnTo>
                  <a:pt x="381" y="303"/>
                </a:lnTo>
                <a:lnTo>
                  <a:pt x="380" y="297"/>
                </a:lnTo>
                <a:lnTo>
                  <a:pt x="380" y="292"/>
                </a:lnTo>
                <a:lnTo>
                  <a:pt x="381" y="287"/>
                </a:lnTo>
                <a:lnTo>
                  <a:pt x="383" y="282"/>
                </a:lnTo>
                <a:lnTo>
                  <a:pt x="386" y="277"/>
                </a:lnTo>
                <a:lnTo>
                  <a:pt x="390" y="274"/>
                </a:lnTo>
                <a:lnTo>
                  <a:pt x="395" y="271"/>
                </a:lnTo>
                <a:lnTo>
                  <a:pt x="399" y="268"/>
                </a:lnTo>
                <a:lnTo>
                  <a:pt x="399" y="268"/>
                </a:lnTo>
                <a:lnTo>
                  <a:pt x="405" y="268"/>
                </a:lnTo>
                <a:lnTo>
                  <a:pt x="410" y="268"/>
                </a:lnTo>
                <a:lnTo>
                  <a:pt x="415" y="270"/>
                </a:lnTo>
                <a:lnTo>
                  <a:pt x="420" y="271"/>
                </a:lnTo>
                <a:lnTo>
                  <a:pt x="425" y="274"/>
                </a:lnTo>
                <a:lnTo>
                  <a:pt x="428" y="277"/>
                </a:lnTo>
                <a:lnTo>
                  <a:pt x="431" y="282"/>
                </a:lnTo>
                <a:lnTo>
                  <a:pt x="434" y="288"/>
                </a:lnTo>
                <a:lnTo>
                  <a:pt x="449" y="341"/>
                </a:lnTo>
                <a:lnTo>
                  <a:pt x="449" y="341"/>
                </a:lnTo>
                <a:lnTo>
                  <a:pt x="477" y="331"/>
                </a:lnTo>
                <a:lnTo>
                  <a:pt x="507" y="323"/>
                </a:lnTo>
                <a:lnTo>
                  <a:pt x="507" y="323"/>
                </a:lnTo>
                <a:lnTo>
                  <a:pt x="508" y="323"/>
                </a:lnTo>
                <a:lnTo>
                  <a:pt x="508" y="323"/>
                </a:lnTo>
                <a:lnTo>
                  <a:pt x="533" y="319"/>
                </a:lnTo>
                <a:lnTo>
                  <a:pt x="559" y="316"/>
                </a:lnTo>
                <a:lnTo>
                  <a:pt x="559" y="275"/>
                </a:lnTo>
                <a:lnTo>
                  <a:pt x="559" y="275"/>
                </a:lnTo>
                <a:lnTo>
                  <a:pt x="560" y="270"/>
                </a:lnTo>
                <a:lnTo>
                  <a:pt x="562" y="264"/>
                </a:lnTo>
                <a:lnTo>
                  <a:pt x="564" y="259"/>
                </a:lnTo>
                <a:lnTo>
                  <a:pt x="567" y="256"/>
                </a:lnTo>
                <a:lnTo>
                  <a:pt x="572" y="252"/>
                </a:lnTo>
                <a:lnTo>
                  <a:pt x="576" y="250"/>
                </a:lnTo>
                <a:lnTo>
                  <a:pt x="581" y="248"/>
                </a:lnTo>
                <a:lnTo>
                  <a:pt x="587" y="248"/>
                </a:lnTo>
                <a:lnTo>
                  <a:pt x="587" y="248"/>
                </a:lnTo>
                <a:lnTo>
                  <a:pt x="592" y="248"/>
                </a:lnTo>
                <a:lnTo>
                  <a:pt x="598" y="250"/>
                </a:lnTo>
                <a:lnTo>
                  <a:pt x="603" y="252"/>
                </a:lnTo>
                <a:lnTo>
                  <a:pt x="606" y="256"/>
                </a:lnTo>
                <a:lnTo>
                  <a:pt x="609" y="259"/>
                </a:lnTo>
                <a:lnTo>
                  <a:pt x="612" y="264"/>
                </a:lnTo>
                <a:lnTo>
                  <a:pt x="614" y="270"/>
                </a:lnTo>
                <a:lnTo>
                  <a:pt x="614" y="275"/>
                </a:lnTo>
                <a:lnTo>
                  <a:pt x="614" y="316"/>
                </a:lnTo>
                <a:lnTo>
                  <a:pt x="614" y="316"/>
                </a:lnTo>
                <a:lnTo>
                  <a:pt x="640" y="319"/>
                </a:lnTo>
                <a:lnTo>
                  <a:pt x="667" y="323"/>
                </a:lnTo>
                <a:lnTo>
                  <a:pt x="667" y="324"/>
                </a:lnTo>
                <a:lnTo>
                  <a:pt x="667" y="323"/>
                </a:lnTo>
                <a:lnTo>
                  <a:pt x="667" y="323"/>
                </a:lnTo>
                <a:lnTo>
                  <a:pt x="696" y="331"/>
                </a:lnTo>
                <a:lnTo>
                  <a:pt x="725" y="341"/>
                </a:lnTo>
                <a:lnTo>
                  <a:pt x="741" y="288"/>
                </a:lnTo>
                <a:lnTo>
                  <a:pt x="741" y="288"/>
                </a:lnTo>
                <a:lnTo>
                  <a:pt x="743" y="282"/>
                </a:lnTo>
                <a:lnTo>
                  <a:pt x="745" y="277"/>
                </a:lnTo>
                <a:lnTo>
                  <a:pt x="749" y="274"/>
                </a:lnTo>
                <a:lnTo>
                  <a:pt x="753" y="271"/>
                </a:lnTo>
                <a:lnTo>
                  <a:pt x="758" y="270"/>
                </a:lnTo>
                <a:lnTo>
                  <a:pt x="764" y="268"/>
                </a:lnTo>
                <a:lnTo>
                  <a:pt x="769" y="268"/>
                </a:lnTo>
                <a:lnTo>
                  <a:pt x="774" y="268"/>
                </a:lnTo>
                <a:lnTo>
                  <a:pt x="774" y="268"/>
                </a:lnTo>
                <a:lnTo>
                  <a:pt x="779" y="271"/>
                </a:lnTo>
                <a:lnTo>
                  <a:pt x="784" y="274"/>
                </a:lnTo>
                <a:lnTo>
                  <a:pt x="787" y="277"/>
                </a:lnTo>
                <a:lnTo>
                  <a:pt x="791" y="282"/>
                </a:lnTo>
                <a:lnTo>
                  <a:pt x="793" y="287"/>
                </a:lnTo>
                <a:lnTo>
                  <a:pt x="793" y="292"/>
                </a:lnTo>
                <a:lnTo>
                  <a:pt x="794" y="297"/>
                </a:lnTo>
                <a:lnTo>
                  <a:pt x="793" y="303"/>
                </a:lnTo>
                <a:lnTo>
                  <a:pt x="693" y="646"/>
                </a:lnTo>
                <a:lnTo>
                  <a:pt x="693" y="646"/>
                </a:lnTo>
                <a:lnTo>
                  <a:pt x="690" y="652"/>
                </a:lnTo>
                <a:lnTo>
                  <a:pt x="687" y="656"/>
                </a:lnTo>
                <a:lnTo>
                  <a:pt x="684" y="660"/>
                </a:lnTo>
                <a:lnTo>
                  <a:pt x="679" y="663"/>
                </a:lnTo>
                <a:lnTo>
                  <a:pt x="674" y="664"/>
                </a:lnTo>
                <a:lnTo>
                  <a:pt x="670" y="665"/>
                </a:lnTo>
                <a:lnTo>
                  <a:pt x="664" y="667"/>
                </a:lnTo>
                <a:lnTo>
                  <a:pt x="659" y="665"/>
                </a:lnTo>
                <a:lnTo>
                  <a:pt x="659" y="665"/>
                </a:lnTo>
                <a:lnTo>
                  <a:pt x="654" y="663"/>
                </a:lnTo>
                <a:lnTo>
                  <a:pt x="649" y="660"/>
                </a:lnTo>
                <a:lnTo>
                  <a:pt x="645" y="656"/>
                </a:lnTo>
                <a:lnTo>
                  <a:pt x="643" y="652"/>
                </a:lnTo>
                <a:lnTo>
                  <a:pt x="640" y="647"/>
                </a:lnTo>
                <a:lnTo>
                  <a:pt x="639" y="643"/>
                </a:lnTo>
                <a:lnTo>
                  <a:pt x="639" y="637"/>
                </a:lnTo>
                <a:lnTo>
                  <a:pt x="640" y="631"/>
                </a:lnTo>
                <a:lnTo>
                  <a:pt x="710" y="394"/>
                </a:lnTo>
                <a:lnTo>
                  <a:pt x="710" y="394"/>
                </a:lnTo>
                <a:lnTo>
                  <a:pt x="684" y="385"/>
                </a:lnTo>
                <a:lnTo>
                  <a:pt x="655" y="377"/>
                </a:lnTo>
                <a:lnTo>
                  <a:pt x="655" y="377"/>
                </a:lnTo>
                <a:lnTo>
                  <a:pt x="655" y="377"/>
                </a:lnTo>
                <a:lnTo>
                  <a:pt x="636" y="373"/>
                </a:lnTo>
                <a:lnTo>
                  <a:pt x="614" y="371"/>
                </a:lnTo>
                <a:lnTo>
                  <a:pt x="614" y="438"/>
                </a:lnTo>
                <a:lnTo>
                  <a:pt x="614" y="438"/>
                </a:lnTo>
                <a:lnTo>
                  <a:pt x="614" y="443"/>
                </a:lnTo>
                <a:lnTo>
                  <a:pt x="612" y="449"/>
                </a:lnTo>
                <a:lnTo>
                  <a:pt x="609" y="453"/>
                </a:lnTo>
                <a:lnTo>
                  <a:pt x="606" y="457"/>
                </a:lnTo>
                <a:lnTo>
                  <a:pt x="603" y="460"/>
                </a:lnTo>
                <a:lnTo>
                  <a:pt x="598" y="463"/>
                </a:lnTo>
                <a:lnTo>
                  <a:pt x="592" y="465"/>
                </a:lnTo>
                <a:lnTo>
                  <a:pt x="587" y="466"/>
                </a:lnTo>
                <a:lnTo>
                  <a:pt x="587" y="466"/>
                </a:lnTo>
                <a:lnTo>
                  <a:pt x="581" y="465"/>
                </a:lnTo>
                <a:lnTo>
                  <a:pt x="576" y="463"/>
                </a:lnTo>
                <a:lnTo>
                  <a:pt x="572" y="460"/>
                </a:lnTo>
                <a:lnTo>
                  <a:pt x="567" y="457"/>
                </a:lnTo>
                <a:lnTo>
                  <a:pt x="564" y="453"/>
                </a:lnTo>
                <a:lnTo>
                  <a:pt x="562" y="449"/>
                </a:lnTo>
                <a:lnTo>
                  <a:pt x="560" y="443"/>
                </a:lnTo>
                <a:lnTo>
                  <a:pt x="559" y="438"/>
                </a:lnTo>
                <a:lnTo>
                  <a:pt x="559" y="371"/>
                </a:lnTo>
                <a:lnTo>
                  <a:pt x="559" y="371"/>
                </a:lnTo>
                <a:lnTo>
                  <a:pt x="539" y="373"/>
                </a:lnTo>
                <a:lnTo>
                  <a:pt x="519" y="377"/>
                </a:lnTo>
                <a:lnTo>
                  <a:pt x="519" y="377"/>
                </a:lnTo>
                <a:lnTo>
                  <a:pt x="518" y="377"/>
                </a:lnTo>
                <a:lnTo>
                  <a:pt x="518" y="377"/>
                </a:lnTo>
                <a:lnTo>
                  <a:pt x="491" y="385"/>
                </a:lnTo>
                <a:lnTo>
                  <a:pt x="464" y="394"/>
                </a:lnTo>
                <a:lnTo>
                  <a:pt x="534" y="631"/>
                </a:lnTo>
                <a:lnTo>
                  <a:pt x="534" y="631"/>
                </a:lnTo>
                <a:lnTo>
                  <a:pt x="534" y="637"/>
                </a:lnTo>
                <a:lnTo>
                  <a:pt x="534" y="643"/>
                </a:lnTo>
                <a:lnTo>
                  <a:pt x="533" y="647"/>
                </a:lnTo>
                <a:lnTo>
                  <a:pt x="532" y="652"/>
                </a:lnTo>
                <a:lnTo>
                  <a:pt x="528" y="656"/>
                </a:lnTo>
                <a:lnTo>
                  <a:pt x="525" y="660"/>
                </a:lnTo>
                <a:lnTo>
                  <a:pt x="520" y="663"/>
                </a:lnTo>
                <a:lnTo>
                  <a:pt x="515" y="665"/>
                </a:lnTo>
                <a:lnTo>
                  <a:pt x="515" y="665"/>
                </a:lnTo>
                <a:lnTo>
                  <a:pt x="510" y="667"/>
                </a:lnTo>
                <a:lnTo>
                  <a:pt x="504" y="665"/>
                </a:lnTo>
                <a:lnTo>
                  <a:pt x="499" y="664"/>
                </a:lnTo>
                <a:lnTo>
                  <a:pt x="494" y="663"/>
                </a:lnTo>
                <a:lnTo>
                  <a:pt x="490" y="660"/>
                </a:lnTo>
                <a:lnTo>
                  <a:pt x="486" y="656"/>
                </a:lnTo>
                <a:lnTo>
                  <a:pt x="483" y="652"/>
                </a:lnTo>
                <a:lnTo>
                  <a:pt x="482" y="646"/>
                </a:lnTo>
                <a:lnTo>
                  <a:pt x="381" y="303"/>
                </a:lnTo>
                <a:lnTo>
                  <a:pt x="381" y="303"/>
                </a:lnTo>
                <a:close/>
              </a:path>
            </a:pathLst>
          </a:custGeom>
          <a:solidFill>
            <a:srgbClr val="222D4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F2AED5-88A0-4AA7-80AC-161CD05A3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683CB-6AB9-465B-8430-4EEDC075735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Default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D259F-EDF5-4F08-8566-F6C5E3234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419622"/>
            <a:ext cx="4829163" cy="29703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"/>
          <p:cNvSpPr txBox="1">
            <a:spLocks noGrp="1"/>
          </p:cNvSpPr>
          <p:nvPr>
            <p:ph type="body" idx="2"/>
          </p:nvPr>
        </p:nvSpPr>
        <p:spPr>
          <a:xfrm flipH="1">
            <a:off x="688331" y="558362"/>
            <a:ext cx="7767300" cy="16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"/>
              <a:t>Customer Portrait</a:t>
            </a:r>
            <a:endParaRPr/>
          </a:p>
        </p:txBody>
      </p:sp>
      <p:sp>
        <p:nvSpPr>
          <p:cNvPr id="487" name="Google Shape;487;p39"/>
          <p:cNvSpPr/>
          <p:nvPr/>
        </p:nvSpPr>
        <p:spPr>
          <a:xfrm>
            <a:off x="391241" y="2214455"/>
            <a:ext cx="499845" cy="498566"/>
          </a:xfrm>
          <a:custGeom>
            <a:avLst/>
            <a:gdLst/>
            <a:ahLst/>
            <a:cxnLst/>
            <a:rect l="l" t="t" r="r" b="b"/>
            <a:pathLst>
              <a:path w="1173" h="1170" extrusionOk="0">
                <a:moveTo>
                  <a:pt x="477" y="826"/>
                </a:moveTo>
                <a:lnTo>
                  <a:pt x="477" y="826"/>
                </a:lnTo>
                <a:lnTo>
                  <a:pt x="479" y="833"/>
                </a:lnTo>
                <a:lnTo>
                  <a:pt x="483" y="840"/>
                </a:lnTo>
                <a:lnTo>
                  <a:pt x="487" y="846"/>
                </a:lnTo>
                <a:lnTo>
                  <a:pt x="493" y="850"/>
                </a:lnTo>
                <a:lnTo>
                  <a:pt x="499" y="854"/>
                </a:lnTo>
                <a:lnTo>
                  <a:pt x="506" y="857"/>
                </a:lnTo>
                <a:lnTo>
                  <a:pt x="514" y="859"/>
                </a:lnTo>
                <a:lnTo>
                  <a:pt x="522" y="859"/>
                </a:lnTo>
                <a:lnTo>
                  <a:pt x="653" y="859"/>
                </a:lnTo>
                <a:lnTo>
                  <a:pt x="653" y="859"/>
                </a:lnTo>
                <a:lnTo>
                  <a:pt x="660" y="859"/>
                </a:lnTo>
                <a:lnTo>
                  <a:pt x="668" y="857"/>
                </a:lnTo>
                <a:lnTo>
                  <a:pt x="674" y="854"/>
                </a:lnTo>
                <a:lnTo>
                  <a:pt x="681" y="850"/>
                </a:lnTo>
                <a:lnTo>
                  <a:pt x="687" y="846"/>
                </a:lnTo>
                <a:lnTo>
                  <a:pt x="692" y="840"/>
                </a:lnTo>
                <a:lnTo>
                  <a:pt x="695" y="833"/>
                </a:lnTo>
                <a:lnTo>
                  <a:pt x="696" y="826"/>
                </a:lnTo>
                <a:lnTo>
                  <a:pt x="696" y="826"/>
                </a:lnTo>
                <a:lnTo>
                  <a:pt x="698" y="811"/>
                </a:lnTo>
                <a:lnTo>
                  <a:pt x="702" y="798"/>
                </a:lnTo>
                <a:lnTo>
                  <a:pt x="706" y="784"/>
                </a:lnTo>
                <a:lnTo>
                  <a:pt x="713" y="771"/>
                </a:lnTo>
                <a:lnTo>
                  <a:pt x="721" y="760"/>
                </a:lnTo>
                <a:lnTo>
                  <a:pt x="730" y="750"/>
                </a:lnTo>
                <a:lnTo>
                  <a:pt x="741" y="741"/>
                </a:lnTo>
                <a:lnTo>
                  <a:pt x="753" y="733"/>
                </a:lnTo>
                <a:lnTo>
                  <a:pt x="753" y="733"/>
                </a:lnTo>
                <a:lnTo>
                  <a:pt x="774" y="720"/>
                </a:lnTo>
                <a:lnTo>
                  <a:pt x="793" y="708"/>
                </a:lnTo>
                <a:lnTo>
                  <a:pt x="811" y="693"/>
                </a:lnTo>
                <a:lnTo>
                  <a:pt x="829" y="677"/>
                </a:lnTo>
                <a:lnTo>
                  <a:pt x="845" y="661"/>
                </a:lnTo>
                <a:lnTo>
                  <a:pt x="859" y="643"/>
                </a:lnTo>
                <a:lnTo>
                  <a:pt x="872" y="624"/>
                </a:lnTo>
                <a:lnTo>
                  <a:pt x="884" y="605"/>
                </a:lnTo>
                <a:lnTo>
                  <a:pt x="896" y="586"/>
                </a:lnTo>
                <a:lnTo>
                  <a:pt x="905" y="564"/>
                </a:lnTo>
                <a:lnTo>
                  <a:pt x="914" y="543"/>
                </a:lnTo>
                <a:lnTo>
                  <a:pt x="921" y="520"/>
                </a:lnTo>
                <a:lnTo>
                  <a:pt x="926" y="499"/>
                </a:lnTo>
                <a:lnTo>
                  <a:pt x="930" y="475"/>
                </a:lnTo>
                <a:lnTo>
                  <a:pt x="932" y="452"/>
                </a:lnTo>
                <a:lnTo>
                  <a:pt x="934" y="428"/>
                </a:lnTo>
                <a:lnTo>
                  <a:pt x="934" y="428"/>
                </a:lnTo>
                <a:lnTo>
                  <a:pt x="932" y="411"/>
                </a:lnTo>
                <a:lnTo>
                  <a:pt x="931" y="393"/>
                </a:lnTo>
                <a:lnTo>
                  <a:pt x="929" y="376"/>
                </a:lnTo>
                <a:lnTo>
                  <a:pt x="926" y="358"/>
                </a:lnTo>
                <a:lnTo>
                  <a:pt x="922" y="343"/>
                </a:lnTo>
                <a:lnTo>
                  <a:pt x="918" y="325"/>
                </a:lnTo>
                <a:lnTo>
                  <a:pt x="912" y="309"/>
                </a:lnTo>
                <a:lnTo>
                  <a:pt x="906" y="293"/>
                </a:lnTo>
                <a:lnTo>
                  <a:pt x="899" y="279"/>
                </a:lnTo>
                <a:lnTo>
                  <a:pt x="891" y="264"/>
                </a:lnTo>
                <a:lnTo>
                  <a:pt x="883" y="249"/>
                </a:lnTo>
                <a:lnTo>
                  <a:pt x="874" y="235"/>
                </a:lnTo>
                <a:lnTo>
                  <a:pt x="864" y="222"/>
                </a:lnTo>
                <a:lnTo>
                  <a:pt x="854" y="208"/>
                </a:lnTo>
                <a:lnTo>
                  <a:pt x="843" y="195"/>
                </a:lnTo>
                <a:lnTo>
                  <a:pt x="832" y="184"/>
                </a:lnTo>
                <a:lnTo>
                  <a:pt x="819" y="173"/>
                </a:lnTo>
                <a:lnTo>
                  <a:pt x="807" y="161"/>
                </a:lnTo>
                <a:lnTo>
                  <a:pt x="794" y="151"/>
                </a:lnTo>
                <a:lnTo>
                  <a:pt x="781" y="142"/>
                </a:lnTo>
                <a:lnTo>
                  <a:pt x="767" y="133"/>
                </a:lnTo>
                <a:lnTo>
                  <a:pt x="752" y="125"/>
                </a:lnTo>
                <a:lnTo>
                  <a:pt x="737" y="117"/>
                </a:lnTo>
                <a:lnTo>
                  <a:pt x="721" y="110"/>
                </a:lnTo>
                <a:lnTo>
                  <a:pt x="706" y="103"/>
                </a:lnTo>
                <a:lnTo>
                  <a:pt x="689" y="98"/>
                </a:lnTo>
                <a:lnTo>
                  <a:pt x="673" y="94"/>
                </a:lnTo>
                <a:lnTo>
                  <a:pt x="656" y="89"/>
                </a:lnTo>
                <a:lnTo>
                  <a:pt x="639" y="87"/>
                </a:lnTo>
                <a:lnTo>
                  <a:pt x="622" y="85"/>
                </a:lnTo>
                <a:lnTo>
                  <a:pt x="605" y="82"/>
                </a:lnTo>
                <a:lnTo>
                  <a:pt x="587" y="82"/>
                </a:lnTo>
                <a:lnTo>
                  <a:pt x="587" y="82"/>
                </a:lnTo>
                <a:lnTo>
                  <a:pt x="569" y="82"/>
                </a:lnTo>
                <a:lnTo>
                  <a:pt x="551" y="85"/>
                </a:lnTo>
                <a:lnTo>
                  <a:pt x="534" y="87"/>
                </a:lnTo>
                <a:lnTo>
                  <a:pt x="517" y="89"/>
                </a:lnTo>
                <a:lnTo>
                  <a:pt x="500" y="94"/>
                </a:lnTo>
                <a:lnTo>
                  <a:pt x="484" y="98"/>
                </a:lnTo>
                <a:lnTo>
                  <a:pt x="468" y="103"/>
                </a:lnTo>
                <a:lnTo>
                  <a:pt x="452" y="110"/>
                </a:lnTo>
                <a:lnTo>
                  <a:pt x="437" y="117"/>
                </a:lnTo>
                <a:lnTo>
                  <a:pt x="422" y="125"/>
                </a:lnTo>
                <a:lnTo>
                  <a:pt x="407" y="133"/>
                </a:lnTo>
                <a:lnTo>
                  <a:pt x="394" y="142"/>
                </a:lnTo>
                <a:lnTo>
                  <a:pt x="380" y="151"/>
                </a:lnTo>
                <a:lnTo>
                  <a:pt x="366" y="161"/>
                </a:lnTo>
                <a:lnTo>
                  <a:pt x="354" y="173"/>
                </a:lnTo>
                <a:lnTo>
                  <a:pt x="342" y="184"/>
                </a:lnTo>
                <a:lnTo>
                  <a:pt x="331" y="195"/>
                </a:lnTo>
                <a:lnTo>
                  <a:pt x="320" y="208"/>
                </a:lnTo>
                <a:lnTo>
                  <a:pt x="309" y="222"/>
                </a:lnTo>
                <a:lnTo>
                  <a:pt x="300" y="235"/>
                </a:lnTo>
                <a:lnTo>
                  <a:pt x="291" y="249"/>
                </a:lnTo>
                <a:lnTo>
                  <a:pt x="283" y="264"/>
                </a:lnTo>
                <a:lnTo>
                  <a:pt x="275" y="279"/>
                </a:lnTo>
                <a:lnTo>
                  <a:pt x="268" y="293"/>
                </a:lnTo>
                <a:lnTo>
                  <a:pt x="261" y="309"/>
                </a:lnTo>
                <a:lnTo>
                  <a:pt x="257" y="325"/>
                </a:lnTo>
                <a:lnTo>
                  <a:pt x="251" y="343"/>
                </a:lnTo>
                <a:lnTo>
                  <a:pt x="248" y="358"/>
                </a:lnTo>
                <a:lnTo>
                  <a:pt x="244" y="376"/>
                </a:lnTo>
                <a:lnTo>
                  <a:pt x="242" y="393"/>
                </a:lnTo>
                <a:lnTo>
                  <a:pt x="241" y="411"/>
                </a:lnTo>
                <a:lnTo>
                  <a:pt x="241" y="428"/>
                </a:lnTo>
                <a:lnTo>
                  <a:pt x="241" y="428"/>
                </a:lnTo>
                <a:lnTo>
                  <a:pt x="242" y="452"/>
                </a:lnTo>
                <a:lnTo>
                  <a:pt x="244" y="475"/>
                </a:lnTo>
                <a:lnTo>
                  <a:pt x="248" y="499"/>
                </a:lnTo>
                <a:lnTo>
                  <a:pt x="253" y="520"/>
                </a:lnTo>
                <a:lnTo>
                  <a:pt x="260" y="543"/>
                </a:lnTo>
                <a:lnTo>
                  <a:pt x="268" y="564"/>
                </a:lnTo>
                <a:lnTo>
                  <a:pt x="278" y="586"/>
                </a:lnTo>
                <a:lnTo>
                  <a:pt x="289" y="605"/>
                </a:lnTo>
                <a:lnTo>
                  <a:pt x="301" y="624"/>
                </a:lnTo>
                <a:lnTo>
                  <a:pt x="315" y="643"/>
                </a:lnTo>
                <a:lnTo>
                  <a:pt x="330" y="661"/>
                </a:lnTo>
                <a:lnTo>
                  <a:pt x="346" y="677"/>
                </a:lnTo>
                <a:lnTo>
                  <a:pt x="363" y="693"/>
                </a:lnTo>
                <a:lnTo>
                  <a:pt x="381" y="708"/>
                </a:lnTo>
                <a:lnTo>
                  <a:pt x="401" y="720"/>
                </a:lnTo>
                <a:lnTo>
                  <a:pt x="421" y="733"/>
                </a:lnTo>
                <a:lnTo>
                  <a:pt x="421" y="733"/>
                </a:lnTo>
                <a:lnTo>
                  <a:pt x="433" y="741"/>
                </a:lnTo>
                <a:lnTo>
                  <a:pt x="444" y="750"/>
                </a:lnTo>
                <a:lnTo>
                  <a:pt x="453" y="760"/>
                </a:lnTo>
                <a:lnTo>
                  <a:pt x="461" y="771"/>
                </a:lnTo>
                <a:lnTo>
                  <a:pt x="467" y="784"/>
                </a:lnTo>
                <a:lnTo>
                  <a:pt x="471" y="798"/>
                </a:lnTo>
                <a:lnTo>
                  <a:pt x="476" y="811"/>
                </a:lnTo>
                <a:lnTo>
                  <a:pt x="477" y="826"/>
                </a:lnTo>
                <a:lnTo>
                  <a:pt x="477" y="826"/>
                </a:lnTo>
                <a:close/>
                <a:moveTo>
                  <a:pt x="668" y="1124"/>
                </a:moveTo>
                <a:lnTo>
                  <a:pt x="668" y="1124"/>
                </a:lnTo>
                <a:lnTo>
                  <a:pt x="664" y="1133"/>
                </a:lnTo>
                <a:lnTo>
                  <a:pt x="660" y="1142"/>
                </a:lnTo>
                <a:lnTo>
                  <a:pt x="654" y="1150"/>
                </a:lnTo>
                <a:lnTo>
                  <a:pt x="647" y="1157"/>
                </a:lnTo>
                <a:lnTo>
                  <a:pt x="639" y="1162"/>
                </a:lnTo>
                <a:lnTo>
                  <a:pt x="630" y="1166"/>
                </a:lnTo>
                <a:lnTo>
                  <a:pt x="620" y="1169"/>
                </a:lnTo>
                <a:lnTo>
                  <a:pt x="609" y="1170"/>
                </a:lnTo>
                <a:lnTo>
                  <a:pt x="564" y="1170"/>
                </a:lnTo>
                <a:lnTo>
                  <a:pt x="564" y="1170"/>
                </a:lnTo>
                <a:lnTo>
                  <a:pt x="554" y="1169"/>
                </a:lnTo>
                <a:lnTo>
                  <a:pt x="544" y="1166"/>
                </a:lnTo>
                <a:lnTo>
                  <a:pt x="535" y="1162"/>
                </a:lnTo>
                <a:lnTo>
                  <a:pt x="527" y="1157"/>
                </a:lnTo>
                <a:lnTo>
                  <a:pt x="520" y="1150"/>
                </a:lnTo>
                <a:lnTo>
                  <a:pt x="514" y="1142"/>
                </a:lnTo>
                <a:lnTo>
                  <a:pt x="509" y="1133"/>
                </a:lnTo>
                <a:lnTo>
                  <a:pt x="507" y="1124"/>
                </a:lnTo>
                <a:lnTo>
                  <a:pt x="483" y="1124"/>
                </a:lnTo>
                <a:lnTo>
                  <a:pt x="483" y="1124"/>
                </a:lnTo>
                <a:lnTo>
                  <a:pt x="474" y="1124"/>
                </a:lnTo>
                <a:lnTo>
                  <a:pt x="466" y="1122"/>
                </a:lnTo>
                <a:lnTo>
                  <a:pt x="457" y="1121"/>
                </a:lnTo>
                <a:lnTo>
                  <a:pt x="449" y="1117"/>
                </a:lnTo>
                <a:lnTo>
                  <a:pt x="442" y="1114"/>
                </a:lnTo>
                <a:lnTo>
                  <a:pt x="434" y="1109"/>
                </a:lnTo>
                <a:lnTo>
                  <a:pt x="427" y="1105"/>
                </a:lnTo>
                <a:lnTo>
                  <a:pt x="421" y="1099"/>
                </a:lnTo>
                <a:lnTo>
                  <a:pt x="415" y="1092"/>
                </a:lnTo>
                <a:lnTo>
                  <a:pt x="411" y="1085"/>
                </a:lnTo>
                <a:lnTo>
                  <a:pt x="406" y="1078"/>
                </a:lnTo>
                <a:lnTo>
                  <a:pt x="402" y="1072"/>
                </a:lnTo>
                <a:lnTo>
                  <a:pt x="399" y="1064"/>
                </a:lnTo>
                <a:lnTo>
                  <a:pt x="397" y="1054"/>
                </a:lnTo>
                <a:lnTo>
                  <a:pt x="396" y="1046"/>
                </a:lnTo>
                <a:lnTo>
                  <a:pt x="395" y="1037"/>
                </a:lnTo>
                <a:lnTo>
                  <a:pt x="396" y="829"/>
                </a:lnTo>
                <a:lnTo>
                  <a:pt x="396" y="829"/>
                </a:lnTo>
                <a:lnTo>
                  <a:pt x="395" y="821"/>
                </a:lnTo>
                <a:lnTo>
                  <a:pt x="393" y="815"/>
                </a:lnTo>
                <a:lnTo>
                  <a:pt x="388" y="809"/>
                </a:lnTo>
                <a:lnTo>
                  <a:pt x="381" y="805"/>
                </a:lnTo>
                <a:lnTo>
                  <a:pt x="381" y="805"/>
                </a:lnTo>
                <a:lnTo>
                  <a:pt x="356" y="790"/>
                </a:lnTo>
                <a:lnTo>
                  <a:pt x="332" y="773"/>
                </a:lnTo>
                <a:lnTo>
                  <a:pt x="310" y="756"/>
                </a:lnTo>
                <a:lnTo>
                  <a:pt x="289" y="736"/>
                </a:lnTo>
                <a:lnTo>
                  <a:pt x="269" y="716"/>
                </a:lnTo>
                <a:lnTo>
                  <a:pt x="251" y="694"/>
                </a:lnTo>
                <a:lnTo>
                  <a:pt x="234" y="671"/>
                </a:lnTo>
                <a:lnTo>
                  <a:pt x="218" y="647"/>
                </a:lnTo>
                <a:lnTo>
                  <a:pt x="204" y="622"/>
                </a:lnTo>
                <a:lnTo>
                  <a:pt x="193" y="597"/>
                </a:lnTo>
                <a:lnTo>
                  <a:pt x="183" y="570"/>
                </a:lnTo>
                <a:lnTo>
                  <a:pt x="173" y="542"/>
                </a:lnTo>
                <a:lnTo>
                  <a:pt x="168" y="515"/>
                </a:lnTo>
                <a:lnTo>
                  <a:pt x="162" y="486"/>
                </a:lnTo>
                <a:lnTo>
                  <a:pt x="160" y="458"/>
                </a:lnTo>
                <a:lnTo>
                  <a:pt x="159" y="428"/>
                </a:lnTo>
                <a:lnTo>
                  <a:pt x="159" y="428"/>
                </a:lnTo>
                <a:lnTo>
                  <a:pt x="159" y="406"/>
                </a:lnTo>
                <a:lnTo>
                  <a:pt x="161" y="385"/>
                </a:lnTo>
                <a:lnTo>
                  <a:pt x="163" y="363"/>
                </a:lnTo>
                <a:lnTo>
                  <a:pt x="168" y="343"/>
                </a:lnTo>
                <a:lnTo>
                  <a:pt x="172" y="322"/>
                </a:lnTo>
                <a:lnTo>
                  <a:pt x="178" y="301"/>
                </a:lnTo>
                <a:lnTo>
                  <a:pt x="185" y="281"/>
                </a:lnTo>
                <a:lnTo>
                  <a:pt x="192" y="262"/>
                </a:lnTo>
                <a:lnTo>
                  <a:pt x="201" y="243"/>
                </a:lnTo>
                <a:lnTo>
                  <a:pt x="210" y="224"/>
                </a:lnTo>
                <a:lnTo>
                  <a:pt x="220" y="207"/>
                </a:lnTo>
                <a:lnTo>
                  <a:pt x="232" y="190"/>
                </a:lnTo>
                <a:lnTo>
                  <a:pt x="243" y="173"/>
                </a:lnTo>
                <a:lnTo>
                  <a:pt x="257" y="157"/>
                </a:lnTo>
                <a:lnTo>
                  <a:pt x="269" y="141"/>
                </a:lnTo>
                <a:lnTo>
                  <a:pt x="284" y="126"/>
                </a:lnTo>
                <a:lnTo>
                  <a:pt x="299" y="112"/>
                </a:lnTo>
                <a:lnTo>
                  <a:pt x="314" y="98"/>
                </a:lnTo>
                <a:lnTo>
                  <a:pt x="331" y="86"/>
                </a:lnTo>
                <a:lnTo>
                  <a:pt x="347" y="73"/>
                </a:lnTo>
                <a:lnTo>
                  <a:pt x="365" y="62"/>
                </a:lnTo>
                <a:lnTo>
                  <a:pt x="382" y="52"/>
                </a:lnTo>
                <a:lnTo>
                  <a:pt x="402" y="42"/>
                </a:lnTo>
                <a:lnTo>
                  <a:pt x="420" y="34"/>
                </a:lnTo>
                <a:lnTo>
                  <a:pt x="439" y="26"/>
                </a:lnTo>
                <a:lnTo>
                  <a:pt x="460" y="20"/>
                </a:lnTo>
                <a:lnTo>
                  <a:pt x="479" y="14"/>
                </a:lnTo>
                <a:lnTo>
                  <a:pt x="501" y="9"/>
                </a:lnTo>
                <a:lnTo>
                  <a:pt x="522" y="5"/>
                </a:lnTo>
                <a:lnTo>
                  <a:pt x="543" y="3"/>
                </a:lnTo>
                <a:lnTo>
                  <a:pt x="565" y="1"/>
                </a:lnTo>
                <a:lnTo>
                  <a:pt x="587" y="0"/>
                </a:lnTo>
                <a:lnTo>
                  <a:pt x="587" y="0"/>
                </a:lnTo>
                <a:lnTo>
                  <a:pt x="609" y="1"/>
                </a:lnTo>
                <a:lnTo>
                  <a:pt x="631" y="3"/>
                </a:lnTo>
                <a:lnTo>
                  <a:pt x="652" y="5"/>
                </a:lnTo>
                <a:lnTo>
                  <a:pt x="673" y="9"/>
                </a:lnTo>
                <a:lnTo>
                  <a:pt x="694" y="14"/>
                </a:lnTo>
                <a:lnTo>
                  <a:pt x="714" y="20"/>
                </a:lnTo>
                <a:lnTo>
                  <a:pt x="734" y="26"/>
                </a:lnTo>
                <a:lnTo>
                  <a:pt x="753" y="34"/>
                </a:lnTo>
                <a:lnTo>
                  <a:pt x="773" y="42"/>
                </a:lnTo>
                <a:lnTo>
                  <a:pt x="791" y="52"/>
                </a:lnTo>
                <a:lnTo>
                  <a:pt x="809" y="62"/>
                </a:lnTo>
                <a:lnTo>
                  <a:pt x="826" y="73"/>
                </a:lnTo>
                <a:lnTo>
                  <a:pt x="843" y="86"/>
                </a:lnTo>
                <a:lnTo>
                  <a:pt x="859" y="98"/>
                </a:lnTo>
                <a:lnTo>
                  <a:pt x="875" y="112"/>
                </a:lnTo>
                <a:lnTo>
                  <a:pt x="890" y="126"/>
                </a:lnTo>
                <a:lnTo>
                  <a:pt x="904" y="141"/>
                </a:lnTo>
                <a:lnTo>
                  <a:pt x="918" y="157"/>
                </a:lnTo>
                <a:lnTo>
                  <a:pt x="930" y="173"/>
                </a:lnTo>
                <a:lnTo>
                  <a:pt x="942" y="190"/>
                </a:lnTo>
                <a:lnTo>
                  <a:pt x="953" y="207"/>
                </a:lnTo>
                <a:lnTo>
                  <a:pt x="963" y="224"/>
                </a:lnTo>
                <a:lnTo>
                  <a:pt x="974" y="243"/>
                </a:lnTo>
                <a:lnTo>
                  <a:pt x="981" y="262"/>
                </a:lnTo>
                <a:lnTo>
                  <a:pt x="989" y="281"/>
                </a:lnTo>
                <a:lnTo>
                  <a:pt x="996" y="301"/>
                </a:lnTo>
                <a:lnTo>
                  <a:pt x="1002" y="322"/>
                </a:lnTo>
                <a:lnTo>
                  <a:pt x="1007" y="343"/>
                </a:lnTo>
                <a:lnTo>
                  <a:pt x="1010" y="363"/>
                </a:lnTo>
                <a:lnTo>
                  <a:pt x="1013" y="385"/>
                </a:lnTo>
                <a:lnTo>
                  <a:pt x="1015" y="406"/>
                </a:lnTo>
                <a:lnTo>
                  <a:pt x="1016" y="428"/>
                </a:lnTo>
                <a:lnTo>
                  <a:pt x="1016" y="428"/>
                </a:lnTo>
                <a:lnTo>
                  <a:pt x="1015" y="458"/>
                </a:lnTo>
                <a:lnTo>
                  <a:pt x="1011" y="486"/>
                </a:lnTo>
                <a:lnTo>
                  <a:pt x="1007" y="515"/>
                </a:lnTo>
                <a:lnTo>
                  <a:pt x="1000" y="542"/>
                </a:lnTo>
                <a:lnTo>
                  <a:pt x="992" y="570"/>
                </a:lnTo>
                <a:lnTo>
                  <a:pt x="981" y="597"/>
                </a:lnTo>
                <a:lnTo>
                  <a:pt x="969" y="622"/>
                </a:lnTo>
                <a:lnTo>
                  <a:pt x="955" y="647"/>
                </a:lnTo>
                <a:lnTo>
                  <a:pt x="940" y="671"/>
                </a:lnTo>
                <a:lnTo>
                  <a:pt x="923" y="694"/>
                </a:lnTo>
                <a:lnTo>
                  <a:pt x="905" y="716"/>
                </a:lnTo>
                <a:lnTo>
                  <a:pt x="886" y="736"/>
                </a:lnTo>
                <a:lnTo>
                  <a:pt x="864" y="756"/>
                </a:lnTo>
                <a:lnTo>
                  <a:pt x="841" y="773"/>
                </a:lnTo>
                <a:lnTo>
                  <a:pt x="817" y="790"/>
                </a:lnTo>
                <a:lnTo>
                  <a:pt x="792" y="805"/>
                </a:lnTo>
                <a:lnTo>
                  <a:pt x="792" y="805"/>
                </a:lnTo>
                <a:lnTo>
                  <a:pt x="786" y="809"/>
                </a:lnTo>
                <a:lnTo>
                  <a:pt x="782" y="815"/>
                </a:lnTo>
                <a:lnTo>
                  <a:pt x="779" y="821"/>
                </a:lnTo>
                <a:lnTo>
                  <a:pt x="778" y="829"/>
                </a:lnTo>
                <a:lnTo>
                  <a:pt x="778" y="1037"/>
                </a:lnTo>
                <a:lnTo>
                  <a:pt x="778" y="1037"/>
                </a:lnTo>
                <a:lnTo>
                  <a:pt x="778" y="1046"/>
                </a:lnTo>
                <a:lnTo>
                  <a:pt x="777" y="1054"/>
                </a:lnTo>
                <a:lnTo>
                  <a:pt x="775" y="1064"/>
                </a:lnTo>
                <a:lnTo>
                  <a:pt x="772" y="1072"/>
                </a:lnTo>
                <a:lnTo>
                  <a:pt x="768" y="1078"/>
                </a:lnTo>
                <a:lnTo>
                  <a:pt x="764" y="1085"/>
                </a:lnTo>
                <a:lnTo>
                  <a:pt x="759" y="1092"/>
                </a:lnTo>
                <a:lnTo>
                  <a:pt x="753" y="1099"/>
                </a:lnTo>
                <a:lnTo>
                  <a:pt x="746" y="1105"/>
                </a:lnTo>
                <a:lnTo>
                  <a:pt x="740" y="1109"/>
                </a:lnTo>
                <a:lnTo>
                  <a:pt x="733" y="1114"/>
                </a:lnTo>
                <a:lnTo>
                  <a:pt x="725" y="1117"/>
                </a:lnTo>
                <a:lnTo>
                  <a:pt x="717" y="1121"/>
                </a:lnTo>
                <a:lnTo>
                  <a:pt x="709" y="1122"/>
                </a:lnTo>
                <a:lnTo>
                  <a:pt x="700" y="1124"/>
                </a:lnTo>
                <a:lnTo>
                  <a:pt x="692" y="1124"/>
                </a:lnTo>
                <a:lnTo>
                  <a:pt x="668" y="1124"/>
                </a:lnTo>
                <a:lnTo>
                  <a:pt x="668" y="1124"/>
                </a:lnTo>
                <a:close/>
                <a:moveTo>
                  <a:pt x="1004" y="697"/>
                </a:moveTo>
                <a:lnTo>
                  <a:pt x="1004" y="697"/>
                </a:lnTo>
                <a:lnTo>
                  <a:pt x="1000" y="694"/>
                </a:lnTo>
                <a:lnTo>
                  <a:pt x="996" y="689"/>
                </a:lnTo>
                <a:lnTo>
                  <a:pt x="994" y="686"/>
                </a:lnTo>
                <a:lnTo>
                  <a:pt x="992" y="680"/>
                </a:lnTo>
                <a:lnTo>
                  <a:pt x="991" y="676"/>
                </a:lnTo>
                <a:lnTo>
                  <a:pt x="992" y="670"/>
                </a:lnTo>
                <a:lnTo>
                  <a:pt x="993" y="664"/>
                </a:lnTo>
                <a:lnTo>
                  <a:pt x="995" y="660"/>
                </a:lnTo>
                <a:lnTo>
                  <a:pt x="995" y="660"/>
                </a:lnTo>
                <a:lnTo>
                  <a:pt x="999" y="655"/>
                </a:lnTo>
                <a:lnTo>
                  <a:pt x="1002" y="652"/>
                </a:lnTo>
                <a:lnTo>
                  <a:pt x="1007" y="649"/>
                </a:lnTo>
                <a:lnTo>
                  <a:pt x="1011" y="647"/>
                </a:lnTo>
                <a:lnTo>
                  <a:pt x="1017" y="646"/>
                </a:lnTo>
                <a:lnTo>
                  <a:pt x="1021" y="646"/>
                </a:lnTo>
                <a:lnTo>
                  <a:pt x="1027" y="647"/>
                </a:lnTo>
                <a:lnTo>
                  <a:pt x="1032" y="649"/>
                </a:lnTo>
                <a:lnTo>
                  <a:pt x="1085" y="680"/>
                </a:lnTo>
                <a:lnTo>
                  <a:pt x="1085" y="680"/>
                </a:lnTo>
                <a:lnTo>
                  <a:pt x="1090" y="684"/>
                </a:lnTo>
                <a:lnTo>
                  <a:pt x="1093" y="687"/>
                </a:lnTo>
                <a:lnTo>
                  <a:pt x="1096" y="692"/>
                </a:lnTo>
                <a:lnTo>
                  <a:pt x="1098" y="697"/>
                </a:lnTo>
                <a:lnTo>
                  <a:pt x="1099" y="702"/>
                </a:lnTo>
                <a:lnTo>
                  <a:pt x="1098" y="708"/>
                </a:lnTo>
                <a:lnTo>
                  <a:pt x="1097" y="712"/>
                </a:lnTo>
                <a:lnTo>
                  <a:pt x="1094" y="718"/>
                </a:lnTo>
                <a:lnTo>
                  <a:pt x="1094" y="718"/>
                </a:lnTo>
                <a:lnTo>
                  <a:pt x="1092" y="722"/>
                </a:lnTo>
                <a:lnTo>
                  <a:pt x="1088" y="726"/>
                </a:lnTo>
                <a:lnTo>
                  <a:pt x="1083" y="728"/>
                </a:lnTo>
                <a:lnTo>
                  <a:pt x="1079" y="730"/>
                </a:lnTo>
                <a:lnTo>
                  <a:pt x="1073" y="732"/>
                </a:lnTo>
                <a:lnTo>
                  <a:pt x="1068" y="732"/>
                </a:lnTo>
                <a:lnTo>
                  <a:pt x="1063" y="730"/>
                </a:lnTo>
                <a:lnTo>
                  <a:pt x="1058" y="728"/>
                </a:lnTo>
                <a:lnTo>
                  <a:pt x="1004" y="697"/>
                </a:lnTo>
                <a:lnTo>
                  <a:pt x="1004" y="697"/>
                </a:lnTo>
                <a:close/>
                <a:moveTo>
                  <a:pt x="1032" y="199"/>
                </a:moveTo>
                <a:lnTo>
                  <a:pt x="1032" y="199"/>
                </a:lnTo>
                <a:lnTo>
                  <a:pt x="1027" y="201"/>
                </a:lnTo>
                <a:lnTo>
                  <a:pt x="1021" y="202"/>
                </a:lnTo>
                <a:lnTo>
                  <a:pt x="1017" y="202"/>
                </a:lnTo>
                <a:lnTo>
                  <a:pt x="1011" y="202"/>
                </a:lnTo>
                <a:lnTo>
                  <a:pt x="1007" y="200"/>
                </a:lnTo>
                <a:lnTo>
                  <a:pt x="1002" y="198"/>
                </a:lnTo>
                <a:lnTo>
                  <a:pt x="999" y="193"/>
                </a:lnTo>
                <a:lnTo>
                  <a:pt x="995" y="188"/>
                </a:lnTo>
                <a:lnTo>
                  <a:pt x="995" y="188"/>
                </a:lnTo>
                <a:lnTo>
                  <a:pt x="993" y="184"/>
                </a:lnTo>
                <a:lnTo>
                  <a:pt x="992" y="178"/>
                </a:lnTo>
                <a:lnTo>
                  <a:pt x="991" y="174"/>
                </a:lnTo>
                <a:lnTo>
                  <a:pt x="992" y="168"/>
                </a:lnTo>
                <a:lnTo>
                  <a:pt x="994" y="163"/>
                </a:lnTo>
                <a:lnTo>
                  <a:pt x="996" y="159"/>
                </a:lnTo>
                <a:lnTo>
                  <a:pt x="1000" y="155"/>
                </a:lnTo>
                <a:lnTo>
                  <a:pt x="1004" y="152"/>
                </a:lnTo>
                <a:lnTo>
                  <a:pt x="1058" y="121"/>
                </a:lnTo>
                <a:lnTo>
                  <a:pt x="1058" y="121"/>
                </a:lnTo>
                <a:lnTo>
                  <a:pt x="1063" y="119"/>
                </a:lnTo>
                <a:lnTo>
                  <a:pt x="1068" y="118"/>
                </a:lnTo>
                <a:lnTo>
                  <a:pt x="1073" y="118"/>
                </a:lnTo>
                <a:lnTo>
                  <a:pt x="1079" y="119"/>
                </a:lnTo>
                <a:lnTo>
                  <a:pt x="1083" y="120"/>
                </a:lnTo>
                <a:lnTo>
                  <a:pt x="1088" y="123"/>
                </a:lnTo>
                <a:lnTo>
                  <a:pt x="1092" y="127"/>
                </a:lnTo>
                <a:lnTo>
                  <a:pt x="1094" y="131"/>
                </a:lnTo>
                <a:lnTo>
                  <a:pt x="1094" y="131"/>
                </a:lnTo>
                <a:lnTo>
                  <a:pt x="1097" y="136"/>
                </a:lnTo>
                <a:lnTo>
                  <a:pt x="1098" y="142"/>
                </a:lnTo>
                <a:lnTo>
                  <a:pt x="1099" y="146"/>
                </a:lnTo>
                <a:lnTo>
                  <a:pt x="1098" y="152"/>
                </a:lnTo>
                <a:lnTo>
                  <a:pt x="1096" y="157"/>
                </a:lnTo>
                <a:lnTo>
                  <a:pt x="1093" y="161"/>
                </a:lnTo>
                <a:lnTo>
                  <a:pt x="1090" y="166"/>
                </a:lnTo>
                <a:lnTo>
                  <a:pt x="1085" y="168"/>
                </a:lnTo>
                <a:lnTo>
                  <a:pt x="1032" y="199"/>
                </a:lnTo>
                <a:lnTo>
                  <a:pt x="1032" y="199"/>
                </a:lnTo>
                <a:close/>
                <a:moveTo>
                  <a:pt x="1085" y="452"/>
                </a:moveTo>
                <a:lnTo>
                  <a:pt x="1085" y="452"/>
                </a:lnTo>
                <a:lnTo>
                  <a:pt x="1080" y="451"/>
                </a:lnTo>
                <a:lnTo>
                  <a:pt x="1075" y="450"/>
                </a:lnTo>
                <a:lnTo>
                  <a:pt x="1069" y="447"/>
                </a:lnTo>
                <a:lnTo>
                  <a:pt x="1066" y="444"/>
                </a:lnTo>
                <a:lnTo>
                  <a:pt x="1063" y="439"/>
                </a:lnTo>
                <a:lnTo>
                  <a:pt x="1060" y="435"/>
                </a:lnTo>
                <a:lnTo>
                  <a:pt x="1058" y="430"/>
                </a:lnTo>
                <a:lnTo>
                  <a:pt x="1058" y="425"/>
                </a:lnTo>
                <a:lnTo>
                  <a:pt x="1058" y="425"/>
                </a:lnTo>
                <a:lnTo>
                  <a:pt x="1058" y="419"/>
                </a:lnTo>
                <a:lnTo>
                  <a:pt x="1060" y="413"/>
                </a:lnTo>
                <a:lnTo>
                  <a:pt x="1063" y="409"/>
                </a:lnTo>
                <a:lnTo>
                  <a:pt x="1066" y="405"/>
                </a:lnTo>
                <a:lnTo>
                  <a:pt x="1069" y="402"/>
                </a:lnTo>
                <a:lnTo>
                  <a:pt x="1075" y="400"/>
                </a:lnTo>
                <a:lnTo>
                  <a:pt x="1080" y="397"/>
                </a:lnTo>
                <a:lnTo>
                  <a:pt x="1085" y="397"/>
                </a:lnTo>
                <a:lnTo>
                  <a:pt x="1146" y="397"/>
                </a:lnTo>
                <a:lnTo>
                  <a:pt x="1146" y="397"/>
                </a:lnTo>
                <a:lnTo>
                  <a:pt x="1152" y="397"/>
                </a:lnTo>
                <a:lnTo>
                  <a:pt x="1157" y="400"/>
                </a:lnTo>
                <a:lnTo>
                  <a:pt x="1162" y="402"/>
                </a:lnTo>
                <a:lnTo>
                  <a:pt x="1165" y="405"/>
                </a:lnTo>
                <a:lnTo>
                  <a:pt x="1169" y="409"/>
                </a:lnTo>
                <a:lnTo>
                  <a:pt x="1171" y="413"/>
                </a:lnTo>
                <a:lnTo>
                  <a:pt x="1173" y="419"/>
                </a:lnTo>
                <a:lnTo>
                  <a:pt x="1173" y="425"/>
                </a:lnTo>
                <a:lnTo>
                  <a:pt x="1173" y="425"/>
                </a:lnTo>
                <a:lnTo>
                  <a:pt x="1173" y="430"/>
                </a:lnTo>
                <a:lnTo>
                  <a:pt x="1171" y="435"/>
                </a:lnTo>
                <a:lnTo>
                  <a:pt x="1169" y="439"/>
                </a:lnTo>
                <a:lnTo>
                  <a:pt x="1165" y="444"/>
                </a:lnTo>
                <a:lnTo>
                  <a:pt x="1162" y="447"/>
                </a:lnTo>
                <a:lnTo>
                  <a:pt x="1157" y="450"/>
                </a:lnTo>
                <a:lnTo>
                  <a:pt x="1152" y="451"/>
                </a:lnTo>
                <a:lnTo>
                  <a:pt x="1146" y="452"/>
                </a:lnTo>
                <a:lnTo>
                  <a:pt x="1085" y="452"/>
                </a:lnTo>
                <a:lnTo>
                  <a:pt x="1085" y="452"/>
                </a:lnTo>
                <a:close/>
                <a:moveTo>
                  <a:pt x="169" y="152"/>
                </a:moveTo>
                <a:lnTo>
                  <a:pt x="169" y="152"/>
                </a:lnTo>
                <a:lnTo>
                  <a:pt x="173" y="155"/>
                </a:lnTo>
                <a:lnTo>
                  <a:pt x="177" y="159"/>
                </a:lnTo>
                <a:lnTo>
                  <a:pt x="180" y="163"/>
                </a:lnTo>
                <a:lnTo>
                  <a:pt x="181" y="168"/>
                </a:lnTo>
                <a:lnTo>
                  <a:pt x="183" y="174"/>
                </a:lnTo>
                <a:lnTo>
                  <a:pt x="183" y="178"/>
                </a:lnTo>
                <a:lnTo>
                  <a:pt x="181" y="184"/>
                </a:lnTo>
                <a:lnTo>
                  <a:pt x="179" y="188"/>
                </a:lnTo>
                <a:lnTo>
                  <a:pt x="179" y="188"/>
                </a:lnTo>
                <a:lnTo>
                  <a:pt x="176" y="193"/>
                </a:lnTo>
                <a:lnTo>
                  <a:pt x="172" y="198"/>
                </a:lnTo>
                <a:lnTo>
                  <a:pt x="168" y="200"/>
                </a:lnTo>
                <a:lnTo>
                  <a:pt x="162" y="202"/>
                </a:lnTo>
                <a:lnTo>
                  <a:pt x="157" y="202"/>
                </a:lnTo>
                <a:lnTo>
                  <a:pt x="152" y="202"/>
                </a:lnTo>
                <a:lnTo>
                  <a:pt x="147" y="201"/>
                </a:lnTo>
                <a:lnTo>
                  <a:pt x="142" y="199"/>
                </a:lnTo>
                <a:lnTo>
                  <a:pt x="89" y="168"/>
                </a:lnTo>
                <a:lnTo>
                  <a:pt x="89" y="168"/>
                </a:lnTo>
                <a:lnTo>
                  <a:pt x="84" y="166"/>
                </a:lnTo>
                <a:lnTo>
                  <a:pt x="81" y="161"/>
                </a:lnTo>
                <a:lnTo>
                  <a:pt x="78" y="157"/>
                </a:lnTo>
                <a:lnTo>
                  <a:pt x="76" y="152"/>
                </a:lnTo>
                <a:lnTo>
                  <a:pt x="75" y="146"/>
                </a:lnTo>
                <a:lnTo>
                  <a:pt x="75" y="142"/>
                </a:lnTo>
                <a:lnTo>
                  <a:pt x="76" y="136"/>
                </a:lnTo>
                <a:lnTo>
                  <a:pt x="79" y="131"/>
                </a:lnTo>
                <a:lnTo>
                  <a:pt x="79" y="131"/>
                </a:lnTo>
                <a:lnTo>
                  <a:pt x="82" y="127"/>
                </a:lnTo>
                <a:lnTo>
                  <a:pt x="86" y="123"/>
                </a:lnTo>
                <a:lnTo>
                  <a:pt x="90" y="120"/>
                </a:lnTo>
                <a:lnTo>
                  <a:pt x="96" y="119"/>
                </a:lnTo>
                <a:lnTo>
                  <a:pt x="100" y="118"/>
                </a:lnTo>
                <a:lnTo>
                  <a:pt x="106" y="118"/>
                </a:lnTo>
                <a:lnTo>
                  <a:pt x="111" y="119"/>
                </a:lnTo>
                <a:lnTo>
                  <a:pt x="116" y="121"/>
                </a:lnTo>
                <a:lnTo>
                  <a:pt x="169" y="152"/>
                </a:lnTo>
                <a:lnTo>
                  <a:pt x="169" y="152"/>
                </a:lnTo>
                <a:close/>
                <a:moveTo>
                  <a:pt x="142" y="649"/>
                </a:moveTo>
                <a:lnTo>
                  <a:pt x="142" y="649"/>
                </a:lnTo>
                <a:lnTo>
                  <a:pt x="147" y="647"/>
                </a:lnTo>
                <a:lnTo>
                  <a:pt x="152" y="646"/>
                </a:lnTo>
                <a:lnTo>
                  <a:pt x="157" y="646"/>
                </a:lnTo>
                <a:lnTo>
                  <a:pt x="162" y="647"/>
                </a:lnTo>
                <a:lnTo>
                  <a:pt x="168" y="649"/>
                </a:lnTo>
                <a:lnTo>
                  <a:pt x="172" y="652"/>
                </a:lnTo>
                <a:lnTo>
                  <a:pt x="176" y="655"/>
                </a:lnTo>
                <a:lnTo>
                  <a:pt x="179" y="660"/>
                </a:lnTo>
                <a:lnTo>
                  <a:pt x="179" y="660"/>
                </a:lnTo>
                <a:lnTo>
                  <a:pt x="181" y="664"/>
                </a:lnTo>
                <a:lnTo>
                  <a:pt x="183" y="670"/>
                </a:lnTo>
                <a:lnTo>
                  <a:pt x="183" y="676"/>
                </a:lnTo>
                <a:lnTo>
                  <a:pt x="181" y="680"/>
                </a:lnTo>
                <a:lnTo>
                  <a:pt x="180" y="686"/>
                </a:lnTo>
                <a:lnTo>
                  <a:pt x="177" y="689"/>
                </a:lnTo>
                <a:lnTo>
                  <a:pt x="173" y="694"/>
                </a:lnTo>
                <a:lnTo>
                  <a:pt x="169" y="697"/>
                </a:lnTo>
                <a:lnTo>
                  <a:pt x="116" y="728"/>
                </a:lnTo>
                <a:lnTo>
                  <a:pt x="116" y="728"/>
                </a:lnTo>
                <a:lnTo>
                  <a:pt x="111" y="730"/>
                </a:lnTo>
                <a:lnTo>
                  <a:pt x="106" y="732"/>
                </a:lnTo>
                <a:lnTo>
                  <a:pt x="100" y="732"/>
                </a:lnTo>
                <a:lnTo>
                  <a:pt x="96" y="730"/>
                </a:lnTo>
                <a:lnTo>
                  <a:pt x="90" y="728"/>
                </a:lnTo>
                <a:lnTo>
                  <a:pt x="86" y="726"/>
                </a:lnTo>
                <a:lnTo>
                  <a:pt x="82" y="722"/>
                </a:lnTo>
                <a:lnTo>
                  <a:pt x="79" y="718"/>
                </a:lnTo>
                <a:lnTo>
                  <a:pt x="79" y="718"/>
                </a:lnTo>
                <a:lnTo>
                  <a:pt x="76" y="712"/>
                </a:lnTo>
                <a:lnTo>
                  <a:pt x="75" y="708"/>
                </a:lnTo>
                <a:lnTo>
                  <a:pt x="75" y="702"/>
                </a:lnTo>
                <a:lnTo>
                  <a:pt x="76" y="697"/>
                </a:lnTo>
                <a:lnTo>
                  <a:pt x="78" y="692"/>
                </a:lnTo>
                <a:lnTo>
                  <a:pt x="81" y="687"/>
                </a:lnTo>
                <a:lnTo>
                  <a:pt x="84" y="684"/>
                </a:lnTo>
                <a:lnTo>
                  <a:pt x="89" y="680"/>
                </a:lnTo>
                <a:lnTo>
                  <a:pt x="142" y="649"/>
                </a:lnTo>
                <a:lnTo>
                  <a:pt x="142" y="649"/>
                </a:lnTo>
                <a:close/>
                <a:moveTo>
                  <a:pt x="89" y="397"/>
                </a:moveTo>
                <a:lnTo>
                  <a:pt x="89" y="397"/>
                </a:lnTo>
                <a:lnTo>
                  <a:pt x="94" y="397"/>
                </a:lnTo>
                <a:lnTo>
                  <a:pt x="99" y="400"/>
                </a:lnTo>
                <a:lnTo>
                  <a:pt x="104" y="402"/>
                </a:lnTo>
                <a:lnTo>
                  <a:pt x="108" y="405"/>
                </a:lnTo>
                <a:lnTo>
                  <a:pt x="112" y="409"/>
                </a:lnTo>
                <a:lnTo>
                  <a:pt x="114" y="413"/>
                </a:lnTo>
                <a:lnTo>
                  <a:pt x="115" y="419"/>
                </a:lnTo>
                <a:lnTo>
                  <a:pt x="116" y="425"/>
                </a:lnTo>
                <a:lnTo>
                  <a:pt x="116" y="425"/>
                </a:lnTo>
                <a:lnTo>
                  <a:pt x="115" y="430"/>
                </a:lnTo>
                <a:lnTo>
                  <a:pt x="114" y="435"/>
                </a:lnTo>
                <a:lnTo>
                  <a:pt x="112" y="439"/>
                </a:lnTo>
                <a:lnTo>
                  <a:pt x="108" y="444"/>
                </a:lnTo>
                <a:lnTo>
                  <a:pt x="104" y="447"/>
                </a:lnTo>
                <a:lnTo>
                  <a:pt x="99" y="450"/>
                </a:lnTo>
                <a:lnTo>
                  <a:pt x="94" y="451"/>
                </a:lnTo>
                <a:lnTo>
                  <a:pt x="89" y="452"/>
                </a:lnTo>
                <a:lnTo>
                  <a:pt x="27" y="452"/>
                </a:lnTo>
                <a:lnTo>
                  <a:pt x="27" y="452"/>
                </a:lnTo>
                <a:lnTo>
                  <a:pt x="22" y="451"/>
                </a:lnTo>
                <a:lnTo>
                  <a:pt x="17" y="450"/>
                </a:lnTo>
                <a:lnTo>
                  <a:pt x="13" y="447"/>
                </a:lnTo>
                <a:lnTo>
                  <a:pt x="8" y="444"/>
                </a:lnTo>
                <a:lnTo>
                  <a:pt x="5" y="439"/>
                </a:lnTo>
                <a:lnTo>
                  <a:pt x="2" y="435"/>
                </a:lnTo>
                <a:lnTo>
                  <a:pt x="1" y="430"/>
                </a:lnTo>
                <a:lnTo>
                  <a:pt x="0" y="425"/>
                </a:lnTo>
                <a:lnTo>
                  <a:pt x="0" y="425"/>
                </a:lnTo>
                <a:lnTo>
                  <a:pt x="1" y="419"/>
                </a:lnTo>
                <a:lnTo>
                  <a:pt x="2" y="413"/>
                </a:lnTo>
                <a:lnTo>
                  <a:pt x="5" y="409"/>
                </a:lnTo>
                <a:lnTo>
                  <a:pt x="8" y="405"/>
                </a:lnTo>
                <a:lnTo>
                  <a:pt x="13" y="402"/>
                </a:lnTo>
                <a:lnTo>
                  <a:pt x="17" y="400"/>
                </a:lnTo>
                <a:lnTo>
                  <a:pt x="22" y="397"/>
                </a:lnTo>
                <a:lnTo>
                  <a:pt x="27" y="397"/>
                </a:lnTo>
                <a:lnTo>
                  <a:pt x="89" y="397"/>
                </a:lnTo>
                <a:lnTo>
                  <a:pt x="89" y="397"/>
                </a:lnTo>
                <a:close/>
                <a:moveTo>
                  <a:pt x="381" y="303"/>
                </a:moveTo>
                <a:lnTo>
                  <a:pt x="381" y="303"/>
                </a:lnTo>
                <a:lnTo>
                  <a:pt x="380" y="297"/>
                </a:lnTo>
                <a:lnTo>
                  <a:pt x="380" y="292"/>
                </a:lnTo>
                <a:lnTo>
                  <a:pt x="381" y="287"/>
                </a:lnTo>
                <a:lnTo>
                  <a:pt x="383" y="282"/>
                </a:lnTo>
                <a:lnTo>
                  <a:pt x="386" y="277"/>
                </a:lnTo>
                <a:lnTo>
                  <a:pt x="390" y="274"/>
                </a:lnTo>
                <a:lnTo>
                  <a:pt x="395" y="271"/>
                </a:lnTo>
                <a:lnTo>
                  <a:pt x="399" y="268"/>
                </a:lnTo>
                <a:lnTo>
                  <a:pt x="399" y="268"/>
                </a:lnTo>
                <a:lnTo>
                  <a:pt x="405" y="268"/>
                </a:lnTo>
                <a:lnTo>
                  <a:pt x="410" y="268"/>
                </a:lnTo>
                <a:lnTo>
                  <a:pt x="415" y="270"/>
                </a:lnTo>
                <a:lnTo>
                  <a:pt x="420" y="271"/>
                </a:lnTo>
                <a:lnTo>
                  <a:pt x="425" y="274"/>
                </a:lnTo>
                <a:lnTo>
                  <a:pt x="428" y="277"/>
                </a:lnTo>
                <a:lnTo>
                  <a:pt x="431" y="282"/>
                </a:lnTo>
                <a:lnTo>
                  <a:pt x="434" y="288"/>
                </a:lnTo>
                <a:lnTo>
                  <a:pt x="449" y="341"/>
                </a:lnTo>
                <a:lnTo>
                  <a:pt x="449" y="341"/>
                </a:lnTo>
                <a:lnTo>
                  <a:pt x="477" y="331"/>
                </a:lnTo>
                <a:lnTo>
                  <a:pt x="507" y="323"/>
                </a:lnTo>
                <a:lnTo>
                  <a:pt x="507" y="323"/>
                </a:lnTo>
                <a:lnTo>
                  <a:pt x="508" y="323"/>
                </a:lnTo>
                <a:lnTo>
                  <a:pt x="508" y="323"/>
                </a:lnTo>
                <a:lnTo>
                  <a:pt x="533" y="319"/>
                </a:lnTo>
                <a:lnTo>
                  <a:pt x="559" y="316"/>
                </a:lnTo>
                <a:lnTo>
                  <a:pt x="559" y="275"/>
                </a:lnTo>
                <a:lnTo>
                  <a:pt x="559" y="275"/>
                </a:lnTo>
                <a:lnTo>
                  <a:pt x="560" y="270"/>
                </a:lnTo>
                <a:lnTo>
                  <a:pt x="562" y="264"/>
                </a:lnTo>
                <a:lnTo>
                  <a:pt x="564" y="259"/>
                </a:lnTo>
                <a:lnTo>
                  <a:pt x="567" y="256"/>
                </a:lnTo>
                <a:lnTo>
                  <a:pt x="572" y="252"/>
                </a:lnTo>
                <a:lnTo>
                  <a:pt x="576" y="250"/>
                </a:lnTo>
                <a:lnTo>
                  <a:pt x="581" y="248"/>
                </a:lnTo>
                <a:lnTo>
                  <a:pt x="587" y="248"/>
                </a:lnTo>
                <a:lnTo>
                  <a:pt x="587" y="248"/>
                </a:lnTo>
                <a:lnTo>
                  <a:pt x="592" y="248"/>
                </a:lnTo>
                <a:lnTo>
                  <a:pt x="598" y="250"/>
                </a:lnTo>
                <a:lnTo>
                  <a:pt x="603" y="252"/>
                </a:lnTo>
                <a:lnTo>
                  <a:pt x="606" y="256"/>
                </a:lnTo>
                <a:lnTo>
                  <a:pt x="609" y="259"/>
                </a:lnTo>
                <a:lnTo>
                  <a:pt x="612" y="264"/>
                </a:lnTo>
                <a:lnTo>
                  <a:pt x="614" y="270"/>
                </a:lnTo>
                <a:lnTo>
                  <a:pt x="614" y="275"/>
                </a:lnTo>
                <a:lnTo>
                  <a:pt x="614" y="316"/>
                </a:lnTo>
                <a:lnTo>
                  <a:pt x="614" y="316"/>
                </a:lnTo>
                <a:lnTo>
                  <a:pt x="640" y="319"/>
                </a:lnTo>
                <a:lnTo>
                  <a:pt x="667" y="323"/>
                </a:lnTo>
                <a:lnTo>
                  <a:pt x="667" y="324"/>
                </a:lnTo>
                <a:lnTo>
                  <a:pt x="667" y="323"/>
                </a:lnTo>
                <a:lnTo>
                  <a:pt x="667" y="323"/>
                </a:lnTo>
                <a:lnTo>
                  <a:pt x="696" y="331"/>
                </a:lnTo>
                <a:lnTo>
                  <a:pt x="725" y="341"/>
                </a:lnTo>
                <a:lnTo>
                  <a:pt x="741" y="288"/>
                </a:lnTo>
                <a:lnTo>
                  <a:pt x="741" y="288"/>
                </a:lnTo>
                <a:lnTo>
                  <a:pt x="743" y="282"/>
                </a:lnTo>
                <a:lnTo>
                  <a:pt x="745" y="277"/>
                </a:lnTo>
                <a:lnTo>
                  <a:pt x="749" y="274"/>
                </a:lnTo>
                <a:lnTo>
                  <a:pt x="753" y="271"/>
                </a:lnTo>
                <a:lnTo>
                  <a:pt x="758" y="270"/>
                </a:lnTo>
                <a:lnTo>
                  <a:pt x="764" y="268"/>
                </a:lnTo>
                <a:lnTo>
                  <a:pt x="769" y="268"/>
                </a:lnTo>
                <a:lnTo>
                  <a:pt x="774" y="268"/>
                </a:lnTo>
                <a:lnTo>
                  <a:pt x="774" y="268"/>
                </a:lnTo>
                <a:lnTo>
                  <a:pt x="779" y="271"/>
                </a:lnTo>
                <a:lnTo>
                  <a:pt x="784" y="274"/>
                </a:lnTo>
                <a:lnTo>
                  <a:pt x="787" y="277"/>
                </a:lnTo>
                <a:lnTo>
                  <a:pt x="791" y="282"/>
                </a:lnTo>
                <a:lnTo>
                  <a:pt x="793" y="287"/>
                </a:lnTo>
                <a:lnTo>
                  <a:pt x="793" y="292"/>
                </a:lnTo>
                <a:lnTo>
                  <a:pt x="794" y="297"/>
                </a:lnTo>
                <a:lnTo>
                  <a:pt x="793" y="303"/>
                </a:lnTo>
                <a:lnTo>
                  <a:pt x="693" y="646"/>
                </a:lnTo>
                <a:lnTo>
                  <a:pt x="693" y="646"/>
                </a:lnTo>
                <a:lnTo>
                  <a:pt x="690" y="652"/>
                </a:lnTo>
                <a:lnTo>
                  <a:pt x="687" y="656"/>
                </a:lnTo>
                <a:lnTo>
                  <a:pt x="684" y="660"/>
                </a:lnTo>
                <a:lnTo>
                  <a:pt x="679" y="663"/>
                </a:lnTo>
                <a:lnTo>
                  <a:pt x="674" y="664"/>
                </a:lnTo>
                <a:lnTo>
                  <a:pt x="670" y="665"/>
                </a:lnTo>
                <a:lnTo>
                  <a:pt x="664" y="667"/>
                </a:lnTo>
                <a:lnTo>
                  <a:pt x="659" y="665"/>
                </a:lnTo>
                <a:lnTo>
                  <a:pt x="659" y="665"/>
                </a:lnTo>
                <a:lnTo>
                  <a:pt x="654" y="663"/>
                </a:lnTo>
                <a:lnTo>
                  <a:pt x="649" y="660"/>
                </a:lnTo>
                <a:lnTo>
                  <a:pt x="645" y="656"/>
                </a:lnTo>
                <a:lnTo>
                  <a:pt x="643" y="652"/>
                </a:lnTo>
                <a:lnTo>
                  <a:pt x="640" y="647"/>
                </a:lnTo>
                <a:lnTo>
                  <a:pt x="639" y="643"/>
                </a:lnTo>
                <a:lnTo>
                  <a:pt x="639" y="637"/>
                </a:lnTo>
                <a:lnTo>
                  <a:pt x="640" y="631"/>
                </a:lnTo>
                <a:lnTo>
                  <a:pt x="710" y="394"/>
                </a:lnTo>
                <a:lnTo>
                  <a:pt x="710" y="394"/>
                </a:lnTo>
                <a:lnTo>
                  <a:pt x="684" y="385"/>
                </a:lnTo>
                <a:lnTo>
                  <a:pt x="655" y="377"/>
                </a:lnTo>
                <a:lnTo>
                  <a:pt x="655" y="377"/>
                </a:lnTo>
                <a:lnTo>
                  <a:pt x="655" y="377"/>
                </a:lnTo>
                <a:lnTo>
                  <a:pt x="636" y="373"/>
                </a:lnTo>
                <a:lnTo>
                  <a:pt x="614" y="371"/>
                </a:lnTo>
                <a:lnTo>
                  <a:pt x="614" y="438"/>
                </a:lnTo>
                <a:lnTo>
                  <a:pt x="614" y="438"/>
                </a:lnTo>
                <a:lnTo>
                  <a:pt x="614" y="443"/>
                </a:lnTo>
                <a:lnTo>
                  <a:pt x="612" y="449"/>
                </a:lnTo>
                <a:lnTo>
                  <a:pt x="609" y="453"/>
                </a:lnTo>
                <a:lnTo>
                  <a:pt x="606" y="457"/>
                </a:lnTo>
                <a:lnTo>
                  <a:pt x="603" y="460"/>
                </a:lnTo>
                <a:lnTo>
                  <a:pt x="598" y="463"/>
                </a:lnTo>
                <a:lnTo>
                  <a:pt x="592" y="465"/>
                </a:lnTo>
                <a:lnTo>
                  <a:pt x="587" y="466"/>
                </a:lnTo>
                <a:lnTo>
                  <a:pt x="587" y="466"/>
                </a:lnTo>
                <a:lnTo>
                  <a:pt x="581" y="465"/>
                </a:lnTo>
                <a:lnTo>
                  <a:pt x="576" y="463"/>
                </a:lnTo>
                <a:lnTo>
                  <a:pt x="572" y="460"/>
                </a:lnTo>
                <a:lnTo>
                  <a:pt x="567" y="457"/>
                </a:lnTo>
                <a:lnTo>
                  <a:pt x="564" y="453"/>
                </a:lnTo>
                <a:lnTo>
                  <a:pt x="562" y="449"/>
                </a:lnTo>
                <a:lnTo>
                  <a:pt x="560" y="443"/>
                </a:lnTo>
                <a:lnTo>
                  <a:pt x="559" y="438"/>
                </a:lnTo>
                <a:lnTo>
                  <a:pt x="559" y="371"/>
                </a:lnTo>
                <a:lnTo>
                  <a:pt x="559" y="371"/>
                </a:lnTo>
                <a:lnTo>
                  <a:pt x="539" y="373"/>
                </a:lnTo>
                <a:lnTo>
                  <a:pt x="519" y="377"/>
                </a:lnTo>
                <a:lnTo>
                  <a:pt x="519" y="377"/>
                </a:lnTo>
                <a:lnTo>
                  <a:pt x="518" y="377"/>
                </a:lnTo>
                <a:lnTo>
                  <a:pt x="518" y="377"/>
                </a:lnTo>
                <a:lnTo>
                  <a:pt x="491" y="385"/>
                </a:lnTo>
                <a:lnTo>
                  <a:pt x="464" y="394"/>
                </a:lnTo>
                <a:lnTo>
                  <a:pt x="534" y="631"/>
                </a:lnTo>
                <a:lnTo>
                  <a:pt x="534" y="631"/>
                </a:lnTo>
                <a:lnTo>
                  <a:pt x="534" y="637"/>
                </a:lnTo>
                <a:lnTo>
                  <a:pt x="534" y="643"/>
                </a:lnTo>
                <a:lnTo>
                  <a:pt x="533" y="647"/>
                </a:lnTo>
                <a:lnTo>
                  <a:pt x="532" y="652"/>
                </a:lnTo>
                <a:lnTo>
                  <a:pt x="528" y="656"/>
                </a:lnTo>
                <a:lnTo>
                  <a:pt x="525" y="660"/>
                </a:lnTo>
                <a:lnTo>
                  <a:pt x="520" y="663"/>
                </a:lnTo>
                <a:lnTo>
                  <a:pt x="515" y="665"/>
                </a:lnTo>
                <a:lnTo>
                  <a:pt x="515" y="665"/>
                </a:lnTo>
                <a:lnTo>
                  <a:pt x="510" y="667"/>
                </a:lnTo>
                <a:lnTo>
                  <a:pt x="504" y="665"/>
                </a:lnTo>
                <a:lnTo>
                  <a:pt x="499" y="664"/>
                </a:lnTo>
                <a:lnTo>
                  <a:pt x="494" y="663"/>
                </a:lnTo>
                <a:lnTo>
                  <a:pt x="490" y="660"/>
                </a:lnTo>
                <a:lnTo>
                  <a:pt x="486" y="656"/>
                </a:lnTo>
                <a:lnTo>
                  <a:pt x="483" y="652"/>
                </a:lnTo>
                <a:lnTo>
                  <a:pt x="482" y="646"/>
                </a:lnTo>
                <a:lnTo>
                  <a:pt x="381" y="303"/>
                </a:lnTo>
                <a:lnTo>
                  <a:pt x="381" y="303"/>
                </a:lnTo>
                <a:close/>
              </a:path>
            </a:pathLst>
          </a:custGeom>
          <a:solidFill>
            <a:srgbClr val="222D4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39"/>
          <p:cNvSpPr/>
          <p:nvPr/>
        </p:nvSpPr>
        <p:spPr>
          <a:xfrm>
            <a:off x="404617" y="2244969"/>
            <a:ext cx="3384377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</a:t>
            </a:r>
            <a:endParaRPr sz="1600" b="1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ahoma"/>
                <a:ea typeface="Tahoma"/>
                <a:cs typeface="Tahoma"/>
                <a:sym typeface="Tahoma"/>
              </a:rPr>
              <a:t>      Are borrowers belonging to grade A loans less likely to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ahoma"/>
                <a:ea typeface="Tahoma"/>
                <a:cs typeface="Tahoma"/>
                <a:sym typeface="Tahoma"/>
              </a:rPr>
              <a:t>default?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latin typeface="Tahoma"/>
              <a:ea typeface="Tahoma"/>
              <a:cs typeface="Tahoma"/>
              <a:sym typeface="Tahoma"/>
            </a:endParaRPr>
          </a:p>
          <a:p>
            <a:pPr lvl="0" algn="just"/>
            <a:r>
              <a:rPr lang="en" sz="1600" b="1" dirty="0">
                <a:latin typeface="Tahoma"/>
                <a:ea typeface="Tahoma"/>
                <a:cs typeface="Tahoma"/>
                <a:sym typeface="Tahoma"/>
              </a:rPr>
              <a:t>      Yes.</a:t>
            </a:r>
            <a:endParaRPr sz="1600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468;p38">
            <a:extLst>
              <a:ext uri="{FF2B5EF4-FFF2-40B4-BE49-F238E27FC236}">
                <a16:creationId xmlns:a16="http://schemas.microsoft.com/office/drawing/2014/main" id="{99A25624-4859-4A2E-B206-9B853891A9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688331" y="202510"/>
            <a:ext cx="77673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dirty="0"/>
              <a:t>Customer Portrait o</a:t>
            </a:r>
            <a:r>
              <a:rPr lang="en-US" altLang="zh-CN" dirty="0"/>
              <a:t>f Defaulted Records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1EC6D-5C98-451B-BB77-18793D83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203598"/>
            <a:ext cx="5061573" cy="307580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851a12fdce4dd3f9e72ffb430d6b981bd0d25b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5135</TotalTime>
  <Words>1120</Words>
  <Application>Microsoft Office PowerPoint</Application>
  <PresentationFormat>On-screen Show (16:9)</PresentationFormat>
  <Paragraphs>226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맑은 고딕</vt:lpstr>
      <vt:lpstr>Play</vt:lpstr>
      <vt:lpstr>Arial</vt:lpstr>
      <vt:lpstr>Arial Black</vt:lpstr>
      <vt:lpstr>Tahoma</vt:lpstr>
      <vt:lpstr>Wingdings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QIUYI LU</cp:lastModifiedBy>
  <cp:revision>227</cp:revision>
  <dcterms:created xsi:type="dcterms:W3CDTF">2014-02-18T09:33:50Z</dcterms:created>
  <dcterms:modified xsi:type="dcterms:W3CDTF">2019-12-14T02:47:36Z</dcterms:modified>
  <cp:category>第一PPT模板网-WWW.1PPT.COM</cp:category>
</cp:coreProperties>
</file>