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6" r:id="rId4"/>
    <p:sldId id="258" r:id="rId5"/>
    <p:sldId id="269" r:id="rId6"/>
    <p:sldId id="270" r:id="rId7"/>
    <p:sldId id="271" r:id="rId8"/>
    <p:sldId id="260" r:id="rId9"/>
    <p:sldId id="261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78956" autoAdjust="0"/>
  </p:normalViewPr>
  <p:slideViewPr>
    <p:cSldViewPr snapToGrid="0">
      <p:cViewPr>
        <p:scale>
          <a:sx n="66" d="100"/>
          <a:sy n="66" d="100"/>
        </p:scale>
        <p:origin x="2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ske Smetsers" userId="2bb3a334-ad20-45a8-9a29-e7c9fd7c3c06" providerId="ADAL" clId="{151F39E8-2A42-479C-BFCE-7933E5F60EFC}"/>
    <pc:docChg chg="undo custSel addSld delSld modSld sldOrd">
      <pc:chgData name="Renske Smetsers" userId="2bb3a334-ad20-45a8-9a29-e7c9fd7c3c06" providerId="ADAL" clId="{151F39E8-2A42-479C-BFCE-7933E5F60EFC}" dt="2018-09-29T14:35:10.339" v="894"/>
      <pc:docMkLst>
        <pc:docMk/>
      </pc:docMkLst>
      <pc:sldChg chg="modSp modTransition modNotesTx">
        <pc:chgData name="Renske Smetsers" userId="2bb3a334-ad20-45a8-9a29-e7c9fd7c3c06" providerId="ADAL" clId="{151F39E8-2A42-479C-BFCE-7933E5F60EFC}" dt="2018-09-29T14:34:54.037" v="892"/>
        <pc:sldMkLst>
          <pc:docMk/>
          <pc:sldMk cId="3455850179" sldId="257"/>
        </pc:sldMkLst>
        <pc:spChg chg="mod">
          <ac:chgData name="Renske Smetsers" userId="2bb3a334-ad20-45a8-9a29-e7c9fd7c3c06" providerId="ADAL" clId="{151F39E8-2A42-479C-BFCE-7933E5F60EFC}" dt="2018-09-29T13:33:15.085" v="320" actId="20577"/>
          <ac:spMkLst>
            <pc:docMk/>
            <pc:sldMk cId="3455850179" sldId="257"/>
            <ac:spMk id="42" creationId="{C5A55CC0-88EC-4654-BC8D-E9D738AD9C7D}"/>
          </ac:spMkLst>
        </pc:spChg>
        <pc:spChg chg="mod">
          <ac:chgData name="Renske Smetsers" userId="2bb3a334-ad20-45a8-9a29-e7c9fd7c3c06" providerId="ADAL" clId="{151F39E8-2A42-479C-BFCE-7933E5F60EFC}" dt="2018-09-29T13:33:14.615" v="318" actId="20577"/>
          <ac:spMkLst>
            <pc:docMk/>
            <pc:sldMk cId="3455850179" sldId="257"/>
            <ac:spMk id="45" creationId="{E429C2A6-2B49-48E0-B11F-67E0DA2E1796}"/>
          </ac:spMkLst>
        </pc:spChg>
        <pc:spChg chg="mod">
          <ac:chgData name="Renske Smetsers" userId="2bb3a334-ad20-45a8-9a29-e7c9fd7c3c06" providerId="ADAL" clId="{151F39E8-2A42-479C-BFCE-7933E5F60EFC}" dt="2018-09-29T13:33:15.635" v="322" actId="20577"/>
          <ac:spMkLst>
            <pc:docMk/>
            <pc:sldMk cId="3455850179" sldId="257"/>
            <ac:spMk id="46" creationId="{AEDB91EB-7F09-4878-8667-E7506DDD720A}"/>
          </ac:spMkLst>
        </pc:spChg>
        <pc:spChg chg="mod">
          <ac:chgData name="Renske Smetsers" userId="2bb3a334-ad20-45a8-9a29-e7c9fd7c3c06" providerId="ADAL" clId="{151F39E8-2A42-479C-BFCE-7933E5F60EFC}" dt="2018-09-29T13:33:16.309" v="324" actId="20577"/>
          <ac:spMkLst>
            <pc:docMk/>
            <pc:sldMk cId="3455850179" sldId="257"/>
            <ac:spMk id="47" creationId="{7EB5D055-DD63-4FDF-B3E0-EDC8FFC21AFA}"/>
          </ac:spMkLst>
        </pc:spChg>
        <pc:spChg chg="mod">
          <ac:chgData name="Renske Smetsers" userId="2bb3a334-ad20-45a8-9a29-e7c9fd7c3c06" providerId="ADAL" clId="{151F39E8-2A42-479C-BFCE-7933E5F60EFC}" dt="2018-09-26T16:16:20.123" v="4" actId="20577"/>
          <ac:spMkLst>
            <pc:docMk/>
            <pc:sldMk cId="3455850179" sldId="257"/>
            <ac:spMk id="48" creationId="{63C2B013-945D-44DB-951C-EF0F61AD8861}"/>
          </ac:spMkLst>
        </pc:spChg>
        <pc:cxnChg chg="mod">
          <ac:chgData name="Renske Smetsers" userId="2bb3a334-ad20-45a8-9a29-e7c9fd7c3c06" providerId="ADAL" clId="{151F39E8-2A42-479C-BFCE-7933E5F60EFC}" dt="2018-09-26T16:16:06.903" v="0" actId="14100"/>
          <ac:cxnSpMkLst>
            <pc:docMk/>
            <pc:sldMk cId="3455850179" sldId="257"/>
            <ac:cxnSpMk id="38" creationId="{4C6E5B0A-9AAE-4148-8E16-AF1FF38C2557}"/>
          </ac:cxnSpMkLst>
        </pc:cxnChg>
      </pc:sldChg>
      <pc:sldChg chg="modSp">
        <pc:chgData name="Renske Smetsers" userId="2bb3a334-ad20-45a8-9a29-e7c9fd7c3c06" providerId="ADAL" clId="{151F39E8-2A42-479C-BFCE-7933E5F60EFC}" dt="2018-09-29T14:18:13.108" v="826" actId="14100"/>
        <pc:sldMkLst>
          <pc:docMk/>
          <pc:sldMk cId="1814822378" sldId="258"/>
        </pc:sldMkLst>
        <pc:cxnChg chg="mod">
          <ac:chgData name="Renske Smetsers" userId="2bb3a334-ad20-45a8-9a29-e7c9fd7c3c06" providerId="ADAL" clId="{151F39E8-2A42-479C-BFCE-7933E5F60EFC}" dt="2018-09-29T14:18:13.108" v="826" actId="14100"/>
          <ac:cxnSpMkLst>
            <pc:docMk/>
            <pc:sldMk cId="1814822378" sldId="258"/>
            <ac:cxnSpMk id="27" creationId="{BB78AA3D-BAB6-4664-807D-B41B711CE689}"/>
          </ac:cxnSpMkLst>
        </pc:cxnChg>
        <pc:cxnChg chg="mod">
          <ac:chgData name="Renske Smetsers" userId="2bb3a334-ad20-45a8-9a29-e7c9fd7c3c06" providerId="ADAL" clId="{151F39E8-2A42-479C-BFCE-7933E5F60EFC}" dt="2018-09-29T14:18:08.326" v="825" actId="14100"/>
          <ac:cxnSpMkLst>
            <pc:docMk/>
            <pc:sldMk cId="1814822378" sldId="258"/>
            <ac:cxnSpMk id="38" creationId="{4C6E5B0A-9AAE-4148-8E16-AF1FF38C2557}"/>
          </ac:cxnSpMkLst>
        </pc:cxnChg>
      </pc:sldChg>
      <pc:sldChg chg="modSp add ord modTransition">
        <pc:chgData name="Renske Smetsers" userId="2bb3a334-ad20-45a8-9a29-e7c9fd7c3c06" providerId="ADAL" clId="{151F39E8-2A42-479C-BFCE-7933E5F60EFC}" dt="2018-09-29T14:35:10.339" v="894"/>
        <pc:sldMkLst>
          <pc:docMk/>
          <pc:sldMk cId="292369034" sldId="262"/>
        </pc:sldMkLst>
        <pc:spChg chg="mod">
          <ac:chgData name="Renske Smetsers" userId="2bb3a334-ad20-45a8-9a29-e7c9fd7c3c06" providerId="ADAL" clId="{151F39E8-2A42-479C-BFCE-7933E5F60EFC}" dt="2018-09-26T16:20:13.108" v="23" actId="20577"/>
          <ac:spMkLst>
            <pc:docMk/>
            <pc:sldMk cId="292369034" sldId="262"/>
            <ac:spMk id="42" creationId="{C5A55CC0-88EC-4654-BC8D-E9D738AD9C7D}"/>
          </ac:spMkLst>
        </pc:spChg>
        <pc:spChg chg="mod">
          <ac:chgData name="Renske Smetsers" userId="2bb3a334-ad20-45a8-9a29-e7c9fd7c3c06" providerId="ADAL" clId="{151F39E8-2A42-479C-BFCE-7933E5F60EFC}" dt="2018-09-26T16:20:16.900" v="25" actId="20577"/>
          <ac:spMkLst>
            <pc:docMk/>
            <pc:sldMk cId="292369034" sldId="262"/>
            <ac:spMk id="47" creationId="{7EB5D055-DD63-4FDF-B3E0-EDC8FFC21AFA}"/>
          </ac:spMkLst>
        </pc:spChg>
      </pc:sldChg>
      <pc:sldChg chg="addSp delSp add">
        <pc:chgData name="Renske Smetsers" userId="2bb3a334-ad20-45a8-9a29-e7c9fd7c3c06" providerId="ADAL" clId="{151F39E8-2A42-479C-BFCE-7933E5F60EFC}" dt="2018-09-27T08:03:38.967" v="29" actId="478"/>
        <pc:sldMkLst>
          <pc:docMk/>
          <pc:sldMk cId="197711524" sldId="263"/>
        </pc:sldMkLst>
        <pc:grpChg chg="add del">
          <ac:chgData name="Renske Smetsers" userId="2bb3a334-ad20-45a8-9a29-e7c9fd7c3c06" providerId="ADAL" clId="{151F39E8-2A42-479C-BFCE-7933E5F60EFC}" dt="2018-09-27T08:03:37.929" v="28" actId="478"/>
          <ac:grpSpMkLst>
            <pc:docMk/>
            <pc:sldMk cId="197711524" sldId="263"/>
            <ac:grpSpMk id="2" creationId="{259B05D4-D1EA-48F9-B2B3-604D2138422C}"/>
          </ac:grpSpMkLst>
        </pc:grpChg>
        <pc:grpChg chg="add">
          <ac:chgData name="Renske Smetsers" userId="2bb3a334-ad20-45a8-9a29-e7c9fd7c3c06" providerId="ADAL" clId="{151F39E8-2A42-479C-BFCE-7933E5F60EFC}" dt="2018-09-27T08:03:38.967" v="29" actId="478"/>
          <ac:grpSpMkLst>
            <pc:docMk/>
            <pc:sldMk cId="197711524" sldId="263"/>
            <ac:grpSpMk id="57" creationId="{BD6B4F4A-FBA5-4E46-A722-F78599DB1C04}"/>
          </ac:grpSpMkLst>
        </pc:grpChg>
      </pc:sldChg>
      <pc:sldChg chg="addSp delSp modSp add">
        <pc:chgData name="Renske Smetsers" userId="2bb3a334-ad20-45a8-9a29-e7c9fd7c3c06" providerId="ADAL" clId="{151F39E8-2A42-479C-BFCE-7933E5F60EFC}" dt="2018-09-29T13:50:59.486" v="350" actId="14100"/>
        <pc:sldMkLst>
          <pc:docMk/>
          <pc:sldMk cId="1746577249" sldId="264"/>
        </pc:sldMkLst>
        <pc:spChg chg="del mod topLvl">
          <ac:chgData name="Renske Smetsers" userId="2bb3a334-ad20-45a8-9a29-e7c9fd7c3c06" providerId="ADAL" clId="{151F39E8-2A42-479C-BFCE-7933E5F60EFC}" dt="2018-09-27T08:05:59.178" v="83" actId="478"/>
          <ac:spMkLst>
            <pc:docMk/>
            <pc:sldMk cId="1746577249" sldId="264"/>
            <ac:spMk id="61" creationId="{BB879F8B-6840-4462-99D1-4DA00DF46B18}"/>
          </ac:spMkLst>
        </pc:spChg>
        <pc:spChg chg="del mod topLvl">
          <ac:chgData name="Renske Smetsers" userId="2bb3a334-ad20-45a8-9a29-e7c9fd7c3c06" providerId="ADAL" clId="{151F39E8-2A42-479C-BFCE-7933E5F60EFC}" dt="2018-09-27T08:05:51.773" v="81" actId="478"/>
          <ac:spMkLst>
            <pc:docMk/>
            <pc:sldMk cId="1746577249" sldId="264"/>
            <ac:spMk id="62" creationId="{2014B330-CD8C-48B2-87D2-9C972CD775BB}"/>
          </ac:spMkLst>
        </pc:spChg>
        <pc:spChg chg="mod topLvl">
          <ac:chgData name="Renske Smetsers" userId="2bb3a334-ad20-45a8-9a29-e7c9fd7c3c06" providerId="ADAL" clId="{151F39E8-2A42-479C-BFCE-7933E5F60EFC}" dt="2018-09-27T08:06:21.662" v="97" actId="1076"/>
          <ac:spMkLst>
            <pc:docMk/>
            <pc:sldMk cId="1746577249" sldId="264"/>
            <ac:spMk id="63" creationId="{8794DA85-0788-4BB0-B746-219CEB4C6CC6}"/>
          </ac:spMkLst>
        </pc:spChg>
        <pc:spChg chg="mod topLvl">
          <ac:chgData name="Renske Smetsers" userId="2bb3a334-ad20-45a8-9a29-e7c9fd7c3c06" providerId="ADAL" clId="{151F39E8-2A42-479C-BFCE-7933E5F60EFC}" dt="2018-09-27T08:07:11.125" v="112" actId="1076"/>
          <ac:spMkLst>
            <pc:docMk/>
            <pc:sldMk cId="1746577249" sldId="264"/>
            <ac:spMk id="64" creationId="{70C0307C-DB7E-4D51-AE88-3A0153647CF0}"/>
          </ac:spMkLst>
        </pc:spChg>
        <pc:spChg chg="del mod topLvl">
          <ac:chgData name="Renske Smetsers" userId="2bb3a334-ad20-45a8-9a29-e7c9fd7c3c06" providerId="ADAL" clId="{151F39E8-2A42-479C-BFCE-7933E5F60EFC}" dt="2018-09-27T08:06:04.136" v="90" actId="478"/>
          <ac:spMkLst>
            <pc:docMk/>
            <pc:sldMk cId="1746577249" sldId="264"/>
            <ac:spMk id="65" creationId="{BAC80D20-AC3C-4B93-8D58-34381265628F}"/>
          </ac:spMkLst>
        </pc:spChg>
        <pc:spChg chg="del">
          <ac:chgData name="Renske Smetsers" userId="2bb3a334-ad20-45a8-9a29-e7c9fd7c3c06" providerId="ADAL" clId="{151F39E8-2A42-479C-BFCE-7933E5F60EFC}" dt="2018-09-27T08:04:36.661" v="47" actId="478"/>
          <ac:spMkLst>
            <pc:docMk/>
            <pc:sldMk cId="1746577249" sldId="264"/>
            <ac:spMk id="66" creationId="{2FFBBC32-558B-434F-8099-6E068D65E097}"/>
          </ac:spMkLst>
        </pc:spChg>
        <pc:spChg chg="mod topLvl">
          <ac:chgData name="Renske Smetsers" userId="2bb3a334-ad20-45a8-9a29-e7c9fd7c3c06" providerId="ADAL" clId="{151F39E8-2A42-479C-BFCE-7933E5F60EFC}" dt="2018-09-27T08:06:53.747" v="106" actId="1076"/>
          <ac:spMkLst>
            <pc:docMk/>
            <pc:sldMk cId="1746577249" sldId="264"/>
            <ac:spMk id="67" creationId="{ECE259CA-3ECC-4206-B953-F4BF4BBA55DC}"/>
          </ac:spMkLst>
        </pc:spChg>
        <pc:spChg chg="del mod topLvl">
          <ac:chgData name="Renske Smetsers" userId="2bb3a334-ad20-45a8-9a29-e7c9fd7c3c06" providerId="ADAL" clId="{151F39E8-2A42-479C-BFCE-7933E5F60EFC}" dt="2018-09-27T08:06:04.133" v="88" actId="478"/>
          <ac:spMkLst>
            <pc:docMk/>
            <pc:sldMk cId="1746577249" sldId="264"/>
            <ac:spMk id="68" creationId="{A76DA5DE-0B7A-45C4-B9B7-A0B29A3826B2}"/>
          </ac:spMkLst>
        </pc:spChg>
        <pc:spChg chg="del mod">
          <ac:chgData name="Renske Smetsers" userId="2bb3a334-ad20-45a8-9a29-e7c9fd7c3c06" providerId="ADAL" clId="{151F39E8-2A42-479C-BFCE-7933E5F60EFC}" dt="2018-09-27T08:04:56.513" v="55" actId="478"/>
          <ac:spMkLst>
            <pc:docMk/>
            <pc:sldMk cId="1746577249" sldId="264"/>
            <ac:spMk id="69" creationId="{FFE52662-C03C-416D-8B91-4D97D39C9CC8}"/>
          </ac:spMkLst>
        </pc:spChg>
        <pc:spChg chg="del mod topLvl">
          <ac:chgData name="Renske Smetsers" userId="2bb3a334-ad20-45a8-9a29-e7c9fd7c3c06" providerId="ADAL" clId="{151F39E8-2A42-479C-BFCE-7933E5F60EFC}" dt="2018-09-27T08:05:51.773" v="81" actId="478"/>
          <ac:spMkLst>
            <pc:docMk/>
            <pc:sldMk cId="1746577249" sldId="264"/>
            <ac:spMk id="70" creationId="{01A8411E-C7E6-450C-970D-0EB7D437A4FD}"/>
          </ac:spMkLst>
        </pc:spChg>
        <pc:spChg chg="mod topLvl">
          <ac:chgData name="Renske Smetsers" userId="2bb3a334-ad20-45a8-9a29-e7c9fd7c3c06" providerId="ADAL" clId="{151F39E8-2A42-479C-BFCE-7933E5F60EFC}" dt="2018-09-27T08:05:47.766" v="80" actId="165"/>
          <ac:spMkLst>
            <pc:docMk/>
            <pc:sldMk cId="1746577249" sldId="264"/>
            <ac:spMk id="71" creationId="{2A05689D-1A62-4E65-B635-E2D06C631B55}"/>
          </ac:spMkLst>
        </pc:spChg>
        <pc:spChg chg="del">
          <ac:chgData name="Renske Smetsers" userId="2bb3a334-ad20-45a8-9a29-e7c9fd7c3c06" providerId="ADAL" clId="{151F39E8-2A42-479C-BFCE-7933E5F60EFC}" dt="2018-09-27T08:05:16.963" v="64" actId="478"/>
          <ac:spMkLst>
            <pc:docMk/>
            <pc:sldMk cId="1746577249" sldId="264"/>
            <ac:spMk id="72" creationId="{5819C736-F301-4FD4-9914-D4662A54CF28}"/>
          </ac:spMkLst>
        </pc:spChg>
        <pc:spChg chg="del mod">
          <ac:chgData name="Renske Smetsers" userId="2bb3a334-ad20-45a8-9a29-e7c9fd7c3c06" providerId="ADAL" clId="{151F39E8-2A42-479C-BFCE-7933E5F60EFC}" dt="2018-09-27T08:05:01.974" v="59" actId="478"/>
          <ac:spMkLst>
            <pc:docMk/>
            <pc:sldMk cId="1746577249" sldId="264"/>
            <ac:spMk id="73" creationId="{B81460B0-3744-4147-A04A-C1E7ED95884D}"/>
          </ac:spMkLst>
        </pc:spChg>
        <pc:spChg chg="del">
          <ac:chgData name="Renske Smetsers" userId="2bb3a334-ad20-45a8-9a29-e7c9fd7c3c06" providerId="ADAL" clId="{151F39E8-2A42-479C-BFCE-7933E5F60EFC}" dt="2018-09-27T08:05:19.556" v="66" actId="478"/>
          <ac:spMkLst>
            <pc:docMk/>
            <pc:sldMk cId="1746577249" sldId="264"/>
            <ac:spMk id="74" creationId="{3DFD0FEA-E7BB-4339-B809-7AA2C5BD010B}"/>
          </ac:spMkLst>
        </pc:spChg>
        <pc:spChg chg="mod topLvl">
          <ac:chgData name="Renske Smetsers" userId="2bb3a334-ad20-45a8-9a29-e7c9fd7c3c06" providerId="ADAL" clId="{151F39E8-2A42-479C-BFCE-7933E5F60EFC}" dt="2018-09-27T08:05:47.766" v="80" actId="165"/>
          <ac:spMkLst>
            <pc:docMk/>
            <pc:sldMk cId="1746577249" sldId="264"/>
            <ac:spMk id="75" creationId="{133D0F4F-100D-4EDE-B966-16765B6359D3}"/>
          </ac:spMkLst>
        </pc:spChg>
        <pc:spChg chg="del">
          <ac:chgData name="Renske Smetsers" userId="2bb3a334-ad20-45a8-9a29-e7c9fd7c3c06" providerId="ADAL" clId="{151F39E8-2A42-479C-BFCE-7933E5F60EFC}" dt="2018-09-27T08:05:15.114" v="63" actId="478"/>
          <ac:spMkLst>
            <pc:docMk/>
            <pc:sldMk cId="1746577249" sldId="264"/>
            <ac:spMk id="76" creationId="{9E913115-64E4-4BE4-9EFC-1B2E29720111}"/>
          </ac:spMkLst>
        </pc:spChg>
        <pc:spChg chg="mod topLvl">
          <ac:chgData name="Renske Smetsers" userId="2bb3a334-ad20-45a8-9a29-e7c9fd7c3c06" providerId="ADAL" clId="{151F39E8-2A42-479C-BFCE-7933E5F60EFC}" dt="2018-09-27T08:05:47.766" v="80" actId="165"/>
          <ac:spMkLst>
            <pc:docMk/>
            <pc:sldMk cId="1746577249" sldId="264"/>
            <ac:spMk id="77" creationId="{E3771BAA-D239-4496-8A94-E5BA67A73E43}"/>
          </ac:spMkLst>
        </pc:spChg>
        <pc:spChg chg="mod topLvl">
          <ac:chgData name="Renske Smetsers" userId="2bb3a334-ad20-45a8-9a29-e7c9fd7c3c06" providerId="ADAL" clId="{151F39E8-2A42-479C-BFCE-7933E5F60EFC}" dt="2018-09-27T08:06:44.655" v="104" actId="1076"/>
          <ac:spMkLst>
            <pc:docMk/>
            <pc:sldMk cId="1746577249" sldId="264"/>
            <ac:spMk id="78" creationId="{0F0F3265-9C4D-4688-B78C-67E64EDFEC1F}"/>
          </ac:spMkLst>
        </pc:spChg>
        <pc:spChg chg="del">
          <ac:chgData name="Renske Smetsers" userId="2bb3a334-ad20-45a8-9a29-e7c9fd7c3c06" providerId="ADAL" clId="{151F39E8-2A42-479C-BFCE-7933E5F60EFC}" dt="2018-09-27T08:05:38.643" v="77" actId="478"/>
          <ac:spMkLst>
            <pc:docMk/>
            <pc:sldMk cId="1746577249" sldId="264"/>
            <ac:spMk id="79" creationId="{74900CBC-C586-44A3-8949-FA3DF755A5D1}"/>
          </ac:spMkLst>
        </pc:spChg>
        <pc:spChg chg="del">
          <ac:chgData name="Renske Smetsers" userId="2bb3a334-ad20-45a8-9a29-e7c9fd7c3c06" providerId="ADAL" clId="{151F39E8-2A42-479C-BFCE-7933E5F60EFC}" dt="2018-09-27T08:05:42.329" v="79" actId="478"/>
          <ac:spMkLst>
            <pc:docMk/>
            <pc:sldMk cId="1746577249" sldId="264"/>
            <ac:spMk id="80" creationId="{BCC66D93-15FC-4380-9D35-1D9A5DDA1176}"/>
          </ac:spMkLst>
        </pc:spChg>
        <pc:spChg chg="del mod topLvl">
          <ac:chgData name="Renske Smetsers" userId="2bb3a334-ad20-45a8-9a29-e7c9fd7c3c06" providerId="ADAL" clId="{151F39E8-2A42-479C-BFCE-7933E5F60EFC}" dt="2018-09-27T08:04:57.679" v="56" actId="478"/>
          <ac:spMkLst>
            <pc:docMk/>
            <pc:sldMk cId="1746577249" sldId="264"/>
            <ac:spMk id="81" creationId="{388CD618-980E-4B4E-8DE6-1ADC5FA8EB1E}"/>
          </ac:spMkLst>
        </pc:spChg>
        <pc:spChg chg="mod topLvl">
          <ac:chgData name="Renske Smetsers" userId="2bb3a334-ad20-45a8-9a29-e7c9fd7c3c06" providerId="ADAL" clId="{151F39E8-2A42-479C-BFCE-7933E5F60EFC}" dt="2018-09-27T08:06:17.807" v="96" actId="14100"/>
          <ac:spMkLst>
            <pc:docMk/>
            <pc:sldMk cId="1746577249" sldId="264"/>
            <ac:spMk id="83" creationId="{27F0D971-D3F6-4FB8-B599-2012EEA70CC9}"/>
          </ac:spMkLst>
        </pc:spChg>
        <pc:spChg chg="del mod topLvl">
          <ac:chgData name="Renske Smetsers" userId="2bb3a334-ad20-45a8-9a29-e7c9fd7c3c06" providerId="ADAL" clId="{151F39E8-2A42-479C-BFCE-7933E5F60EFC}" dt="2018-09-27T08:05:35.286" v="76" actId="478"/>
          <ac:spMkLst>
            <pc:docMk/>
            <pc:sldMk cId="1746577249" sldId="264"/>
            <ac:spMk id="84" creationId="{42563AF9-CD8A-46A3-9BB4-32E17C29A828}"/>
          </ac:spMkLst>
        </pc:spChg>
        <pc:spChg chg="del mod topLvl">
          <ac:chgData name="Renske Smetsers" userId="2bb3a334-ad20-45a8-9a29-e7c9fd7c3c06" providerId="ADAL" clId="{151F39E8-2A42-479C-BFCE-7933E5F60EFC}" dt="2018-09-27T08:05:10.900" v="61" actId="478"/>
          <ac:spMkLst>
            <pc:docMk/>
            <pc:sldMk cId="1746577249" sldId="264"/>
            <ac:spMk id="85" creationId="{7E460270-E3C2-42C9-B2AA-815C7E4BD88C}"/>
          </ac:spMkLst>
        </pc:spChg>
        <pc:spChg chg="del mod topLvl">
          <ac:chgData name="Renske Smetsers" userId="2bb3a334-ad20-45a8-9a29-e7c9fd7c3c06" providerId="ADAL" clId="{151F39E8-2A42-479C-BFCE-7933E5F60EFC}" dt="2018-09-27T08:05:17.975" v="65" actId="478"/>
          <ac:spMkLst>
            <pc:docMk/>
            <pc:sldMk cId="1746577249" sldId="264"/>
            <ac:spMk id="86" creationId="{F8842399-0367-46FB-881A-F3888340F204}"/>
          </ac:spMkLst>
        </pc:spChg>
        <pc:spChg chg="mod topLvl">
          <ac:chgData name="Renske Smetsers" userId="2bb3a334-ad20-45a8-9a29-e7c9fd7c3c06" providerId="ADAL" clId="{151F39E8-2A42-479C-BFCE-7933E5F60EFC}" dt="2018-09-29T13:50:42.877" v="346" actId="14100"/>
          <ac:spMkLst>
            <pc:docMk/>
            <pc:sldMk cId="1746577249" sldId="264"/>
            <ac:spMk id="87" creationId="{16947AE9-24A5-4269-B9CF-7E9709949DA1}"/>
          </ac:spMkLst>
        </pc:spChg>
        <pc:spChg chg="mod topLvl">
          <ac:chgData name="Renske Smetsers" userId="2bb3a334-ad20-45a8-9a29-e7c9fd7c3c06" providerId="ADAL" clId="{151F39E8-2A42-479C-BFCE-7933E5F60EFC}" dt="2018-09-29T13:50:47.443" v="347" actId="14100"/>
          <ac:spMkLst>
            <pc:docMk/>
            <pc:sldMk cId="1746577249" sldId="264"/>
            <ac:spMk id="88" creationId="{B19EB112-3D4A-4741-9ECD-DAC0968BD836}"/>
          </ac:spMkLst>
        </pc:spChg>
        <pc:spChg chg="del mod topLvl">
          <ac:chgData name="Renske Smetsers" userId="2bb3a334-ad20-45a8-9a29-e7c9fd7c3c06" providerId="ADAL" clId="{151F39E8-2A42-479C-BFCE-7933E5F60EFC}" dt="2018-09-27T08:06:00.151" v="84" actId="478"/>
          <ac:spMkLst>
            <pc:docMk/>
            <pc:sldMk cId="1746577249" sldId="264"/>
            <ac:spMk id="89" creationId="{F8939D01-B66B-430F-A376-9C6CE080310D}"/>
          </ac:spMkLst>
        </pc:spChg>
        <pc:spChg chg="del mod topLvl">
          <ac:chgData name="Renske Smetsers" userId="2bb3a334-ad20-45a8-9a29-e7c9fd7c3c06" providerId="ADAL" clId="{151F39E8-2A42-479C-BFCE-7933E5F60EFC}" dt="2018-09-27T08:06:01.025" v="85" actId="478"/>
          <ac:spMkLst>
            <pc:docMk/>
            <pc:sldMk cId="1746577249" sldId="264"/>
            <ac:spMk id="90" creationId="{660F918D-7914-4028-B404-1C8A796E348C}"/>
          </ac:spMkLst>
        </pc:spChg>
        <pc:spChg chg="mod topLvl">
          <ac:chgData name="Renske Smetsers" userId="2bb3a334-ad20-45a8-9a29-e7c9fd7c3c06" providerId="ADAL" clId="{151F39E8-2A42-479C-BFCE-7933E5F60EFC}" dt="2018-09-29T13:50:59.486" v="350" actId="14100"/>
          <ac:spMkLst>
            <pc:docMk/>
            <pc:sldMk cId="1746577249" sldId="264"/>
            <ac:spMk id="91" creationId="{9594B0E0-3744-4C07-943A-923F69AF5D47}"/>
          </ac:spMkLst>
        </pc:spChg>
        <pc:spChg chg="del mod topLvl">
          <ac:chgData name="Renske Smetsers" userId="2bb3a334-ad20-45a8-9a29-e7c9fd7c3c06" providerId="ADAL" clId="{151F39E8-2A42-479C-BFCE-7933E5F60EFC}" dt="2018-09-27T08:05:34.098" v="75" actId="478"/>
          <ac:spMkLst>
            <pc:docMk/>
            <pc:sldMk cId="1746577249" sldId="264"/>
            <ac:spMk id="92" creationId="{45CA06F3-B353-4737-BE21-B25DF482FABB}"/>
          </ac:spMkLst>
        </pc:spChg>
        <pc:spChg chg="del mod topLvl">
          <ac:chgData name="Renske Smetsers" userId="2bb3a334-ad20-45a8-9a29-e7c9fd7c3c06" providerId="ADAL" clId="{151F39E8-2A42-479C-BFCE-7933E5F60EFC}" dt="2018-09-27T08:05:30.531" v="72" actId="478"/>
          <ac:spMkLst>
            <pc:docMk/>
            <pc:sldMk cId="1746577249" sldId="264"/>
            <ac:spMk id="93" creationId="{5D369B1E-EE42-4043-870A-FC4751EBA81A}"/>
          </ac:spMkLst>
        </pc:spChg>
        <pc:spChg chg="del mod topLvl">
          <ac:chgData name="Renske Smetsers" userId="2bb3a334-ad20-45a8-9a29-e7c9fd7c3c06" providerId="ADAL" clId="{151F39E8-2A42-479C-BFCE-7933E5F60EFC}" dt="2018-09-27T08:05:39.843" v="78" actId="478"/>
          <ac:spMkLst>
            <pc:docMk/>
            <pc:sldMk cId="1746577249" sldId="264"/>
            <ac:spMk id="94" creationId="{C767F44A-5ACA-4E92-B389-E7A572A1FEF5}"/>
          </ac:spMkLst>
        </pc:spChg>
        <pc:spChg chg="del mod topLvl">
          <ac:chgData name="Renske Smetsers" userId="2bb3a334-ad20-45a8-9a29-e7c9fd7c3c06" providerId="ADAL" clId="{151F39E8-2A42-479C-BFCE-7933E5F60EFC}" dt="2018-09-27T08:05:24.998" v="68" actId="478"/>
          <ac:spMkLst>
            <pc:docMk/>
            <pc:sldMk cId="1746577249" sldId="264"/>
            <ac:spMk id="95" creationId="{169362B5-2D52-457A-B385-69A1CC0EE27C}"/>
          </ac:spMkLst>
        </pc:spChg>
        <pc:spChg chg="del mod topLvl">
          <ac:chgData name="Renske Smetsers" userId="2bb3a334-ad20-45a8-9a29-e7c9fd7c3c06" providerId="ADAL" clId="{151F39E8-2A42-479C-BFCE-7933E5F60EFC}" dt="2018-09-27T08:05:21.775" v="67" actId="478"/>
          <ac:spMkLst>
            <pc:docMk/>
            <pc:sldMk cId="1746577249" sldId="264"/>
            <ac:spMk id="96" creationId="{75FCE21F-DAEF-4D6F-9840-06A7FFA561BC}"/>
          </ac:spMkLst>
        </pc:spChg>
        <pc:spChg chg="del mod topLvl">
          <ac:chgData name="Renske Smetsers" userId="2bb3a334-ad20-45a8-9a29-e7c9fd7c3c06" providerId="ADAL" clId="{151F39E8-2A42-479C-BFCE-7933E5F60EFC}" dt="2018-09-27T08:05:12.576" v="62" actId="478"/>
          <ac:spMkLst>
            <pc:docMk/>
            <pc:sldMk cId="1746577249" sldId="264"/>
            <ac:spMk id="97" creationId="{5344D89C-9CA8-4D6F-82DD-913F3CB9901F}"/>
          </ac:spMkLst>
        </pc:spChg>
        <pc:spChg chg="del mod topLvl">
          <ac:chgData name="Renske Smetsers" userId="2bb3a334-ad20-45a8-9a29-e7c9fd7c3c06" providerId="ADAL" clId="{151F39E8-2A42-479C-BFCE-7933E5F60EFC}" dt="2018-09-27T08:05:53.570" v="82" actId="478"/>
          <ac:spMkLst>
            <pc:docMk/>
            <pc:sldMk cId="1746577249" sldId="264"/>
            <ac:spMk id="98" creationId="{C0414BA1-0330-461C-9D88-9DB92265556A}"/>
          </ac:spMkLst>
        </pc:spChg>
        <pc:spChg chg="del mod topLvl">
          <ac:chgData name="Renske Smetsers" userId="2bb3a334-ad20-45a8-9a29-e7c9fd7c3c06" providerId="ADAL" clId="{151F39E8-2A42-479C-BFCE-7933E5F60EFC}" dt="2018-09-27T08:05:51.773" v="81" actId="478"/>
          <ac:spMkLst>
            <pc:docMk/>
            <pc:sldMk cId="1746577249" sldId="264"/>
            <ac:spMk id="99" creationId="{E1752B99-C318-4300-935F-54530071BB3A}"/>
          </ac:spMkLst>
        </pc:spChg>
        <pc:spChg chg="del mod topLvl">
          <ac:chgData name="Renske Smetsers" userId="2bb3a334-ad20-45a8-9a29-e7c9fd7c3c06" providerId="ADAL" clId="{151F39E8-2A42-479C-BFCE-7933E5F60EFC}" dt="2018-09-27T08:05:51.773" v="81" actId="478"/>
          <ac:spMkLst>
            <pc:docMk/>
            <pc:sldMk cId="1746577249" sldId="264"/>
            <ac:spMk id="100" creationId="{28655C7A-DC72-4E8B-823A-F8568872AC51}"/>
          </ac:spMkLst>
        </pc:spChg>
        <pc:spChg chg="del mod topLvl">
          <ac:chgData name="Renske Smetsers" userId="2bb3a334-ad20-45a8-9a29-e7c9fd7c3c06" providerId="ADAL" clId="{151F39E8-2A42-479C-BFCE-7933E5F60EFC}" dt="2018-09-27T08:06:05.077" v="91" actId="478"/>
          <ac:spMkLst>
            <pc:docMk/>
            <pc:sldMk cId="1746577249" sldId="264"/>
            <ac:spMk id="101" creationId="{E4409CE2-420B-42A8-8A49-3AC0EDC65922}"/>
          </ac:spMkLst>
        </pc:spChg>
        <pc:spChg chg="mod topLvl">
          <ac:chgData name="Renske Smetsers" userId="2bb3a334-ad20-45a8-9a29-e7c9fd7c3c06" providerId="ADAL" clId="{151F39E8-2A42-479C-BFCE-7933E5F60EFC}" dt="2018-09-27T08:06:12.549" v="94" actId="1076"/>
          <ac:spMkLst>
            <pc:docMk/>
            <pc:sldMk cId="1746577249" sldId="264"/>
            <ac:spMk id="102" creationId="{C9871FB6-8578-4B90-A0D7-53425E4C222B}"/>
          </ac:spMkLst>
        </pc:spChg>
        <pc:spChg chg="mod topLvl">
          <ac:chgData name="Renske Smetsers" userId="2bb3a334-ad20-45a8-9a29-e7c9fd7c3c06" providerId="ADAL" clId="{151F39E8-2A42-479C-BFCE-7933E5F60EFC}" dt="2018-09-27T08:07:17.552" v="115" actId="1076"/>
          <ac:spMkLst>
            <pc:docMk/>
            <pc:sldMk cId="1746577249" sldId="264"/>
            <ac:spMk id="103" creationId="{7125EA3B-82EB-4F6D-B9A2-F779C8F80879}"/>
          </ac:spMkLst>
        </pc:spChg>
        <pc:spChg chg="del mod topLvl">
          <ac:chgData name="Renske Smetsers" userId="2bb3a334-ad20-45a8-9a29-e7c9fd7c3c06" providerId="ADAL" clId="{151F39E8-2A42-479C-BFCE-7933E5F60EFC}" dt="2018-09-27T08:05:51.773" v="81" actId="478"/>
          <ac:spMkLst>
            <pc:docMk/>
            <pc:sldMk cId="1746577249" sldId="264"/>
            <ac:spMk id="104" creationId="{6B498969-AF7E-4601-B380-00F5DC13F3ED}"/>
          </ac:spMkLst>
        </pc:spChg>
        <pc:spChg chg="del">
          <ac:chgData name="Renske Smetsers" userId="2bb3a334-ad20-45a8-9a29-e7c9fd7c3c06" providerId="ADAL" clId="{151F39E8-2A42-479C-BFCE-7933E5F60EFC}" dt="2018-09-27T08:04:03.637" v="37" actId="478"/>
          <ac:spMkLst>
            <pc:docMk/>
            <pc:sldMk cId="1746577249" sldId="264"/>
            <ac:spMk id="105" creationId="{1CCB5720-56CD-44D9-B0C0-40DDFD2F77D7}"/>
          </ac:spMkLst>
        </pc:spChg>
        <pc:spChg chg="mod topLvl">
          <ac:chgData name="Renske Smetsers" userId="2bb3a334-ad20-45a8-9a29-e7c9fd7c3c06" providerId="ADAL" clId="{151F39E8-2A42-479C-BFCE-7933E5F60EFC}" dt="2018-09-27T08:06:38.777" v="102" actId="1076"/>
          <ac:spMkLst>
            <pc:docMk/>
            <pc:sldMk cId="1746577249" sldId="264"/>
            <ac:spMk id="106" creationId="{235C2E99-D604-48D5-BAF1-458FE3469F03}"/>
          </ac:spMkLst>
        </pc:spChg>
        <pc:spChg chg="mod topLvl">
          <ac:chgData name="Renske Smetsers" userId="2bb3a334-ad20-45a8-9a29-e7c9fd7c3c06" providerId="ADAL" clId="{151F39E8-2A42-479C-BFCE-7933E5F60EFC}" dt="2018-09-27T08:05:47.766" v="80" actId="165"/>
          <ac:spMkLst>
            <pc:docMk/>
            <pc:sldMk cId="1746577249" sldId="264"/>
            <ac:spMk id="107" creationId="{DD0D44E9-321D-447D-8BF2-77CB477EA91F}"/>
          </ac:spMkLst>
        </pc:spChg>
        <pc:spChg chg="del">
          <ac:chgData name="Renske Smetsers" userId="2bb3a334-ad20-45a8-9a29-e7c9fd7c3c06" providerId="ADAL" clId="{151F39E8-2A42-479C-BFCE-7933E5F60EFC}" dt="2018-09-27T08:04:33.242" v="45" actId="478"/>
          <ac:spMkLst>
            <pc:docMk/>
            <pc:sldMk cId="1746577249" sldId="264"/>
            <ac:spMk id="108" creationId="{BE391032-1F24-4C0D-AB90-BA1D43816932}"/>
          </ac:spMkLst>
        </pc:spChg>
        <pc:spChg chg="del">
          <ac:chgData name="Renske Smetsers" userId="2bb3a334-ad20-45a8-9a29-e7c9fd7c3c06" providerId="ADAL" clId="{151F39E8-2A42-479C-BFCE-7933E5F60EFC}" dt="2018-09-27T08:04:34.793" v="46" actId="478"/>
          <ac:spMkLst>
            <pc:docMk/>
            <pc:sldMk cId="1746577249" sldId="264"/>
            <ac:spMk id="109" creationId="{F9A1B44C-3971-4B60-937A-05D863F40D92}"/>
          </ac:spMkLst>
        </pc:spChg>
        <pc:spChg chg="del">
          <ac:chgData name="Renske Smetsers" userId="2bb3a334-ad20-45a8-9a29-e7c9fd7c3c06" providerId="ADAL" clId="{151F39E8-2A42-479C-BFCE-7933E5F60EFC}" dt="2018-09-27T08:04:31.306" v="44" actId="478"/>
          <ac:spMkLst>
            <pc:docMk/>
            <pc:sldMk cId="1746577249" sldId="264"/>
            <ac:spMk id="110" creationId="{182652A7-9B97-463F-9421-06B0802D1212}"/>
          </ac:spMkLst>
        </pc:spChg>
        <pc:spChg chg="del">
          <ac:chgData name="Renske Smetsers" userId="2bb3a334-ad20-45a8-9a29-e7c9fd7c3c06" providerId="ADAL" clId="{151F39E8-2A42-479C-BFCE-7933E5F60EFC}" dt="2018-09-27T08:04:26.377" v="41" actId="478"/>
          <ac:spMkLst>
            <pc:docMk/>
            <pc:sldMk cId="1746577249" sldId="264"/>
            <ac:spMk id="111" creationId="{58AD38B1-7B19-46FD-8623-7C78E493228B}"/>
          </ac:spMkLst>
        </pc:spChg>
        <pc:spChg chg="add mod">
          <ac:chgData name="Renske Smetsers" userId="2bb3a334-ad20-45a8-9a29-e7c9fd7c3c06" providerId="ADAL" clId="{151F39E8-2A42-479C-BFCE-7933E5F60EFC}" dt="2018-09-27T08:40:21.172" v="292" actId="1038"/>
          <ac:spMkLst>
            <pc:docMk/>
            <pc:sldMk cId="1746577249" sldId="264"/>
            <ac:spMk id="112" creationId="{D79E699E-02F3-4B59-93CF-B3ABC91EFCF4}"/>
          </ac:spMkLst>
        </pc:spChg>
        <pc:spChg chg="add mod">
          <ac:chgData name="Renske Smetsers" userId="2bb3a334-ad20-45a8-9a29-e7c9fd7c3c06" providerId="ADAL" clId="{151F39E8-2A42-479C-BFCE-7933E5F60EFC}" dt="2018-09-27T08:40:21.172" v="292" actId="1038"/>
          <ac:spMkLst>
            <pc:docMk/>
            <pc:sldMk cId="1746577249" sldId="264"/>
            <ac:spMk id="113" creationId="{337E942E-455E-4BBE-BAC0-972E09965F57}"/>
          </ac:spMkLst>
        </pc:spChg>
        <pc:spChg chg="add mod">
          <ac:chgData name="Renske Smetsers" userId="2bb3a334-ad20-45a8-9a29-e7c9fd7c3c06" providerId="ADAL" clId="{151F39E8-2A42-479C-BFCE-7933E5F60EFC}" dt="2018-09-27T08:40:21.172" v="292" actId="1038"/>
          <ac:spMkLst>
            <pc:docMk/>
            <pc:sldMk cId="1746577249" sldId="264"/>
            <ac:spMk id="114" creationId="{AD11BF87-E665-4859-A57D-326E68575CB3}"/>
          </ac:spMkLst>
        </pc:spChg>
        <pc:spChg chg="add mod">
          <ac:chgData name="Renske Smetsers" userId="2bb3a334-ad20-45a8-9a29-e7c9fd7c3c06" providerId="ADAL" clId="{151F39E8-2A42-479C-BFCE-7933E5F60EFC}" dt="2018-09-27T08:40:21.172" v="292" actId="1038"/>
          <ac:spMkLst>
            <pc:docMk/>
            <pc:sldMk cId="1746577249" sldId="264"/>
            <ac:spMk id="115" creationId="{3D363DE5-3B53-4709-B284-3326D6C8E5FF}"/>
          </ac:spMkLst>
        </pc:spChg>
        <pc:spChg chg="add del mod">
          <ac:chgData name="Renske Smetsers" userId="2bb3a334-ad20-45a8-9a29-e7c9fd7c3c06" providerId="ADAL" clId="{151F39E8-2A42-479C-BFCE-7933E5F60EFC}" dt="2018-09-27T08:40:53.847" v="308" actId="478"/>
          <ac:spMkLst>
            <pc:docMk/>
            <pc:sldMk cId="1746577249" sldId="264"/>
            <ac:spMk id="116" creationId="{FF1AAC9E-6C84-42D8-9880-F08943980692}"/>
          </ac:spMkLst>
        </pc:spChg>
        <pc:spChg chg="add del mod">
          <ac:chgData name="Renske Smetsers" userId="2bb3a334-ad20-45a8-9a29-e7c9fd7c3c06" providerId="ADAL" clId="{151F39E8-2A42-479C-BFCE-7933E5F60EFC}" dt="2018-09-27T08:40:49.273" v="307" actId="478"/>
          <ac:spMkLst>
            <pc:docMk/>
            <pc:sldMk cId="1746577249" sldId="264"/>
            <ac:spMk id="117" creationId="{4B599367-E071-4511-A825-D1AC9D34DFA6}"/>
          </ac:spMkLst>
        </pc:spChg>
        <pc:spChg chg="add mod">
          <ac:chgData name="Renske Smetsers" userId="2bb3a334-ad20-45a8-9a29-e7c9fd7c3c06" providerId="ADAL" clId="{151F39E8-2A42-479C-BFCE-7933E5F60EFC}" dt="2018-09-27T08:40:21.172" v="292" actId="1038"/>
          <ac:spMkLst>
            <pc:docMk/>
            <pc:sldMk cId="1746577249" sldId="264"/>
            <ac:spMk id="118" creationId="{C519C931-AF52-4333-9A58-3AB2C83F86E6}"/>
          </ac:spMkLst>
        </pc:spChg>
        <pc:spChg chg="add mod">
          <ac:chgData name="Renske Smetsers" userId="2bb3a334-ad20-45a8-9a29-e7c9fd7c3c06" providerId="ADAL" clId="{151F39E8-2A42-479C-BFCE-7933E5F60EFC}" dt="2018-09-27T08:40:21.172" v="292" actId="1038"/>
          <ac:spMkLst>
            <pc:docMk/>
            <pc:sldMk cId="1746577249" sldId="264"/>
            <ac:spMk id="119" creationId="{6627DC56-DE55-4A0D-99D4-ED45E0906144}"/>
          </ac:spMkLst>
        </pc:spChg>
        <pc:spChg chg="add mod">
          <ac:chgData name="Renske Smetsers" userId="2bb3a334-ad20-45a8-9a29-e7c9fd7c3c06" providerId="ADAL" clId="{151F39E8-2A42-479C-BFCE-7933E5F60EFC}" dt="2018-09-27T08:40:42.677" v="305" actId="6549"/>
          <ac:spMkLst>
            <pc:docMk/>
            <pc:sldMk cId="1746577249" sldId="264"/>
            <ac:spMk id="120" creationId="{E2AE8D77-887F-4F51-BF18-3890DA27389B}"/>
          </ac:spMkLst>
        </pc:spChg>
        <pc:spChg chg="add del mod">
          <ac:chgData name="Renske Smetsers" userId="2bb3a334-ad20-45a8-9a29-e7c9fd7c3c06" providerId="ADAL" clId="{151F39E8-2A42-479C-BFCE-7933E5F60EFC}" dt="2018-09-27T08:40:39.280" v="303" actId="20577"/>
          <ac:spMkLst>
            <pc:docMk/>
            <pc:sldMk cId="1746577249" sldId="264"/>
            <ac:spMk id="121" creationId="{5253AA11-D483-4E32-B2A9-952333EABF60}"/>
          </ac:spMkLst>
        </pc:spChg>
        <pc:spChg chg="add mod">
          <ac:chgData name="Renske Smetsers" userId="2bb3a334-ad20-45a8-9a29-e7c9fd7c3c06" providerId="ADAL" clId="{151F39E8-2A42-479C-BFCE-7933E5F60EFC}" dt="2018-09-27T08:40:21.172" v="292" actId="1038"/>
          <ac:spMkLst>
            <pc:docMk/>
            <pc:sldMk cId="1746577249" sldId="264"/>
            <ac:spMk id="122" creationId="{2097AAD7-5946-4935-B2FA-7144570154DC}"/>
          </ac:spMkLst>
        </pc:spChg>
        <pc:spChg chg="add mod">
          <ac:chgData name="Renske Smetsers" userId="2bb3a334-ad20-45a8-9a29-e7c9fd7c3c06" providerId="ADAL" clId="{151F39E8-2A42-479C-BFCE-7933E5F60EFC}" dt="2018-09-27T08:40:21.172" v="292" actId="1038"/>
          <ac:spMkLst>
            <pc:docMk/>
            <pc:sldMk cId="1746577249" sldId="264"/>
            <ac:spMk id="123" creationId="{8DE7427B-AE6D-47E2-B797-A82D759E232C}"/>
          </ac:spMkLst>
        </pc:spChg>
        <pc:spChg chg="add mod">
          <ac:chgData name="Renske Smetsers" userId="2bb3a334-ad20-45a8-9a29-e7c9fd7c3c06" providerId="ADAL" clId="{151F39E8-2A42-479C-BFCE-7933E5F60EFC}" dt="2018-09-27T08:40:21.172" v="292" actId="1038"/>
          <ac:spMkLst>
            <pc:docMk/>
            <pc:sldMk cId="1746577249" sldId="264"/>
            <ac:spMk id="124" creationId="{CD817A22-9DF5-43CD-8B47-53A70CB26A64}"/>
          </ac:spMkLst>
        </pc:spChg>
        <pc:spChg chg="add mod">
          <ac:chgData name="Renske Smetsers" userId="2bb3a334-ad20-45a8-9a29-e7c9fd7c3c06" providerId="ADAL" clId="{151F39E8-2A42-479C-BFCE-7933E5F60EFC}" dt="2018-09-27T08:40:33.204" v="299" actId="20577"/>
          <ac:spMkLst>
            <pc:docMk/>
            <pc:sldMk cId="1746577249" sldId="264"/>
            <ac:spMk id="125" creationId="{1604721E-6B22-4438-9D65-480BD81B8958}"/>
          </ac:spMkLst>
        </pc:spChg>
        <pc:spChg chg="add mod">
          <ac:chgData name="Renske Smetsers" userId="2bb3a334-ad20-45a8-9a29-e7c9fd7c3c06" providerId="ADAL" clId="{151F39E8-2A42-479C-BFCE-7933E5F60EFC}" dt="2018-09-27T08:40:31.882" v="298" actId="20577"/>
          <ac:spMkLst>
            <pc:docMk/>
            <pc:sldMk cId="1746577249" sldId="264"/>
            <ac:spMk id="126" creationId="{50EE4AFB-CB5B-4E76-91E2-0E933D417B0C}"/>
          </ac:spMkLst>
        </pc:spChg>
        <pc:grpChg chg="add del">
          <ac:chgData name="Renske Smetsers" userId="2bb3a334-ad20-45a8-9a29-e7c9fd7c3c06" providerId="ADAL" clId="{151F39E8-2A42-479C-BFCE-7933E5F60EFC}" dt="2018-09-27T08:04:22.209" v="40" actId="165"/>
          <ac:grpSpMkLst>
            <pc:docMk/>
            <pc:sldMk cId="1746577249" sldId="264"/>
            <ac:grpSpMk id="57" creationId="{BD6B4F4A-FBA5-4E46-A722-F78599DB1C04}"/>
          </ac:grpSpMkLst>
        </pc:grpChg>
        <pc:grpChg chg="add del mod topLvl">
          <ac:chgData name="Renske Smetsers" userId="2bb3a334-ad20-45a8-9a29-e7c9fd7c3c06" providerId="ADAL" clId="{151F39E8-2A42-479C-BFCE-7933E5F60EFC}" dt="2018-09-27T08:05:47.766" v="80" actId="165"/>
          <ac:grpSpMkLst>
            <pc:docMk/>
            <pc:sldMk cId="1746577249" sldId="264"/>
            <ac:grpSpMk id="58" creationId="{A17EC888-3E15-43B7-B5AB-A059ADBDC1AE}"/>
          </ac:grpSpMkLst>
        </pc:grpChg>
        <pc:grpChg chg="add del mod topLvl">
          <ac:chgData name="Renske Smetsers" userId="2bb3a334-ad20-45a8-9a29-e7c9fd7c3c06" providerId="ADAL" clId="{151F39E8-2A42-479C-BFCE-7933E5F60EFC}" dt="2018-09-27T08:04:53.604" v="54" actId="165"/>
          <ac:grpSpMkLst>
            <pc:docMk/>
            <pc:sldMk cId="1746577249" sldId="264"/>
            <ac:grpSpMk id="59" creationId="{8A39EB4F-D053-4C7A-A591-6289B036E286}"/>
          </ac:grpSpMkLst>
        </pc:grpChg>
        <pc:grpChg chg="add del mod topLvl">
          <ac:chgData name="Renske Smetsers" userId="2bb3a334-ad20-45a8-9a29-e7c9fd7c3c06" providerId="ADAL" clId="{151F39E8-2A42-479C-BFCE-7933E5F60EFC}" dt="2018-09-27T08:05:47.766" v="80" actId="165"/>
          <ac:grpSpMkLst>
            <pc:docMk/>
            <pc:sldMk cId="1746577249" sldId="264"/>
            <ac:grpSpMk id="60" creationId="{0600545F-9835-4C2F-809F-B7FF8C0CD8A8}"/>
          </ac:grpSpMkLst>
        </pc:grpChg>
        <pc:grpChg chg="del mod topLvl">
          <ac:chgData name="Renske Smetsers" userId="2bb3a334-ad20-45a8-9a29-e7c9fd7c3c06" providerId="ADAL" clId="{151F39E8-2A42-479C-BFCE-7933E5F60EFC}" dt="2018-09-27T08:05:06.399" v="60" actId="165"/>
          <ac:grpSpMkLst>
            <pc:docMk/>
            <pc:sldMk cId="1746577249" sldId="264"/>
            <ac:grpSpMk id="82" creationId="{2819290A-D719-44AA-95B3-E44E1C25FE59}"/>
          </ac:grpSpMkLst>
        </pc:grpChg>
      </pc:sldChg>
      <pc:sldChg chg="add del">
        <pc:chgData name="Renske Smetsers" userId="2bb3a334-ad20-45a8-9a29-e7c9fd7c3c06" providerId="ADAL" clId="{151F39E8-2A42-479C-BFCE-7933E5F60EFC}" dt="2018-09-29T14:34:51.552" v="891" actId="2696"/>
        <pc:sldMkLst>
          <pc:docMk/>
          <pc:sldMk cId="1506064339" sldId="265"/>
        </pc:sldMkLst>
      </pc:sldChg>
      <pc:sldChg chg="modSp add modNotesTx">
        <pc:chgData name="Renske Smetsers" userId="2bb3a334-ad20-45a8-9a29-e7c9fd7c3c06" providerId="ADAL" clId="{151F39E8-2A42-479C-BFCE-7933E5F60EFC}" dt="2018-09-29T14:34:49.117" v="890" actId="20577"/>
        <pc:sldMkLst>
          <pc:docMk/>
          <pc:sldMk cId="2207298665" sldId="266"/>
        </pc:sldMkLst>
        <pc:spChg chg="mod">
          <ac:chgData name="Renske Smetsers" userId="2bb3a334-ad20-45a8-9a29-e7c9fd7c3c06" providerId="ADAL" clId="{151F39E8-2A42-479C-BFCE-7933E5F60EFC}" dt="2018-09-29T13:33:30.856" v="330" actId="20577"/>
          <ac:spMkLst>
            <pc:docMk/>
            <pc:sldMk cId="2207298665" sldId="266"/>
            <ac:spMk id="43" creationId="{21CB198E-1AE1-4A80-A252-A808300373E9}"/>
          </ac:spMkLst>
        </pc:spChg>
        <pc:cxnChg chg="mod">
          <ac:chgData name="Renske Smetsers" userId="2bb3a334-ad20-45a8-9a29-e7c9fd7c3c06" providerId="ADAL" clId="{151F39E8-2A42-479C-BFCE-7933E5F60EFC}" dt="2018-09-29T13:34:23.008" v="334" actId="14100"/>
          <ac:cxnSpMkLst>
            <pc:docMk/>
            <pc:sldMk cId="2207298665" sldId="266"/>
            <ac:cxnSpMk id="38" creationId="{4C6E5B0A-9AAE-4148-8E16-AF1FF38C2557}"/>
          </ac:cxnSpMkLst>
        </pc:cxnChg>
      </pc:sldChg>
      <pc:sldChg chg="modSp add">
        <pc:chgData name="Renske Smetsers" userId="2bb3a334-ad20-45a8-9a29-e7c9fd7c3c06" providerId="ADAL" clId="{151F39E8-2A42-479C-BFCE-7933E5F60EFC}" dt="2018-09-29T13:56:43.738" v="380" actId="14100"/>
        <pc:sldMkLst>
          <pc:docMk/>
          <pc:sldMk cId="1226771891" sldId="267"/>
        </pc:sldMkLst>
        <pc:spChg chg="mod">
          <ac:chgData name="Renske Smetsers" userId="2bb3a334-ad20-45a8-9a29-e7c9fd7c3c06" providerId="ADAL" clId="{151F39E8-2A42-479C-BFCE-7933E5F60EFC}" dt="2018-09-29T13:56:04.421" v="367" actId="1076"/>
          <ac:spMkLst>
            <pc:docMk/>
            <pc:sldMk cId="1226771891" sldId="267"/>
            <ac:spMk id="61" creationId="{BB879F8B-6840-4462-99D1-4DA00DF46B18}"/>
          </ac:spMkLst>
        </pc:spChg>
        <pc:spChg chg="mod">
          <ac:chgData name="Renske Smetsers" userId="2bb3a334-ad20-45a8-9a29-e7c9fd7c3c06" providerId="ADAL" clId="{151F39E8-2A42-479C-BFCE-7933E5F60EFC}" dt="2018-09-29T13:56:30.991" v="377" actId="1076"/>
          <ac:spMkLst>
            <pc:docMk/>
            <pc:sldMk cId="1226771891" sldId="267"/>
            <ac:spMk id="62" creationId="{2014B330-CD8C-48B2-87D2-9C972CD775BB}"/>
          </ac:spMkLst>
        </pc:spChg>
        <pc:spChg chg="mod">
          <ac:chgData name="Renske Smetsers" userId="2bb3a334-ad20-45a8-9a29-e7c9fd7c3c06" providerId="ADAL" clId="{151F39E8-2A42-479C-BFCE-7933E5F60EFC}" dt="2018-09-29T13:55:27.238" v="356" actId="1076"/>
          <ac:spMkLst>
            <pc:docMk/>
            <pc:sldMk cId="1226771891" sldId="267"/>
            <ac:spMk id="63" creationId="{8794DA85-0788-4BB0-B746-219CEB4C6CC6}"/>
          </ac:spMkLst>
        </pc:spChg>
        <pc:spChg chg="mod">
          <ac:chgData name="Renske Smetsers" userId="2bb3a334-ad20-45a8-9a29-e7c9fd7c3c06" providerId="ADAL" clId="{151F39E8-2A42-479C-BFCE-7933E5F60EFC}" dt="2018-09-29T13:56:01.816" v="366" actId="1076"/>
          <ac:spMkLst>
            <pc:docMk/>
            <pc:sldMk cId="1226771891" sldId="267"/>
            <ac:spMk id="64" creationId="{70C0307C-DB7E-4D51-AE88-3A0153647CF0}"/>
          </ac:spMkLst>
        </pc:spChg>
        <pc:spChg chg="mod">
          <ac:chgData name="Renske Smetsers" userId="2bb3a334-ad20-45a8-9a29-e7c9fd7c3c06" providerId="ADAL" clId="{151F39E8-2A42-479C-BFCE-7933E5F60EFC}" dt="2018-09-29T13:56:06.973" v="368" actId="1076"/>
          <ac:spMkLst>
            <pc:docMk/>
            <pc:sldMk cId="1226771891" sldId="267"/>
            <ac:spMk id="65" creationId="{BAC80D20-AC3C-4B93-8D58-34381265628F}"/>
          </ac:spMkLst>
        </pc:spChg>
        <pc:spChg chg="mod">
          <ac:chgData name="Renske Smetsers" userId="2bb3a334-ad20-45a8-9a29-e7c9fd7c3c06" providerId="ADAL" clId="{151F39E8-2A42-479C-BFCE-7933E5F60EFC}" dt="2018-09-29T13:55:37.237" v="359" actId="1076"/>
          <ac:spMkLst>
            <pc:docMk/>
            <pc:sldMk cId="1226771891" sldId="267"/>
            <ac:spMk id="66" creationId="{2FFBBC32-558B-434F-8099-6E068D65E097}"/>
          </ac:spMkLst>
        </pc:spChg>
        <pc:spChg chg="mod">
          <ac:chgData name="Renske Smetsers" userId="2bb3a334-ad20-45a8-9a29-e7c9fd7c3c06" providerId="ADAL" clId="{151F39E8-2A42-479C-BFCE-7933E5F60EFC}" dt="2018-09-29T13:55:30.868" v="357" actId="14100"/>
          <ac:spMkLst>
            <pc:docMk/>
            <pc:sldMk cId="1226771891" sldId="267"/>
            <ac:spMk id="67" creationId="{ECE259CA-3ECC-4206-B953-F4BF4BBA55DC}"/>
          </ac:spMkLst>
        </pc:spChg>
        <pc:spChg chg="mod">
          <ac:chgData name="Renske Smetsers" userId="2bb3a334-ad20-45a8-9a29-e7c9fd7c3c06" providerId="ADAL" clId="{151F39E8-2A42-479C-BFCE-7933E5F60EFC}" dt="2018-09-29T13:56:09.660" v="369" actId="1076"/>
          <ac:spMkLst>
            <pc:docMk/>
            <pc:sldMk cId="1226771891" sldId="267"/>
            <ac:spMk id="68" creationId="{A76DA5DE-0B7A-45C4-B9B7-A0B29A3826B2}"/>
          </ac:spMkLst>
        </pc:spChg>
        <pc:spChg chg="mod">
          <ac:chgData name="Renske Smetsers" userId="2bb3a334-ad20-45a8-9a29-e7c9fd7c3c06" providerId="ADAL" clId="{151F39E8-2A42-479C-BFCE-7933E5F60EFC}" dt="2018-09-29T13:55:40.100" v="360" actId="1076"/>
          <ac:spMkLst>
            <pc:docMk/>
            <pc:sldMk cId="1226771891" sldId="267"/>
            <ac:spMk id="69" creationId="{FFE52662-C03C-416D-8B91-4D97D39C9CC8}"/>
          </ac:spMkLst>
        </pc:spChg>
        <pc:spChg chg="mod">
          <ac:chgData name="Renske Smetsers" userId="2bb3a334-ad20-45a8-9a29-e7c9fd7c3c06" providerId="ADAL" clId="{151F39E8-2A42-479C-BFCE-7933E5F60EFC}" dt="2018-09-29T13:55:42.722" v="361" actId="1076"/>
          <ac:spMkLst>
            <pc:docMk/>
            <pc:sldMk cId="1226771891" sldId="267"/>
            <ac:spMk id="71" creationId="{2A05689D-1A62-4E65-B635-E2D06C631B55}"/>
          </ac:spMkLst>
        </pc:spChg>
        <pc:spChg chg="mod">
          <ac:chgData name="Renske Smetsers" userId="2bb3a334-ad20-45a8-9a29-e7c9fd7c3c06" providerId="ADAL" clId="{151F39E8-2A42-479C-BFCE-7933E5F60EFC}" dt="2018-09-29T13:56:15.821" v="371" actId="1076"/>
          <ac:spMkLst>
            <pc:docMk/>
            <pc:sldMk cId="1226771891" sldId="267"/>
            <ac:spMk id="72" creationId="{5819C736-F301-4FD4-9914-D4662A54CF28}"/>
          </ac:spMkLst>
        </pc:spChg>
        <pc:spChg chg="mod">
          <ac:chgData name="Renske Smetsers" userId="2bb3a334-ad20-45a8-9a29-e7c9fd7c3c06" providerId="ADAL" clId="{151F39E8-2A42-479C-BFCE-7933E5F60EFC}" dt="2018-09-29T13:56:20.216" v="373" actId="1036"/>
          <ac:spMkLst>
            <pc:docMk/>
            <pc:sldMk cId="1226771891" sldId="267"/>
            <ac:spMk id="73" creationId="{B81460B0-3744-4147-A04A-C1E7ED95884D}"/>
          </ac:spMkLst>
        </pc:spChg>
        <pc:spChg chg="mod">
          <ac:chgData name="Renske Smetsers" userId="2bb3a334-ad20-45a8-9a29-e7c9fd7c3c06" providerId="ADAL" clId="{151F39E8-2A42-479C-BFCE-7933E5F60EFC}" dt="2018-09-29T13:55:47.896" v="363" actId="1076"/>
          <ac:spMkLst>
            <pc:docMk/>
            <pc:sldMk cId="1226771891" sldId="267"/>
            <ac:spMk id="75" creationId="{133D0F4F-100D-4EDE-B966-16765B6359D3}"/>
          </ac:spMkLst>
        </pc:spChg>
        <pc:spChg chg="mod">
          <ac:chgData name="Renske Smetsers" userId="2bb3a334-ad20-45a8-9a29-e7c9fd7c3c06" providerId="ADAL" clId="{151F39E8-2A42-479C-BFCE-7933E5F60EFC}" dt="2018-09-29T13:56:23.578" v="374" actId="1076"/>
          <ac:spMkLst>
            <pc:docMk/>
            <pc:sldMk cId="1226771891" sldId="267"/>
            <ac:spMk id="76" creationId="{9E913115-64E4-4BE4-9EFC-1B2E29720111}"/>
          </ac:spMkLst>
        </pc:spChg>
        <pc:spChg chg="mod">
          <ac:chgData name="Renske Smetsers" userId="2bb3a334-ad20-45a8-9a29-e7c9fd7c3c06" providerId="ADAL" clId="{151F39E8-2A42-479C-BFCE-7933E5F60EFC}" dt="2018-09-29T13:55:44.960" v="362" actId="1076"/>
          <ac:spMkLst>
            <pc:docMk/>
            <pc:sldMk cId="1226771891" sldId="267"/>
            <ac:spMk id="77" creationId="{E3771BAA-D239-4496-8A94-E5BA67A73E43}"/>
          </ac:spMkLst>
        </pc:spChg>
        <pc:spChg chg="mod">
          <ac:chgData name="Renske Smetsers" userId="2bb3a334-ad20-45a8-9a29-e7c9fd7c3c06" providerId="ADAL" clId="{151F39E8-2A42-479C-BFCE-7933E5F60EFC}" dt="2018-09-29T13:56:12.705" v="370" actId="1076"/>
          <ac:spMkLst>
            <pc:docMk/>
            <pc:sldMk cId="1226771891" sldId="267"/>
            <ac:spMk id="79" creationId="{74900CBC-C586-44A3-8949-FA3DF755A5D1}"/>
          </ac:spMkLst>
        </pc:spChg>
        <pc:spChg chg="mod">
          <ac:chgData name="Renske Smetsers" userId="2bb3a334-ad20-45a8-9a29-e7c9fd7c3c06" providerId="ADAL" clId="{151F39E8-2A42-479C-BFCE-7933E5F60EFC}" dt="2018-09-29T13:56:35.659" v="378" actId="14100"/>
          <ac:spMkLst>
            <pc:docMk/>
            <pc:sldMk cId="1226771891" sldId="267"/>
            <ac:spMk id="85" creationId="{7E460270-E3C2-42C9-B2AA-815C7E4BD88C}"/>
          </ac:spMkLst>
        </pc:spChg>
        <pc:spChg chg="mod">
          <ac:chgData name="Renske Smetsers" userId="2bb3a334-ad20-45a8-9a29-e7c9fd7c3c06" providerId="ADAL" clId="{151F39E8-2A42-479C-BFCE-7933E5F60EFC}" dt="2018-09-29T13:55:59.547" v="365" actId="14100"/>
          <ac:spMkLst>
            <pc:docMk/>
            <pc:sldMk cId="1226771891" sldId="267"/>
            <ac:spMk id="88" creationId="{B19EB112-3D4A-4741-9ECD-DAC0968BD836}"/>
          </ac:spMkLst>
        </pc:spChg>
        <pc:spChg chg="mod">
          <ac:chgData name="Renske Smetsers" userId="2bb3a334-ad20-45a8-9a29-e7c9fd7c3c06" providerId="ADAL" clId="{151F39E8-2A42-479C-BFCE-7933E5F60EFC}" dt="2018-09-29T13:55:34.173" v="358" actId="14100"/>
          <ac:spMkLst>
            <pc:docMk/>
            <pc:sldMk cId="1226771891" sldId="267"/>
            <ac:spMk id="93" creationId="{5D369B1E-EE42-4043-870A-FC4751EBA81A}"/>
          </ac:spMkLst>
        </pc:spChg>
        <pc:spChg chg="mod">
          <ac:chgData name="Renske Smetsers" userId="2bb3a334-ad20-45a8-9a29-e7c9fd7c3c06" providerId="ADAL" clId="{151F39E8-2A42-479C-BFCE-7933E5F60EFC}" dt="2018-09-29T13:56:43.738" v="380" actId="14100"/>
          <ac:spMkLst>
            <pc:docMk/>
            <pc:sldMk cId="1226771891" sldId="267"/>
            <ac:spMk id="95" creationId="{169362B5-2D52-457A-B385-69A1CC0EE27C}"/>
          </ac:spMkLst>
        </pc:spChg>
        <pc:spChg chg="mod">
          <ac:chgData name="Renske Smetsers" userId="2bb3a334-ad20-45a8-9a29-e7c9fd7c3c06" providerId="ADAL" clId="{151F39E8-2A42-479C-BFCE-7933E5F60EFC}" dt="2018-09-29T13:56:26.556" v="375" actId="14100"/>
          <ac:spMkLst>
            <pc:docMk/>
            <pc:sldMk cId="1226771891" sldId="267"/>
            <ac:spMk id="98" creationId="{C0414BA1-0330-461C-9D88-9DB92265556A}"/>
          </ac:spMkLst>
        </pc:spChg>
        <pc:spChg chg="mod">
          <ac:chgData name="Renske Smetsers" userId="2bb3a334-ad20-45a8-9a29-e7c9fd7c3c06" providerId="ADAL" clId="{151F39E8-2A42-479C-BFCE-7933E5F60EFC}" dt="2018-09-29T13:56:28.344" v="376" actId="14100"/>
          <ac:spMkLst>
            <pc:docMk/>
            <pc:sldMk cId="1226771891" sldId="267"/>
            <ac:spMk id="99" creationId="{E1752B99-C318-4300-935F-54530071BB3A}"/>
          </ac:spMkLst>
        </pc:spChg>
      </pc:sldChg>
      <pc:sldChg chg="addSp delSp modSp add">
        <pc:chgData name="Renske Smetsers" userId="2bb3a334-ad20-45a8-9a29-e7c9fd7c3c06" providerId="ADAL" clId="{151F39E8-2A42-479C-BFCE-7933E5F60EFC}" dt="2018-09-29T14:12:19.346" v="820" actId="692"/>
        <pc:sldMkLst>
          <pc:docMk/>
          <pc:sldMk cId="605530412" sldId="268"/>
        </pc:sldMkLst>
        <pc:spChg chg="add mod">
          <ac:chgData name="Renske Smetsers" userId="2bb3a334-ad20-45a8-9a29-e7c9fd7c3c06" providerId="ADAL" clId="{151F39E8-2A42-479C-BFCE-7933E5F60EFC}" dt="2018-09-29T13:59:18.586" v="443" actId="1076"/>
          <ac:spMkLst>
            <pc:docMk/>
            <pc:sldMk cId="605530412" sldId="268"/>
            <ac:spMk id="2" creationId="{D5343ACF-51F1-43F1-B1D6-631E68CEDC77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61" creationId="{BB879F8B-6840-4462-99D1-4DA00DF46B18}"/>
          </ac:spMkLst>
        </pc:spChg>
        <pc:spChg chg="del mod topLvl">
          <ac:chgData name="Renske Smetsers" userId="2bb3a334-ad20-45a8-9a29-e7c9fd7c3c06" providerId="ADAL" clId="{151F39E8-2A42-479C-BFCE-7933E5F60EFC}" dt="2018-09-29T13:57:00.557" v="384" actId="478"/>
          <ac:spMkLst>
            <pc:docMk/>
            <pc:sldMk cId="605530412" sldId="268"/>
            <ac:spMk id="62" creationId="{2014B330-CD8C-48B2-87D2-9C972CD775BB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63" creationId="{8794DA85-0788-4BB0-B746-219CEB4C6CC6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64" creationId="{70C0307C-DB7E-4D51-AE88-3A0153647CF0}"/>
          </ac:spMkLst>
        </pc:spChg>
        <pc:spChg chg="del mod topLvl">
          <ac:chgData name="Renske Smetsers" userId="2bb3a334-ad20-45a8-9a29-e7c9fd7c3c06" providerId="ADAL" clId="{151F39E8-2A42-479C-BFCE-7933E5F60EFC}" dt="2018-09-29T13:57:00.557" v="384" actId="478"/>
          <ac:spMkLst>
            <pc:docMk/>
            <pc:sldMk cId="605530412" sldId="268"/>
            <ac:spMk id="65" creationId="{BAC80D20-AC3C-4B93-8D58-34381265628F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66" creationId="{2FFBBC32-558B-434F-8099-6E068D65E097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67" creationId="{ECE259CA-3ECC-4206-B953-F4BF4BBA55DC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68" creationId="{A76DA5DE-0B7A-45C4-B9B7-A0B29A3826B2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69" creationId="{FFE52662-C03C-416D-8B91-4D97D39C9CC8}"/>
          </ac:spMkLst>
        </pc:spChg>
        <pc:spChg chg="del mod topLvl">
          <ac:chgData name="Renske Smetsers" userId="2bb3a334-ad20-45a8-9a29-e7c9fd7c3c06" providerId="ADAL" clId="{151F39E8-2A42-479C-BFCE-7933E5F60EFC}" dt="2018-09-29T13:57:00.557" v="384" actId="478"/>
          <ac:spMkLst>
            <pc:docMk/>
            <pc:sldMk cId="605530412" sldId="268"/>
            <ac:spMk id="70" creationId="{01A8411E-C7E6-450C-970D-0EB7D437A4FD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71" creationId="{2A05689D-1A62-4E65-B635-E2D06C631B55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72" creationId="{5819C736-F301-4FD4-9914-D4662A54CF28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73" creationId="{B81460B0-3744-4147-A04A-C1E7ED95884D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74" creationId="{3DFD0FEA-E7BB-4339-B809-7AA2C5BD010B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75" creationId="{133D0F4F-100D-4EDE-B966-16765B6359D3}"/>
          </ac:spMkLst>
        </pc:spChg>
        <pc:spChg chg="del mod topLvl">
          <ac:chgData name="Renske Smetsers" userId="2bb3a334-ad20-45a8-9a29-e7c9fd7c3c06" providerId="ADAL" clId="{151F39E8-2A42-479C-BFCE-7933E5F60EFC}" dt="2018-09-29T13:57:27.873" v="396" actId="478"/>
          <ac:spMkLst>
            <pc:docMk/>
            <pc:sldMk cId="605530412" sldId="268"/>
            <ac:spMk id="76" creationId="{9E913115-64E4-4BE4-9EFC-1B2E29720111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77" creationId="{E3771BAA-D239-4496-8A94-E5BA67A73E43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78" creationId="{0F0F3265-9C4D-4688-B78C-67E64EDFEC1F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79" creationId="{74900CBC-C586-44A3-8949-FA3DF755A5D1}"/>
          </ac:spMkLst>
        </pc:spChg>
        <pc:spChg chg="del mod topLvl">
          <ac:chgData name="Renske Smetsers" userId="2bb3a334-ad20-45a8-9a29-e7c9fd7c3c06" providerId="ADAL" clId="{151F39E8-2A42-479C-BFCE-7933E5F60EFC}" dt="2018-09-29T13:57:00.557" v="384" actId="478"/>
          <ac:spMkLst>
            <pc:docMk/>
            <pc:sldMk cId="605530412" sldId="268"/>
            <ac:spMk id="80" creationId="{BCC66D93-15FC-4380-9D35-1D9A5DDA1176}"/>
          </ac:spMkLst>
        </pc:spChg>
        <pc:spChg chg="mod topLvl">
          <ac:chgData name="Renske Smetsers" userId="2bb3a334-ad20-45a8-9a29-e7c9fd7c3c06" providerId="ADAL" clId="{151F39E8-2A42-479C-BFCE-7933E5F60EFC}" dt="2018-09-29T13:56:55.024" v="383" actId="165"/>
          <ac:spMkLst>
            <pc:docMk/>
            <pc:sldMk cId="605530412" sldId="268"/>
            <ac:spMk id="81" creationId="{388CD618-980E-4B4E-8DE6-1ADC5FA8EB1E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83" creationId="{27F0D971-D3F6-4FB8-B599-2012EEA70CC9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84" creationId="{42563AF9-CD8A-46A3-9BB4-32E17C29A828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85" creationId="{7E460270-E3C2-42C9-B2AA-815C7E4BD88C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86" creationId="{F8842399-0367-46FB-881A-F3888340F204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87" creationId="{16947AE9-24A5-4269-B9CF-7E9709949DA1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88" creationId="{B19EB112-3D4A-4741-9ECD-DAC0968BD836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89" creationId="{F8939D01-B66B-430F-A376-9C6CE080310D}"/>
          </ac:spMkLst>
        </pc:spChg>
        <pc:spChg chg="del">
          <ac:chgData name="Renske Smetsers" userId="2bb3a334-ad20-45a8-9a29-e7c9fd7c3c06" providerId="ADAL" clId="{151F39E8-2A42-479C-BFCE-7933E5F60EFC}" dt="2018-09-29T13:57:13.589" v="389" actId="478"/>
          <ac:spMkLst>
            <pc:docMk/>
            <pc:sldMk cId="605530412" sldId="268"/>
            <ac:spMk id="90" creationId="{660F918D-7914-4028-B404-1C8A796E348C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91" creationId="{9594B0E0-3744-4C07-943A-923F69AF5D47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92" creationId="{45CA06F3-B353-4737-BE21-B25DF482FABB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93" creationId="{5D369B1E-EE42-4043-870A-FC4751EBA81A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94" creationId="{C767F44A-5ACA-4E92-B389-E7A572A1FEF5}"/>
          </ac:spMkLst>
        </pc:spChg>
        <pc:spChg chg="mod topLvl">
          <ac:chgData name="Renske Smetsers" userId="2bb3a334-ad20-45a8-9a29-e7c9fd7c3c06" providerId="ADAL" clId="{151F39E8-2A42-479C-BFCE-7933E5F60EFC}" dt="2018-09-29T13:57:32.246" v="398" actId="14100"/>
          <ac:spMkLst>
            <pc:docMk/>
            <pc:sldMk cId="605530412" sldId="268"/>
            <ac:spMk id="95" creationId="{169362B5-2D52-457A-B385-69A1CC0EE27C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96" creationId="{75FCE21F-DAEF-4D6F-9840-06A7FFA561BC}"/>
          </ac:spMkLst>
        </pc:spChg>
        <pc:spChg chg="del mod topLvl">
          <ac:chgData name="Renske Smetsers" userId="2bb3a334-ad20-45a8-9a29-e7c9fd7c3c06" providerId="ADAL" clId="{151F39E8-2A42-479C-BFCE-7933E5F60EFC}" dt="2018-09-29T13:57:29.432" v="397" actId="478"/>
          <ac:spMkLst>
            <pc:docMk/>
            <pc:sldMk cId="605530412" sldId="268"/>
            <ac:spMk id="97" creationId="{5344D89C-9CA8-4D6F-82DD-913F3CB9901F}"/>
          </ac:spMkLst>
        </pc:spChg>
        <pc:spChg chg="del mod topLvl">
          <ac:chgData name="Renske Smetsers" userId="2bb3a334-ad20-45a8-9a29-e7c9fd7c3c06" providerId="ADAL" clId="{151F39E8-2A42-479C-BFCE-7933E5F60EFC}" dt="2018-09-29T13:57:26.965" v="395" actId="478"/>
          <ac:spMkLst>
            <pc:docMk/>
            <pc:sldMk cId="605530412" sldId="268"/>
            <ac:spMk id="98" creationId="{C0414BA1-0330-461C-9D88-9DB92265556A}"/>
          </ac:spMkLst>
        </pc:spChg>
        <pc:spChg chg="del mod topLvl">
          <ac:chgData name="Renske Smetsers" userId="2bb3a334-ad20-45a8-9a29-e7c9fd7c3c06" providerId="ADAL" clId="{151F39E8-2A42-479C-BFCE-7933E5F60EFC}" dt="2018-09-29T13:57:23.999" v="392" actId="478"/>
          <ac:spMkLst>
            <pc:docMk/>
            <pc:sldMk cId="605530412" sldId="268"/>
            <ac:spMk id="99" creationId="{E1752B99-C318-4300-935F-54530071BB3A}"/>
          </ac:spMkLst>
        </pc:spChg>
        <pc:spChg chg="del mod topLvl">
          <ac:chgData name="Renske Smetsers" userId="2bb3a334-ad20-45a8-9a29-e7c9fd7c3c06" providerId="ADAL" clId="{151F39E8-2A42-479C-BFCE-7933E5F60EFC}" dt="2018-09-29T13:57:25.426" v="393" actId="478"/>
          <ac:spMkLst>
            <pc:docMk/>
            <pc:sldMk cId="605530412" sldId="268"/>
            <ac:spMk id="100" creationId="{28655C7A-DC72-4E8B-823A-F8568872AC51}"/>
          </ac:spMkLst>
        </pc:spChg>
        <pc:spChg chg="mod topLvl">
          <ac:chgData name="Renske Smetsers" userId="2bb3a334-ad20-45a8-9a29-e7c9fd7c3c06" providerId="ADAL" clId="{151F39E8-2A42-479C-BFCE-7933E5F60EFC}" dt="2018-09-29T13:57:19.337" v="391" actId="165"/>
          <ac:spMkLst>
            <pc:docMk/>
            <pc:sldMk cId="605530412" sldId="268"/>
            <ac:spMk id="101" creationId="{E4409CE2-420B-42A8-8A49-3AC0EDC65922}"/>
          </ac:spMkLst>
        </pc:spChg>
        <pc:spChg chg="mod topLvl">
          <ac:chgData name="Renske Smetsers" userId="2bb3a334-ad20-45a8-9a29-e7c9fd7c3c06" providerId="ADAL" clId="{151F39E8-2A42-479C-BFCE-7933E5F60EFC}" dt="2018-09-29T13:57:06.693" v="387" actId="165"/>
          <ac:spMkLst>
            <pc:docMk/>
            <pc:sldMk cId="605530412" sldId="268"/>
            <ac:spMk id="102" creationId="{C9871FB6-8578-4B90-A0D7-53425E4C222B}"/>
          </ac:spMkLst>
        </pc:spChg>
        <pc:spChg chg="del mod topLvl">
          <ac:chgData name="Renske Smetsers" userId="2bb3a334-ad20-45a8-9a29-e7c9fd7c3c06" providerId="ADAL" clId="{151F39E8-2A42-479C-BFCE-7933E5F60EFC}" dt="2018-09-29T13:57:08.619" v="388" actId="478"/>
          <ac:spMkLst>
            <pc:docMk/>
            <pc:sldMk cId="605530412" sldId="268"/>
            <ac:spMk id="103" creationId="{7125EA3B-82EB-4F6D-B9A2-F779C8F80879}"/>
          </ac:spMkLst>
        </pc:spChg>
        <pc:spChg chg="del mod topLvl">
          <ac:chgData name="Renske Smetsers" userId="2bb3a334-ad20-45a8-9a29-e7c9fd7c3c06" providerId="ADAL" clId="{151F39E8-2A42-479C-BFCE-7933E5F60EFC}" dt="2018-09-29T13:57:14.563" v="390" actId="478"/>
          <ac:spMkLst>
            <pc:docMk/>
            <pc:sldMk cId="605530412" sldId="268"/>
            <ac:spMk id="104" creationId="{6B498969-AF7E-4601-B380-00F5DC13F3ED}"/>
          </ac:spMkLst>
        </pc:spChg>
        <pc:spChg chg="mod topLvl">
          <ac:chgData name="Renske Smetsers" userId="2bb3a334-ad20-45a8-9a29-e7c9fd7c3c06" providerId="ADAL" clId="{151F39E8-2A42-479C-BFCE-7933E5F60EFC}" dt="2018-09-29T13:57:06.693" v="387" actId="165"/>
          <ac:spMkLst>
            <pc:docMk/>
            <pc:sldMk cId="605530412" sldId="268"/>
            <ac:spMk id="105" creationId="{1CCB5720-56CD-44D9-B0C0-40DDFD2F77D7}"/>
          </ac:spMkLst>
        </pc:spChg>
        <pc:spChg chg="mod topLvl">
          <ac:chgData name="Renske Smetsers" userId="2bb3a334-ad20-45a8-9a29-e7c9fd7c3c06" providerId="ADAL" clId="{151F39E8-2A42-479C-BFCE-7933E5F60EFC}" dt="2018-09-29T13:57:06.693" v="387" actId="165"/>
          <ac:spMkLst>
            <pc:docMk/>
            <pc:sldMk cId="605530412" sldId="268"/>
            <ac:spMk id="106" creationId="{235C2E99-D604-48D5-BAF1-458FE3469F03}"/>
          </ac:spMkLst>
        </pc:spChg>
        <pc:spChg chg="mod topLvl">
          <ac:chgData name="Renske Smetsers" userId="2bb3a334-ad20-45a8-9a29-e7c9fd7c3c06" providerId="ADAL" clId="{151F39E8-2A42-479C-BFCE-7933E5F60EFC}" dt="2018-09-29T13:57:06.693" v="387" actId="165"/>
          <ac:spMkLst>
            <pc:docMk/>
            <pc:sldMk cId="605530412" sldId="268"/>
            <ac:spMk id="107" creationId="{DD0D44E9-321D-447D-8BF2-77CB477EA91F}"/>
          </ac:spMkLst>
        </pc:spChg>
        <pc:spChg chg="mod topLvl">
          <ac:chgData name="Renske Smetsers" userId="2bb3a334-ad20-45a8-9a29-e7c9fd7c3c06" providerId="ADAL" clId="{151F39E8-2A42-479C-BFCE-7933E5F60EFC}" dt="2018-09-29T13:58:11.928" v="419" actId="6549"/>
          <ac:spMkLst>
            <pc:docMk/>
            <pc:sldMk cId="605530412" sldId="268"/>
            <ac:spMk id="108" creationId="{BE391032-1F24-4C0D-AB90-BA1D43816932}"/>
          </ac:spMkLst>
        </pc:spChg>
        <pc:spChg chg="mod topLvl">
          <ac:chgData name="Renske Smetsers" userId="2bb3a334-ad20-45a8-9a29-e7c9fd7c3c06" providerId="ADAL" clId="{151F39E8-2A42-479C-BFCE-7933E5F60EFC}" dt="2018-09-29T13:57:06.693" v="387" actId="165"/>
          <ac:spMkLst>
            <pc:docMk/>
            <pc:sldMk cId="605530412" sldId="268"/>
            <ac:spMk id="109" creationId="{F9A1B44C-3971-4B60-937A-05D863F40D92}"/>
          </ac:spMkLst>
        </pc:spChg>
        <pc:spChg chg="mod topLvl">
          <ac:chgData name="Renske Smetsers" userId="2bb3a334-ad20-45a8-9a29-e7c9fd7c3c06" providerId="ADAL" clId="{151F39E8-2A42-479C-BFCE-7933E5F60EFC}" dt="2018-09-29T13:57:06.693" v="387" actId="165"/>
          <ac:spMkLst>
            <pc:docMk/>
            <pc:sldMk cId="605530412" sldId="268"/>
            <ac:spMk id="110" creationId="{182652A7-9B97-463F-9421-06B0802D1212}"/>
          </ac:spMkLst>
        </pc:spChg>
        <pc:spChg chg="del mod topLvl">
          <ac:chgData name="Renske Smetsers" userId="2bb3a334-ad20-45a8-9a29-e7c9fd7c3c06" providerId="ADAL" clId="{151F39E8-2A42-479C-BFCE-7933E5F60EFC}" dt="2018-09-29T13:57:26.154" v="394" actId="478"/>
          <ac:spMkLst>
            <pc:docMk/>
            <pc:sldMk cId="605530412" sldId="268"/>
            <ac:spMk id="111" creationId="{58AD38B1-7B19-46FD-8623-7C78E493228B}"/>
          </ac:spMkLst>
        </pc:spChg>
        <pc:spChg chg="add mod">
          <ac:chgData name="Renske Smetsers" userId="2bb3a334-ad20-45a8-9a29-e7c9fd7c3c06" providerId="ADAL" clId="{151F39E8-2A42-479C-BFCE-7933E5F60EFC}" dt="2018-09-29T13:58:32.539" v="425" actId="1076"/>
          <ac:spMkLst>
            <pc:docMk/>
            <pc:sldMk cId="605530412" sldId="268"/>
            <ac:spMk id="112" creationId="{6D444408-FEDA-4B98-AFDD-377950101771}"/>
          </ac:spMkLst>
        </pc:spChg>
        <pc:spChg chg="add mod">
          <ac:chgData name="Renske Smetsers" userId="2bb3a334-ad20-45a8-9a29-e7c9fd7c3c06" providerId="ADAL" clId="{151F39E8-2A42-479C-BFCE-7933E5F60EFC}" dt="2018-09-29T13:59:36.555" v="518" actId="20577"/>
          <ac:spMkLst>
            <pc:docMk/>
            <pc:sldMk cId="605530412" sldId="268"/>
            <ac:spMk id="113" creationId="{B84AB186-9219-4A63-AACF-86957E2EB2C5}"/>
          </ac:spMkLst>
        </pc:spChg>
        <pc:spChg chg="add mod">
          <ac:chgData name="Renske Smetsers" userId="2bb3a334-ad20-45a8-9a29-e7c9fd7c3c06" providerId="ADAL" clId="{151F39E8-2A42-479C-BFCE-7933E5F60EFC}" dt="2018-09-29T13:59:06.669" v="442" actId="20577"/>
          <ac:spMkLst>
            <pc:docMk/>
            <pc:sldMk cId="605530412" sldId="268"/>
            <ac:spMk id="114" creationId="{9DB2DEBB-BDB8-46CC-973B-96B8D80E1EC7}"/>
          </ac:spMkLst>
        </pc:spChg>
        <pc:spChg chg="add mod">
          <ac:chgData name="Renske Smetsers" userId="2bb3a334-ad20-45a8-9a29-e7c9fd7c3c06" providerId="ADAL" clId="{151F39E8-2A42-479C-BFCE-7933E5F60EFC}" dt="2018-09-29T13:59:31.494" v="517" actId="20577"/>
          <ac:spMkLst>
            <pc:docMk/>
            <pc:sldMk cId="605530412" sldId="268"/>
            <ac:spMk id="115" creationId="{CA631CB1-56D8-4780-8A66-5525112F8942}"/>
          </ac:spMkLst>
        </pc:spChg>
        <pc:spChg chg="add mod">
          <ac:chgData name="Renske Smetsers" userId="2bb3a334-ad20-45a8-9a29-e7c9fd7c3c06" providerId="ADAL" clId="{151F39E8-2A42-479C-BFCE-7933E5F60EFC}" dt="2018-09-29T13:59:47.789" v="520" actId="1076"/>
          <ac:spMkLst>
            <pc:docMk/>
            <pc:sldMk cId="605530412" sldId="268"/>
            <ac:spMk id="116" creationId="{80C4B096-5D4D-4D5F-AED2-5788F7A84651}"/>
          </ac:spMkLst>
        </pc:spChg>
        <pc:spChg chg="add del mod">
          <ac:chgData name="Renske Smetsers" userId="2bb3a334-ad20-45a8-9a29-e7c9fd7c3c06" providerId="ADAL" clId="{151F39E8-2A42-479C-BFCE-7933E5F60EFC}" dt="2018-09-29T14:03:08.326" v="571" actId="478"/>
          <ac:spMkLst>
            <pc:docMk/>
            <pc:sldMk cId="605530412" sldId="268"/>
            <ac:spMk id="117" creationId="{639C5B85-2C16-497E-ABE2-5E8EE4C2B78D}"/>
          </ac:spMkLst>
        </pc:spChg>
        <pc:spChg chg="add mod">
          <ac:chgData name="Renske Smetsers" userId="2bb3a334-ad20-45a8-9a29-e7c9fd7c3c06" providerId="ADAL" clId="{151F39E8-2A42-479C-BFCE-7933E5F60EFC}" dt="2018-09-29T14:06:39.467" v="655" actId="1076"/>
          <ac:spMkLst>
            <pc:docMk/>
            <pc:sldMk cId="605530412" sldId="268"/>
            <ac:spMk id="118" creationId="{E5A98211-63B7-4A42-877A-F6D66434CD54}"/>
          </ac:spMkLst>
        </pc:spChg>
        <pc:spChg chg="add mod">
          <ac:chgData name="Renske Smetsers" userId="2bb3a334-ad20-45a8-9a29-e7c9fd7c3c06" providerId="ADAL" clId="{151F39E8-2A42-479C-BFCE-7933E5F60EFC}" dt="2018-09-29T14:06:12.175" v="639" actId="164"/>
          <ac:spMkLst>
            <pc:docMk/>
            <pc:sldMk cId="605530412" sldId="268"/>
            <ac:spMk id="119" creationId="{9F565DE5-C998-4E2C-9B4E-BADC2F7AD150}"/>
          </ac:spMkLst>
        </pc:spChg>
        <pc:spChg chg="add mod topLvl">
          <ac:chgData name="Renske Smetsers" userId="2bb3a334-ad20-45a8-9a29-e7c9fd7c3c06" providerId="ADAL" clId="{151F39E8-2A42-479C-BFCE-7933E5F60EFC}" dt="2018-09-29T14:08:00.394" v="692" actId="1076"/>
          <ac:spMkLst>
            <pc:docMk/>
            <pc:sldMk cId="605530412" sldId="268"/>
            <ac:spMk id="120" creationId="{1151C930-3EFB-4857-9820-E3B303BFF4F2}"/>
          </ac:spMkLst>
        </pc:spChg>
        <pc:spChg chg="add mod">
          <ac:chgData name="Renske Smetsers" userId="2bb3a334-ad20-45a8-9a29-e7c9fd7c3c06" providerId="ADAL" clId="{151F39E8-2A42-479C-BFCE-7933E5F60EFC}" dt="2018-09-29T14:06:12.351" v="640" actId="164"/>
          <ac:spMkLst>
            <pc:docMk/>
            <pc:sldMk cId="605530412" sldId="268"/>
            <ac:spMk id="121" creationId="{0A84EDA0-8C75-465D-A031-92FC433B8D9E}"/>
          </ac:spMkLst>
        </pc:spChg>
        <pc:spChg chg="add mod">
          <ac:chgData name="Renske Smetsers" userId="2bb3a334-ad20-45a8-9a29-e7c9fd7c3c06" providerId="ADAL" clId="{151F39E8-2A42-479C-BFCE-7933E5F60EFC}" dt="2018-09-29T14:03:29.100" v="577" actId="1076"/>
          <ac:spMkLst>
            <pc:docMk/>
            <pc:sldMk cId="605530412" sldId="268"/>
            <ac:spMk id="122" creationId="{510B0219-30D4-425F-AB6E-4EB537697C64}"/>
          </ac:spMkLst>
        </pc:spChg>
        <pc:spChg chg="add del mod">
          <ac:chgData name="Renske Smetsers" userId="2bb3a334-ad20-45a8-9a29-e7c9fd7c3c06" providerId="ADAL" clId="{151F39E8-2A42-479C-BFCE-7933E5F60EFC}" dt="2018-09-29T14:04:34.839" v="595" actId="478"/>
          <ac:spMkLst>
            <pc:docMk/>
            <pc:sldMk cId="605530412" sldId="268"/>
            <ac:spMk id="123" creationId="{A3393B49-0D5E-41AC-8F3C-99C3F6302523}"/>
          </ac:spMkLst>
        </pc:spChg>
        <pc:spChg chg="add del mod">
          <ac:chgData name="Renske Smetsers" userId="2bb3a334-ad20-45a8-9a29-e7c9fd7c3c06" providerId="ADAL" clId="{151F39E8-2A42-479C-BFCE-7933E5F60EFC}" dt="2018-09-29T14:04:27.340" v="591" actId="478"/>
          <ac:spMkLst>
            <pc:docMk/>
            <pc:sldMk cId="605530412" sldId="268"/>
            <ac:spMk id="124" creationId="{5AF7B153-8A1F-4CE9-822B-DF1AB892685F}"/>
          </ac:spMkLst>
        </pc:spChg>
        <pc:spChg chg="add del mod">
          <ac:chgData name="Renske Smetsers" userId="2bb3a334-ad20-45a8-9a29-e7c9fd7c3c06" providerId="ADAL" clId="{151F39E8-2A42-479C-BFCE-7933E5F60EFC}" dt="2018-09-29T14:04:35.227" v="596" actId="478"/>
          <ac:spMkLst>
            <pc:docMk/>
            <pc:sldMk cId="605530412" sldId="268"/>
            <ac:spMk id="125" creationId="{CE1F733E-5F28-4EC2-9405-5C529C484CB3}"/>
          </ac:spMkLst>
        </pc:spChg>
        <pc:spChg chg="add del mod">
          <ac:chgData name="Renske Smetsers" userId="2bb3a334-ad20-45a8-9a29-e7c9fd7c3c06" providerId="ADAL" clId="{151F39E8-2A42-479C-BFCE-7933E5F60EFC}" dt="2018-09-29T14:00:17.935" v="565" actId="478"/>
          <ac:spMkLst>
            <pc:docMk/>
            <pc:sldMk cId="605530412" sldId="268"/>
            <ac:spMk id="126" creationId="{C1CD2F99-90BE-4AFC-8776-1FB9238FF979}"/>
          </ac:spMkLst>
        </pc:spChg>
        <pc:spChg chg="add del mod">
          <ac:chgData name="Renske Smetsers" userId="2bb3a334-ad20-45a8-9a29-e7c9fd7c3c06" providerId="ADAL" clId="{151F39E8-2A42-479C-BFCE-7933E5F60EFC}" dt="2018-09-29T14:00:17.030" v="564" actId="478"/>
          <ac:spMkLst>
            <pc:docMk/>
            <pc:sldMk cId="605530412" sldId="268"/>
            <ac:spMk id="127" creationId="{C8F7995E-4010-482E-A594-D7CA6DEE90E2}"/>
          </ac:spMkLst>
        </pc:spChg>
        <pc:spChg chg="add del mod">
          <ac:chgData name="Renske Smetsers" userId="2bb3a334-ad20-45a8-9a29-e7c9fd7c3c06" providerId="ADAL" clId="{151F39E8-2A42-479C-BFCE-7933E5F60EFC}" dt="2018-09-29T14:04:31.327" v="593" actId="478"/>
          <ac:spMkLst>
            <pc:docMk/>
            <pc:sldMk cId="605530412" sldId="268"/>
            <ac:spMk id="128" creationId="{752828F5-0E3B-4330-9591-61B4F3A655C5}"/>
          </ac:spMkLst>
        </pc:spChg>
        <pc:spChg chg="add del mod">
          <ac:chgData name="Renske Smetsers" userId="2bb3a334-ad20-45a8-9a29-e7c9fd7c3c06" providerId="ADAL" clId="{151F39E8-2A42-479C-BFCE-7933E5F60EFC}" dt="2018-09-29T14:03:45.275" v="581" actId="478"/>
          <ac:spMkLst>
            <pc:docMk/>
            <pc:sldMk cId="605530412" sldId="268"/>
            <ac:spMk id="129" creationId="{DF300405-6082-4218-9493-0797EC9E7282}"/>
          </ac:spMkLst>
        </pc:spChg>
        <pc:spChg chg="add del mod">
          <ac:chgData name="Renske Smetsers" userId="2bb3a334-ad20-45a8-9a29-e7c9fd7c3c06" providerId="ADAL" clId="{151F39E8-2A42-479C-BFCE-7933E5F60EFC}" dt="2018-09-29T14:00:04.257" v="547" actId="478"/>
          <ac:spMkLst>
            <pc:docMk/>
            <pc:sldMk cId="605530412" sldId="268"/>
            <ac:spMk id="130" creationId="{46120C2D-9FEE-4448-A45C-5C6987A79286}"/>
          </ac:spMkLst>
        </pc:spChg>
        <pc:spChg chg="add del mod">
          <ac:chgData name="Renske Smetsers" userId="2bb3a334-ad20-45a8-9a29-e7c9fd7c3c06" providerId="ADAL" clId="{151F39E8-2A42-479C-BFCE-7933E5F60EFC}" dt="2018-09-29T14:00:02.642" v="545" actId="478"/>
          <ac:spMkLst>
            <pc:docMk/>
            <pc:sldMk cId="605530412" sldId="268"/>
            <ac:spMk id="131" creationId="{9D4879B4-010A-44D1-882A-077AE05DF6B0}"/>
          </ac:spMkLst>
        </pc:spChg>
        <pc:spChg chg="add del mod">
          <ac:chgData name="Renske Smetsers" userId="2bb3a334-ad20-45a8-9a29-e7c9fd7c3c06" providerId="ADAL" clId="{151F39E8-2A42-479C-BFCE-7933E5F60EFC}" dt="2018-09-29T14:04:33.103" v="594" actId="478"/>
          <ac:spMkLst>
            <pc:docMk/>
            <pc:sldMk cId="605530412" sldId="268"/>
            <ac:spMk id="132" creationId="{42F12A16-5552-4C4C-A2AD-ED15CA1AB936}"/>
          </ac:spMkLst>
        </pc:spChg>
        <pc:spChg chg="add del mod">
          <ac:chgData name="Renske Smetsers" userId="2bb3a334-ad20-45a8-9a29-e7c9fd7c3c06" providerId="ADAL" clId="{151F39E8-2A42-479C-BFCE-7933E5F60EFC}" dt="2018-09-29T14:04:29.778" v="592" actId="478"/>
          <ac:spMkLst>
            <pc:docMk/>
            <pc:sldMk cId="605530412" sldId="268"/>
            <ac:spMk id="133" creationId="{57ACB1C5-2FC8-4EC2-A5C5-E8B0D7A5EC17}"/>
          </ac:spMkLst>
        </pc:spChg>
        <pc:spChg chg="add del mod">
          <ac:chgData name="Renske Smetsers" userId="2bb3a334-ad20-45a8-9a29-e7c9fd7c3c06" providerId="ADAL" clId="{151F39E8-2A42-479C-BFCE-7933E5F60EFC}" dt="2018-09-29T14:00:05.933" v="549" actId="478"/>
          <ac:spMkLst>
            <pc:docMk/>
            <pc:sldMk cId="605530412" sldId="268"/>
            <ac:spMk id="134" creationId="{8CC10ED2-13E0-4960-B17B-22499B8D2FAC}"/>
          </ac:spMkLst>
        </pc:spChg>
        <pc:spChg chg="add del mod">
          <ac:chgData name="Renske Smetsers" userId="2bb3a334-ad20-45a8-9a29-e7c9fd7c3c06" providerId="ADAL" clId="{151F39E8-2A42-479C-BFCE-7933E5F60EFC}" dt="2018-09-29T14:00:10.028" v="554" actId="478"/>
          <ac:spMkLst>
            <pc:docMk/>
            <pc:sldMk cId="605530412" sldId="268"/>
            <ac:spMk id="135" creationId="{E023D28E-63AE-4DD3-9F9B-C3986B1CC641}"/>
          </ac:spMkLst>
        </pc:spChg>
        <pc:spChg chg="add del mod">
          <ac:chgData name="Renske Smetsers" userId="2bb3a334-ad20-45a8-9a29-e7c9fd7c3c06" providerId="ADAL" clId="{151F39E8-2A42-479C-BFCE-7933E5F60EFC}" dt="2018-09-29T14:00:14.919" v="563" actId="478"/>
          <ac:spMkLst>
            <pc:docMk/>
            <pc:sldMk cId="605530412" sldId="268"/>
            <ac:spMk id="136" creationId="{81EDCD4C-07FB-4432-B567-0102F4727F6A}"/>
          </ac:spMkLst>
        </pc:spChg>
        <pc:spChg chg="add del mod">
          <ac:chgData name="Renske Smetsers" userId="2bb3a334-ad20-45a8-9a29-e7c9fd7c3c06" providerId="ADAL" clId="{151F39E8-2A42-479C-BFCE-7933E5F60EFC}" dt="2018-09-29T14:00:03.500" v="546" actId="478"/>
          <ac:spMkLst>
            <pc:docMk/>
            <pc:sldMk cId="605530412" sldId="268"/>
            <ac:spMk id="137" creationId="{0BB4265B-9378-4D61-9C5B-745D17F57939}"/>
          </ac:spMkLst>
        </pc:spChg>
        <pc:spChg chg="add del mod">
          <ac:chgData name="Renske Smetsers" userId="2bb3a334-ad20-45a8-9a29-e7c9fd7c3c06" providerId="ADAL" clId="{151F39E8-2A42-479C-BFCE-7933E5F60EFC}" dt="2018-09-29T14:00:01.544" v="539"/>
          <ac:spMkLst>
            <pc:docMk/>
            <pc:sldMk cId="605530412" sldId="268"/>
            <ac:spMk id="138" creationId="{E7027A14-46A6-41CA-8718-AD33625F362E}"/>
          </ac:spMkLst>
        </pc:spChg>
        <pc:spChg chg="add del mod">
          <ac:chgData name="Renske Smetsers" userId="2bb3a334-ad20-45a8-9a29-e7c9fd7c3c06" providerId="ADAL" clId="{151F39E8-2A42-479C-BFCE-7933E5F60EFC}" dt="2018-09-29T14:00:05.933" v="551"/>
          <ac:spMkLst>
            <pc:docMk/>
            <pc:sldMk cId="605530412" sldId="268"/>
            <ac:spMk id="139" creationId="{6D7E8E2D-A188-4478-9873-FFD225CB95A5}"/>
          </ac:spMkLst>
        </pc:spChg>
        <pc:spChg chg="add del mod">
          <ac:chgData name="Renske Smetsers" userId="2bb3a334-ad20-45a8-9a29-e7c9fd7c3c06" providerId="ADAL" clId="{151F39E8-2A42-479C-BFCE-7933E5F60EFC}" dt="2018-09-29T13:59:54.739" v="526"/>
          <ac:spMkLst>
            <pc:docMk/>
            <pc:sldMk cId="605530412" sldId="268"/>
            <ac:spMk id="140" creationId="{49ED98B4-6EF5-41B3-BE0E-CBF498A0BD53}"/>
          </ac:spMkLst>
        </pc:spChg>
        <pc:spChg chg="add del mod">
          <ac:chgData name="Renske Smetsers" userId="2bb3a334-ad20-45a8-9a29-e7c9fd7c3c06" providerId="ADAL" clId="{151F39E8-2A42-479C-BFCE-7933E5F60EFC}" dt="2018-09-29T14:00:01.544" v="537"/>
          <ac:spMkLst>
            <pc:docMk/>
            <pc:sldMk cId="605530412" sldId="268"/>
            <ac:spMk id="141" creationId="{DDF457DB-5430-46BF-9086-3FBC92599FE2}"/>
          </ac:spMkLst>
        </pc:spChg>
        <pc:spChg chg="add del mod">
          <ac:chgData name="Renske Smetsers" userId="2bb3a334-ad20-45a8-9a29-e7c9fd7c3c06" providerId="ADAL" clId="{151F39E8-2A42-479C-BFCE-7933E5F60EFC}" dt="2018-09-29T14:00:01.544" v="535" actId="478"/>
          <ac:spMkLst>
            <pc:docMk/>
            <pc:sldMk cId="605530412" sldId="268"/>
            <ac:spMk id="142" creationId="{EA0D7C54-E93A-4618-BFFE-95C4B5972C5D}"/>
          </ac:spMkLst>
        </pc:spChg>
        <pc:spChg chg="add del mod">
          <ac:chgData name="Renske Smetsers" userId="2bb3a334-ad20-45a8-9a29-e7c9fd7c3c06" providerId="ADAL" clId="{151F39E8-2A42-479C-BFCE-7933E5F60EFC}" dt="2018-09-29T13:59:54.739" v="528"/>
          <ac:spMkLst>
            <pc:docMk/>
            <pc:sldMk cId="605530412" sldId="268"/>
            <ac:spMk id="143" creationId="{90F39ECA-8537-43B1-AD67-6E3C558C8A5D}"/>
          </ac:spMkLst>
        </pc:spChg>
        <pc:spChg chg="add del mod">
          <ac:chgData name="Renske Smetsers" userId="2bb3a334-ad20-45a8-9a29-e7c9fd7c3c06" providerId="ADAL" clId="{151F39E8-2A42-479C-BFCE-7933E5F60EFC}" dt="2018-09-29T14:00:01.544" v="543"/>
          <ac:spMkLst>
            <pc:docMk/>
            <pc:sldMk cId="605530412" sldId="268"/>
            <ac:spMk id="144" creationId="{822C6ACA-C014-4AFF-B385-E2D525833436}"/>
          </ac:spMkLst>
        </pc:spChg>
        <pc:spChg chg="add del mod">
          <ac:chgData name="Renske Smetsers" userId="2bb3a334-ad20-45a8-9a29-e7c9fd7c3c06" providerId="ADAL" clId="{151F39E8-2A42-479C-BFCE-7933E5F60EFC}" dt="2018-09-29T14:00:13.823" v="562"/>
          <ac:spMkLst>
            <pc:docMk/>
            <pc:sldMk cId="605530412" sldId="268"/>
            <ac:spMk id="145" creationId="{C0EE63C8-6243-4CE5-A863-ED0327A61C17}"/>
          </ac:spMkLst>
        </pc:spChg>
        <pc:spChg chg="add del mod">
          <ac:chgData name="Renske Smetsers" userId="2bb3a334-ad20-45a8-9a29-e7c9fd7c3c06" providerId="ADAL" clId="{151F39E8-2A42-479C-BFCE-7933E5F60EFC}" dt="2018-09-29T13:59:54.739" v="530"/>
          <ac:spMkLst>
            <pc:docMk/>
            <pc:sldMk cId="605530412" sldId="268"/>
            <ac:spMk id="146" creationId="{7560A617-0E10-4598-ACF7-CA7183F2B6EB}"/>
          </ac:spMkLst>
        </pc:spChg>
        <pc:spChg chg="add del mod">
          <ac:chgData name="Renske Smetsers" userId="2bb3a334-ad20-45a8-9a29-e7c9fd7c3c06" providerId="ADAL" clId="{151F39E8-2A42-479C-BFCE-7933E5F60EFC}" dt="2018-09-29T14:00:13.823" v="560" actId="478"/>
          <ac:spMkLst>
            <pc:docMk/>
            <pc:sldMk cId="605530412" sldId="268"/>
            <ac:spMk id="147" creationId="{F746C3DF-54F8-4635-805A-5B51D0989FC8}"/>
          </ac:spMkLst>
        </pc:spChg>
        <pc:spChg chg="add del mod">
          <ac:chgData name="Renske Smetsers" userId="2bb3a334-ad20-45a8-9a29-e7c9fd7c3c06" providerId="ADAL" clId="{151F39E8-2A42-479C-BFCE-7933E5F60EFC}" dt="2018-09-29T14:00:10.028" v="556"/>
          <ac:spMkLst>
            <pc:docMk/>
            <pc:sldMk cId="605530412" sldId="268"/>
            <ac:spMk id="148" creationId="{F39C7858-E8B6-4B2F-AC6C-95441BD6D51D}"/>
          </ac:spMkLst>
        </pc:spChg>
        <pc:spChg chg="add del mod">
          <ac:chgData name="Renske Smetsers" userId="2bb3a334-ad20-45a8-9a29-e7c9fd7c3c06" providerId="ADAL" clId="{151F39E8-2A42-479C-BFCE-7933E5F60EFC}" dt="2018-09-29T13:59:54.739" v="524" actId="478"/>
          <ac:spMkLst>
            <pc:docMk/>
            <pc:sldMk cId="605530412" sldId="268"/>
            <ac:spMk id="149" creationId="{0570E66B-2F4F-4E4B-8A13-61F8F3831B39}"/>
          </ac:spMkLst>
        </pc:spChg>
        <pc:spChg chg="add del mod">
          <ac:chgData name="Renske Smetsers" userId="2bb3a334-ad20-45a8-9a29-e7c9fd7c3c06" providerId="ADAL" clId="{151F39E8-2A42-479C-BFCE-7933E5F60EFC}" dt="2018-09-29T14:00:01.544" v="541"/>
          <ac:spMkLst>
            <pc:docMk/>
            <pc:sldMk cId="605530412" sldId="268"/>
            <ac:spMk id="150" creationId="{ED8F0F56-BC14-481B-854C-4669FDE0416C}"/>
          </ac:spMkLst>
        </pc:spChg>
        <pc:spChg chg="add del mod">
          <ac:chgData name="Renske Smetsers" userId="2bb3a334-ad20-45a8-9a29-e7c9fd7c3c06" providerId="ADAL" clId="{151F39E8-2A42-479C-BFCE-7933E5F60EFC}" dt="2018-09-29T14:00:10.028" v="558"/>
          <ac:spMkLst>
            <pc:docMk/>
            <pc:sldMk cId="605530412" sldId="268"/>
            <ac:spMk id="151" creationId="{B9B3E894-DE59-4D8E-91E7-210E828F5D49}"/>
          </ac:spMkLst>
        </pc:spChg>
        <pc:spChg chg="add mod">
          <ac:chgData name="Renske Smetsers" userId="2bb3a334-ad20-45a8-9a29-e7c9fd7c3c06" providerId="ADAL" clId="{151F39E8-2A42-479C-BFCE-7933E5F60EFC}" dt="2018-09-29T14:07:40.923" v="684" actId="1076"/>
          <ac:spMkLst>
            <pc:docMk/>
            <pc:sldMk cId="605530412" sldId="268"/>
            <ac:spMk id="152" creationId="{D653B804-2C7A-415C-ACD6-64D5E3A0E48F}"/>
          </ac:spMkLst>
        </pc:spChg>
        <pc:spChg chg="add mod">
          <ac:chgData name="Renske Smetsers" userId="2bb3a334-ad20-45a8-9a29-e7c9fd7c3c06" providerId="ADAL" clId="{151F39E8-2A42-479C-BFCE-7933E5F60EFC}" dt="2018-09-29T14:08:11.045" v="701" actId="1076"/>
          <ac:spMkLst>
            <pc:docMk/>
            <pc:sldMk cId="605530412" sldId="268"/>
            <ac:spMk id="153" creationId="{A0C4DABA-50E5-4DF4-9A27-837B80F805F8}"/>
          </ac:spMkLst>
        </pc:spChg>
        <pc:spChg chg="add mod">
          <ac:chgData name="Renske Smetsers" userId="2bb3a334-ad20-45a8-9a29-e7c9fd7c3c06" providerId="ADAL" clId="{151F39E8-2A42-479C-BFCE-7933E5F60EFC}" dt="2018-09-29T14:08:14.117" v="702" actId="1076"/>
          <ac:spMkLst>
            <pc:docMk/>
            <pc:sldMk cId="605530412" sldId="268"/>
            <ac:spMk id="154" creationId="{B8DBA7A1-E168-44D3-B90C-636B43321760}"/>
          </ac:spMkLst>
        </pc:spChg>
        <pc:spChg chg="add mod">
          <ac:chgData name="Renske Smetsers" userId="2bb3a334-ad20-45a8-9a29-e7c9fd7c3c06" providerId="ADAL" clId="{151F39E8-2A42-479C-BFCE-7933E5F60EFC}" dt="2018-09-29T14:07:37.639" v="683" actId="1076"/>
          <ac:spMkLst>
            <pc:docMk/>
            <pc:sldMk cId="605530412" sldId="268"/>
            <ac:spMk id="155" creationId="{D60D0741-7A1F-4BC4-AF94-A13EA3FD314C}"/>
          </ac:spMkLst>
        </pc:spChg>
        <pc:spChg chg="add mod topLvl">
          <ac:chgData name="Renske Smetsers" userId="2bb3a334-ad20-45a8-9a29-e7c9fd7c3c06" providerId="ADAL" clId="{151F39E8-2A42-479C-BFCE-7933E5F60EFC}" dt="2018-09-29T14:08:06.499" v="700" actId="1036"/>
          <ac:spMkLst>
            <pc:docMk/>
            <pc:sldMk cId="605530412" sldId="268"/>
            <ac:spMk id="156" creationId="{01D3B30C-AC4D-405D-BEB3-CD95785D4CA9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57" creationId="{AD479D14-A3FC-4C5C-9B72-3954B4DB77C9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58" creationId="{023794B2-3FC6-495A-9C17-F8F909770B46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59" creationId="{9D5E0603-D2B6-4590-BAE2-32EDC4FC0E64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0" creationId="{30645377-32AC-44B4-86F1-F34978C40D36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1" creationId="{E3B11ABC-808B-4B39-973A-6E26B12A945C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2" creationId="{9FC5DC2A-2D27-4ADD-A481-E25B4D7B63A5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3" creationId="{D8040296-E05F-406C-B271-9B593FA98DD3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4" creationId="{B251ED0B-93F6-4B7F-B33B-A5509B922107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5" creationId="{BA9B9266-1966-4970-87E2-3ED3B04939B5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6" creationId="{29F446BB-04A6-44B9-93EC-1EB0CCD0B2DF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7" creationId="{1AEF5026-2B6B-48E0-A272-98A2286BA2FD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8" creationId="{EB10543D-9C83-4147-B101-F452370DF231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69" creationId="{A547DB52-880B-4C10-AC15-823D11E54B61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70" creationId="{D3EB6CFE-2C68-4921-850E-2E7917F2AF3C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71" creationId="{2C22DDC9-5084-46DD-831C-02BA8390A93C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72" creationId="{6A960119-493E-49BA-AAEB-A30E6B368515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73" creationId="{912939A6-27E4-44BC-B276-834F1E87667B}"/>
          </ac:spMkLst>
        </pc:spChg>
        <pc:spChg chg="add del">
          <ac:chgData name="Renske Smetsers" userId="2bb3a334-ad20-45a8-9a29-e7c9fd7c3c06" providerId="ADAL" clId="{151F39E8-2A42-479C-BFCE-7933E5F60EFC}" dt="2018-09-29T14:03:11.586" v="573"/>
          <ac:spMkLst>
            <pc:docMk/>
            <pc:sldMk cId="605530412" sldId="268"/>
            <ac:spMk id="174" creationId="{D7881E58-7B96-490D-B8BD-B23A6FFCDD46}"/>
          </ac:spMkLst>
        </pc:spChg>
        <pc:spChg chg="add mod">
          <ac:chgData name="Renske Smetsers" userId="2bb3a334-ad20-45a8-9a29-e7c9fd7c3c06" providerId="ADAL" clId="{151F39E8-2A42-479C-BFCE-7933E5F60EFC}" dt="2018-09-29T14:03:32.523" v="578" actId="1076"/>
          <ac:spMkLst>
            <pc:docMk/>
            <pc:sldMk cId="605530412" sldId="268"/>
            <ac:spMk id="175" creationId="{C890D3B1-4F15-42C7-A5ED-CB6B61DE3B30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84" creationId="{E022CA06-4224-4174-96B5-0B9D97D92649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85" creationId="{7DFC2028-18B5-42C6-8CC9-58327035DF59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86" creationId="{6696C0E5-A44F-4633-B8E7-4870C0A18252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87" creationId="{049494FE-BEF2-47A0-B6A7-249CA56C6B27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88" creationId="{801071A7-1582-4957-BFB6-7D75A508D17C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89" creationId="{6863E16A-D157-4DE6-B6E9-F9928F7C097A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90" creationId="{8AEECE53-2A1F-4968-998E-192034B0787F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91" creationId="{DD2D65C5-3432-43AD-BB91-D42BBD8D6160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92" creationId="{26854582-4FBA-4E37-B405-5249472ABE89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93" creationId="{132F5314-5406-47DB-8133-4D201489E4B4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94" creationId="{DEF4A9A3-1114-4531-8D11-38BBC74385B3}"/>
          </ac:spMkLst>
        </pc:spChg>
        <pc:spChg chg="add del">
          <ac:chgData name="Renske Smetsers" userId="2bb3a334-ad20-45a8-9a29-e7c9fd7c3c06" providerId="ADAL" clId="{151F39E8-2A42-479C-BFCE-7933E5F60EFC}" dt="2018-09-29T14:11:05.203" v="704"/>
          <ac:spMkLst>
            <pc:docMk/>
            <pc:sldMk cId="605530412" sldId="268"/>
            <ac:spMk id="195" creationId="{57DC57D3-02E1-4879-81B7-382970E8BD2F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03" creationId="{57CB7341-CB05-44EF-A1BB-8025D71133A0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04" creationId="{C0305DCB-38D6-4B4F-8E83-1D23734A4563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05" creationId="{23435E7F-E2B9-4E7E-9798-E09B06982A0D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06" creationId="{ECEE0729-2F59-420D-9540-7792C8B74EA6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07" creationId="{1DDC510C-B8BC-49DC-B914-75F0B1AD6529}"/>
          </ac:spMkLst>
        </pc:spChg>
        <pc:spChg chg="add mod">
          <ac:chgData name="Renske Smetsers" userId="2bb3a334-ad20-45a8-9a29-e7c9fd7c3c06" providerId="ADAL" clId="{151F39E8-2A42-479C-BFCE-7933E5F60EFC}" dt="2018-09-29T14:11:10.984" v="791" actId="1038"/>
          <ac:spMkLst>
            <pc:docMk/>
            <pc:sldMk cId="605530412" sldId="268"/>
            <ac:spMk id="208" creationId="{31F422DD-7436-4125-8EA2-D065B0FD0EEC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09" creationId="{DF7B0D1C-F38B-41A9-A0F0-DD09D2EB9CBA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10" creationId="{6E1673E7-1DA1-4A1E-9CD1-83D52713696C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11" creationId="{8A48D054-8FBA-4ED9-9CCD-D3CE3F2ECB76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12" creationId="{A2D47C50-B755-4CAE-B77F-B899A2694C6F}"/>
          </ac:spMkLst>
        </pc:spChg>
        <pc:spChg chg="add mod">
          <ac:chgData name="Renske Smetsers" userId="2bb3a334-ad20-45a8-9a29-e7c9fd7c3c06" providerId="ADAL" clId="{151F39E8-2A42-479C-BFCE-7933E5F60EFC}" dt="2018-09-29T14:12:19.346" v="820" actId="692"/>
          <ac:spMkLst>
            <pc:docMk/>
            <pc:sldMk cId="605530412" sldId="268"/>
            <ac:spMk id="213" creationId="{3438123E-5B2B-4ECB-8746-00E7F712E702}"/>
          </ac:spMkLst>
        </pc:spChg>
        <pc:spChg chg="add mod">
          <ac:chgData name="Renske Smetsers" userId="2bb3a334-ad20-45a8-9a29-e7c9fd7c3c06" providerId="ADAL" clId="{151F39E8-2A42-479C-BFCE-7933E5F60EFC}" dt="2018-09-29T14:11:10.984" v="791" actId="1038"/>
          <ac:spMkLst>
            <pc:docMk/>
            <pc:sldMk cId="605530412" sldId="268"/>
            <ac:spMk id="214" creationId="{880E6B0C-D78D-4751-92BC-37E73FE7D767}"/>
          </ac:spMkLst>
        </pc:spChg>
        <pc:grpChg chg="add mod">
          <ac:chgData name="Renske Smetsers" userId="2bb3a334-ad20-45a8-9a29-e7c9fd7c3c06" providerId="ADAL" clId="{151F39E8-2A42-479C-BFCE-7933E5F60EFC}" dt="2018-09-29T14:06:12.351" v="640" actId="164"/>
          <ac:grpSpMkLst>
            <pc:docMk/>
            <pc:sldMk cId="605530412" sldId="268"/>
            <ac:grpSpMk id="19" creationId="{0F4A55CF-1284-448B-B225-DC56862C4F6B}"/>
          </ac:grpSpMkLst>
        </pc:grpChg>
        <pc:grpChg chg="add mod">
          <ac:chgData name="Renske Smetsers" userId="2bb3a334-ad20-45a8-9a29-e7c9fd7c3c06" providerId="ADAL" clId="{151F39E8-2A42-479C-BFCE-7933E5F60EFC}" dt="2018-09-29T14:06:12.175" v="639" actId="164"/>
          <ac:grpSpMkLst>
            <pc:docMk/>
            <pc:sldMk cId="605530412" sldId="268"/>
            <ac:grpSpMk id="20" creationId="{D01E0584-1910-49C7-97BD-E52B91261C89}"/>
          </ac:grpSpMkLst>
        </pc:grpChg>
        <pc:grpChg chg="add del mod">
          <ac:chgData name="Renske Smetsers" userId="2bb3a334-ad20-45a8-9a29-e7c9fd7c3c06" providerId="ADAL" clId="{151F39E8-2A42-479C-BFCE-7933E5F60EFC}" dt="2018-09-29T14:06:11.972" v="638" actId="164"/>
          <ac:grpSpMkLst>
            <pc:docMk/>
            <pc:sldMk cId="605530412" sldId="268"/>
            <ac:grpSpMk id="21" creationId="{4BD15D62-CF38-44A9-A688-D460B395AFD3}"/>
          </ac:grpSpMkLst>
        </pc:grpChg>
        <pc:grpChg chg="add mod">
          <ac:chgData name="Renske Smetsers" userId="2bb3a334-ad20-45a8-9a29-e7c9fd7c3c06" providerId="ADAL" clId="{151F39E8-2A42-479C-BFCE-7933E5F60EFC}" dt="2018-09-29T14:06:11.058" v="633" actId="164"/>
          <ac:grpSpMkLst>
            <pc:docMk/>
            <pc:sldMk cId="605530412" sldId="268"/>
            <ac:grpSpMk id="24" creationId="{DCE0DBBF-76F2-425E-AEDD-8FB47FE18476}"/>
          </ac:grpSpMkLst>
        </pc:grpChg>
        <pc:grpChg chg="del">
          <ac:chgData name="Renske Smetsers" userId="2bb3a334-ad20-45a8-9a29-e7c9fd7c3c06" providerId="ADAL" clId="{151F39E8-2A42-479C-BFCE-7933E5F60EFC}" dt="2018-09-29T13:56:51.549" v="382" actId="165"/>
          <ac:grpSpMkLst>
            <pc:docMk/>
            <pc:sldMk cId="605530412" sldId="268"/>
            <ac:grpSpMk id="57" creationId="{BD6B4F4A-FBA5-4E46-A722-F78599DB1C04}"/>
          </ac:grpSpMkLst>
        </pc:grpChg>
        <pc:grpChg chg="add del mod topLvl">
          <ac:chgData name="Renske Smetsers" userId="2bb3a334-ad20-45a8-9a29-e7c9fd7c3c06" providerId="ADAL" clId="{151F39E8-2A42-479C-BFCE-7933E5F60EFC}" dt="2018-09-29T13:57:06.693" v="387" actId="165"/>
          <ac:grpSpMkLst>
            <pc:docMk/>
            <pc:sldMk cId="605530412" sldId="268"/>
            <ac:grpSpMk id="58" creationId="{A17EC888-3E15-43B7-B5AB-A059ADBDC1AE}"/>
          </ac:grpSpMkLst>
        </pc:grpChg>
        <pc:grpChg chg="del mod topLvl">
          <ac:chgData name="Renske Smetsers" userId="2bb3a334-ad20-45a8-9a29-e7c9fd7c3c06" providerId="ADAL" clId="{151F39E8-2A42-479C-BFCE-7933E5F60EFC}" dt="2018-09-29T13:56:55.024" v="383" actId="165"/>
          <ac:grpSpMkLst>
            <pc:docMk/>
            <pc:sldMk cId="605530412" sldId="268"/>
            <ac:grpSpMk id="59" creationId="{8A39EB4F-D053-4C7A-A591-6289B036E286}"/>
          </ac:grpSpMkLst>
        </pc:grpChg>
        <pc:grpChg chg="del mod topLvl">
          <ac:chgData name="Renske Smetsers" userId="2bb3a334-ad20-45a8-9a29-e7c9fd7c3c06" providerId="ADAL" clId="{151F39E8-2A42-479C-BFCE-7933E5F60EFC}" dt="2018-09-29T13:56:55.024" v="383" actId="165"/>
          <ac:grpSpMkLst>
            <pc:docMk/>
            <pc:sldMk cId="605530412" sldId="268"/>
            <ac:grpSpMk id="60" creationId="{0600545F-9835-4C2F-809F-B7FF8C0CD8A8}"/>
          </ac:grpSpMkLst>
        </pc:grpChg>
        <pc:grpChg chg="del mod topLvl">
          <ac:chgData name="Renske Smetsers" userId="2bb3a334-ad20-45a8-9a29-e7c9fd7c3c06" providerId="ADAL" clId="{151F39E8-2A42-479C-BFCE-7933E5F60EFC}" dt="2018-09-29T13:57:19.337" v="391" actId="165"/>
          <ac:grpSpMkLst>
            <pc:docMk/>
            <pc:sldMk cId="605530412" sldId="268"/>
            <ac:grpSpMk id="82" creationId="{2819290A-D719-44AA-95B3-E44E1C25FE59}"/>
          </ac:grpSpMkLst>
        </pc:grpChg>
        <pc:cxnChg chg="add mod">
          <ac:chgData name="Renske Smetsers" userId="2bb3a334-ad20-45a8-9a29-e7c9fd7c3c06" providerId="ADAL" clId="{151F39E8-2A42-479C-BFCE-7933E5F60EFC}" dt="2018-09-29T14:07:03.423" v="665" actId="14100"/>
          <ac:cxnSpMkLst>
            <pc:docMk/>
            <pc:sldMk cId="605530412" sldId="268"/>
            <ac:cxnSpMk id="4" creationId="{A9A2032D-3029-4412-AD62-468DBE3E3A12}"/>
          </ac:cxnSpMkLst>
        </pc:cxnChg>
        <pc:cxnChg chg="add mod">
          <ac:chgData name="Renske Smetsers" userId="2bb3a334-ad20-45a8-9a29-e7c9fd7c3c06" providerId="ADAL" clId="{151F39E8-2A42-479C-BFCE-7933E5F60EFC}" dt="2018-09-29T14:06:49.489" v="659" actId="14100"/>
          <ac:cxnSpMkLst>
            <pc:docMk/>
            <pc:sldMk cId="605530412" sldId="268"/>
            <ac:cxnSpMk id="176" creationId="{92D12A38-CE93-4859-A1F7-8DD2A8C7A3A8}"/>
          </ac:cxnSpMkLst>
        </pc:cxnChg>
        <pc:cxnChg chg="add del mod">
          <ac:chgData name="Renske Smetsers" userId="2bb3a334-ad20-45a8-9a29-e7c9fd7c3c06" providerId="ADAL" clId="{151F39E8-2A42-479C-BFCE-7933E5F60EFC}" dt="2018-09-29T14:06:23.595" v="650" actId="478"/>
          <ac:cxnSpMkLst>
            <pc:docMk/>
            <pc:sldMk cId="605530412" sldId="268"/>
            <ac:cxnSpMk id="177" creationId="{71C8D2A9-3339-4D46-A84F-C2288E21D3E9}"/>
          </ac:cxnSpMkLst>
        </pc:cxnChg>
        <pc:cxnChg chg="add del mod">
          <ac:chgData name="Renske Smetsers" userId="2bb3a334-ad20-45a8-9a29-e7c9fd7c3c06" providerId="ADAL" clId="{151F39E8-2A42-479C-BFCE-7933E5F60EFC}" dt="2018-09-29T14:06:13.321" v="645"/>
          <ac:cxnSpMkLst>
            <pc:docMk/>
            <pc:sldMk cId="605530412" sldId="268"/>
            <ac:cxnSpMk id="178" creationId="{4C213EEC-6BD5-4C67-BF98-7892A719A8DE}"/>
          </ac:cxnSpMkLst>
        </pc:cxnChg>
        <pc:cxnChg chg="add mod">
          <ac:chgData name="Renske Smetsers" userId="2bb3a334-ad20-45a8-9a29-e7c9fd7c3c06" providerId="ADAL" clId="{151F39E8-2A42-479C-BFCE-7933E5F60EFC}" dt="2018-09-29T14:08:00.394" v="692" actId="1076"/>
          <ac:cxnSpMkLst>
            <pc:docMk/>
            <pc:sldMk cId="605530412" sldId="268"/>
            <ac:cxnSpMk id="179" creationId="{A2105734-2873-4563-9DCB-0C6D4A6FF711}"/>
          </ac:cxnSpMkLst>
        </pc:cxnChg>
        <pc:cxnChg chg="add mod">
          <ac:chgData name="Renske Smetsers" userId="2bb3a334-ad20-45a8-9a29-e7c9fd7c3c06" providerId="ADAL" clId="{151F39E8-2A42-479C-BFCE-7933E5F60EFC}" dt="2018-09-29T14:07:16.473" v="672" actId="14100"/>
          <ac:cxnSpMkLst>
            <pc:docMk/>
            <pc:sldMk cId="605530412" sldId="268"/>
            <ac:cxnSpMk id="180" creationId="{42162756-213A-49E9-A17C-157698AD8050}"/>
          </ac:cxnSpMkLst>
        </pc:cxnChg>
        <pc:cxnChg chg="add mod">
          <ac:chgData name="Renske Smetsers" userId="2bb3a334-ad20-45a8-9a29-e7c9fd7c3c06" providerId="ADAL" clId="{151F39E8-2A42-479C-BFCE-7933E5F60EFC}" dt="2018-09-29T14:08:00.394" v="692" actId="1076"/>
          <ac:cxnSpMkLst>
            <pc:docMk/>
            <pc:sldMk cId="605530412" sldId="268"/>
            <ac:cxnSpMk id="181" creationId="{C9DD31C3-FD34-4E67-B77D-C6B5F9188760}"/>
          </ac:cxnSpMkLst>
        </pc:cxnChg>
        <pc:cxnChg chg="add mod">
          <ac:chgData name="Renske Smetsers" userId="2bb3a334-ad20-45a8-9a29-e7c9fd7c3c06" providerId="ADAL" clId="{151F39E8-2A42-479C-BFCE-7933E5F60EFC}" dt="2018-09-29T14:07:28.034" v="678" actId="14100"/>
          <ac:cxnSpMkLst>
            <pc:docMk/>
            <pc:sldMk cId="605530412" sldId="268"/>
            <ac:cxnSpMk id="182" creationId="{0A039F03-4022-423C-9DAF-B6CC6189D8A8}"/>
          </ac:cxnSpMkLst>
        </pc:cxnChg>
        <pc:cxnChg chg="add mod">
          <ac:chgData name="Renske Smetsers" userId="2bb3a334-ad20-45a8-9a29-e7c9fd7c3c06" providerId="ADAL" clId="{151F39E8-2A42-479C-BFCE-7933E5F60EFC}" dt="2018-09-29T14:07:35.042" v="682" actId="14100"/>
          <ac:cxnSpMkLst>
            <pc:docMk/>
            <pc:sldMk cId="605530412" sldId="268"/>
            <ac:cxnSpMk id="183" creationId="{0FF76B48-790D-4D67-8AC3-A3AAF9B4E07E}"/>
          </ac:cxnSpMkLst>
        </pc:cxnChg>
        <pc:cxnChg chg="add del">
          <ac:chgData name="Renske Smetsers" userId="2bb3a334-ad20-45a8-9a29-e7c9fd7c3c06" providerId="ADAL" clId="{151F39E8-2A42-479C-BFCE-7933E5F60EFC}" dt="2018-09-29T14:11:05.203" v="704"/>
          <ac:cxnSpMkLst>
            <pc:docMk/>
            <pc:sldMk cId="605530412" sldId="268"/>
            <ac:cxnSpMk id="196" creationId="{2E156552-C0BC-4B96-9134-08676226A6F4}"/>
          </ac:cxnSpMkLst>
        </pc:cxnChg>
        <pc:cxnChg chg="add del">
          <ac:chgData name="Renske Smetsers" userId="2bb3a334-ad20-45a8-9a29-e7c9fd7c3c06" providerId="ADAL" clId="{151F39E8-2A42-479C-BFCE-7933E5F60EFC}" dt="2018-09-29T14:11:05.203" v="704"/>
          <ac:cxnSpMkLst>
            <pc:docMk/>
            <pc:sldMk cId="605530412" sldId="268"/>
            <ac:cxnSpMk id="197" creationId="{69CDECEA-9156-4845-8B44-42CEBC677CB3}"/>
          </ac:cxnSpMkLst>
        </pc:cxnChg>
        <pc:cxnChg chg="add del">
          <ac:chgData name="Renske Smetsers" userId="2bb3a334-ad20-45a8-9a29-e7c9fd7c3c06" providerId="ADAL" clId="{151F39E8-2A42-479C-BFCE-7933E5F60EFC}" dt="2018-09-29T14:11:05.203" v="704"/>
          <ac:cxnSpMkLst>
            <pc:docMk/>
            <pc:sldMk cId="605530412" sldId="268"/>
            <ac:cxnSpMk id="198" creationId="{8AFDABBB-54E0-471F-B0B6-FBCBF53B1F48}"/>
          </ac:cxnSpMkLst>
        </pc:cxnChg>
        <pc:cxnChg chg="add del">
          <ac:chgData name="Renske Smetsers" userId="2bb3a334-ad20-45a8-9a29-e7c9fd7c3c06" providerId="ADAL" clId="{151F39E8-2A42-479C-BFCE-7933E5F60EFC}" dt="2018-09-29T14:11:05.203" v="704"/>
          <ac:cxnSpMkLst>
            <pc:docMk/>
            <pc:sldMk cId="605530412" sldId="268"/>
            <ac:cxnSpMk id="199" creationId="{B6295B90-75D4-4ECC-A22B-712B4B6EDEDA}"/>
          </ac:cxnSpMkLst>
        </pc:cxnChg>
        <pc:cxnChg chg="add del">
          <ac:chgData name="Renske Smetsers" userId="2bb3a334-ad20-45a8-9a29-e7c9fd7c3c06" providerId="ADAL" clId="{151F39E8-2A42-479C-BFCE-7933E5F60EFC}" dt="2018-09-29T14:11:05.203" v="704"/>
          <ac:cxnSpMkLst>
            <pc:docMk/>
            <pc:sldMk cId="605530412" sldId="268"/>
            <ac:cxnSpMk id="200" creationId="{4C70B3DE-C7DC-49D8-AF8B-6BC69AC4DE3C}"/>
          </ac:cxnSpMkLst>
        </pc:cxnChg>
        <pc:cxnChg chg="add del">
          <ac:chgData name="Renske Smetsers" userId="2bb3a334-ad20-45a8-9a29-e7c9fd7c3c06" providerId="ADAL" clId="{151F39E8-2A42-479C-BFCE-7933E5F60EFC}" dt="2018-09-29T14:11:05.203" v="704"/>
          <ac:cxnSpMkLst>
            <pc:docMk/>
            <pc:sldMk cId="605530412" sldId="268"/>
            <ac:cxnSpMk id="201" creationId="{46491B44-7CD0-4A7A-AE42-B9F903FDC14F}"/>
          </ac:cxnSpMkLst>
        </pc:cxnChg>
        <pc:cxnChg chg="add del">
          <ac:chgData name="Renske Smetsers" userId="2bb3a334-ad20-45a8-9a29-e7c9fd7c3c06" providerId="ADAL" clId="{151F39E8-2A42-479C-BFCE-7933E5F60EFC}" dt="2018-09-29T14:11:05.203" v="704"/>
          <ac:cxnSpMkLst>
            <pc:docMk/>
            <pc:sldMk cId="605530412" sldId="268"/>
            <ac:cxnSpMk id="202" creationId="{2EA535FF-5135-46BA-9F84-2909C7843B23}"/>
          </ac:cxnSpMkLst>
        </pc:cxnChg>
        <pc:cxnChg chg="add mod">
          <ac:chgData name="Renske Smetsers" userId="2bb3a334-ad20-45a8-9a29-e7c9fd7c3c06" providerId="ADAL" clId="{151F39E8-2A42-479C-BFCE-7933E5F60EFC}" dt="2018-09-29T14:12:19.346" v="820" actId="692"/>
          <ac:cxnSpMkLst>
            <pc:docMk/>
            <pc:sldMk cId="605530412" sldId="268"/>
            <ac:cxnSpMk id="215" creationId="{BAF06534-BA85-48A6-8157-A00811F06590}"/>
          </ac:cxnSpMkLst>
        </pc:cxnChg>
        <pc:cxnChg chg="add mod">
          <ac:chgData name="Renske Smetsers" userId="2bb3a334-ad20-45a8-9a29-e7c9fd7c3c06" providerId="ADAL" clId="{151F39E8-2A42-479C-BFCE-7933E5F60EFC}" dt="2018-09-29T14:12:19.346" v="820" actId="692"/>
          <ac:cxnSpMkLst>
            <pc:docMk/>
            <pc:sldMk cId="605530412" sldId="268"/>
            <ac:cxnSpMk id="216" creationId="{3A289D66-3B51-4A87-99E3-B0CF6DE9EA31}"/>
          </ac:cxnSpMkLst>
        </pc:cxnChg>
        <pc:cxnChg chg="add mod">
          <ac:chgData name="Renske Smetsers" userId="2bb3a334-ad20-45a8-9a29-e7c9fd7c3c06" providerId="ADAL" clId="{151F39E8-2A42-479C-BFCE-7933E5F60EFC}" dt="2018-09-29T14:12:19.346" v="820" actId="692"/>
          <ac:cxnSpMkLst>
            <pc:docMk/>
            <pc:sldMk cId="605530412" sldId="268"/>
            <ac:cxnSpMk id="217" creationId="{B2133D0D-829D-4ACD-B936-C9A532ED83CD}"/>
          </ac:cxnSpMkLst>
        </pc:cxnChg>
        <pc:cxnChg chg="add mod">
          <ac:chgData name="Renske Smetsers" userId="2bb3a334-ad20-45a8-9a29-e7c9fd7c3c06" providerId="ADAL" clId="{151F39E8-2A42-479C-BFCE-7933E5F60EFC}" dt="2018-09-29T14:12:19.346" v="820" actId="692"/>
          <ac:cxnSpMkLst>
            <pc:docMk/>
            <pc:sldMk cId="605530412" sldId="268"/>
            <ac:cxnSpMk id="218" creationId="{2E2D945F-E193-4CB9-9CCF-F2DBF95E7E03}"/>
          </ac:cxnSpMkLst>
        </pc:cxnChg>
        <pc:cxnChg chg="add mod">
          <ac:chgData name="Renske Smetsers" userId="2bb3a334-ad20-45a8-9a29-e7c9fd7c3c06" providerId="ADAL" clId="{151F39E8-2A42-479C-BFCE-7933E5F60EFC}" dt="2018-09-29T14:12:19.346" v="820" actId="692"/>
          <ac:cxnSpMkLst>
            <pc:docMk/>
            <pc:sldMk cId="605530412" sldId="268"/>
            <ac:cxnSpMk id="219" creationId="{49297473-C875-4818-84E6-5846E372940A}"/>
          </ac:cxnSpMkLst>
        </pc:cxnChg>
        <pc:cxnChg chg="add mod">
          <ac:chgData name="Renske Smetsers" userId="2bb3a334-ad20-45a8-9a29-e7c9fd7c3c06" providerId="ADAL" clId="{151F39E8-2A42-479C-BFCE-7933E5F60EFC}" dt="2018-09-29T14:12:19.346" v="820" actId="692"/>
          <ac:cxnSpMkLst>
            <pc:docMk/>
            <pc:sldMk cId="605530412" sldId="268"/>
            <ac:cxnSpMk id="220" creationId="{DBD6C132-8E28-4221-B04F-E093017E011F}"/>
          </ac:cxnSpMkLst>
        </pc:cxnChg>
        <pc:cxnChg chg="add mod">
          <ac:chgData name="Renske Smetsers" userId="2bb3a334-ad20-45a8-9a29-e7c9fd7c3c06" providerId="ADAL" clId="{151F39E8-2A42-479C-BFCE-7933E5F60EFC}" dt="2018-09-29T14:12:19.346" v="820" actId="692"/>
          <ac:cxnSpMkLst>
            <pc:docMk/>
            <pc:sldMk cId="605530412" sldId="268"/>
            <ac:cxnSpMk id="221" creationId="{403BDC68-12D8-4DA7-AA96-754E2972D0F9}"/>
          </ac:cxnSpMkLst>
        </pc:cxnChg>
      </pc:sldChg>
      <pc:sldChg chg="addSp modSp add">
        <pc:chgData name="Renske Smetsers" userId="2bb3a334-ad20-45a8-9a29-e7c9fd7c3c06" providerId="ADAL" clId="{151F39E8-2A42-479C-BFCE-7933E5F60EFC}" dt="2018-09-29T14:28:45.246" v="853" actId="113"/>
        <pc:sldMkLst>
          <pc:docMk/>
          <pc:sldMk cId="1164678285" sldId="269"/>
        </pc:sldMkLst>
        <pc:spChg chg="add mod">
          <ac:chgData name="Renske Smetsers" userId="2bb3a334-ad20-45a8-9a29-e7c9fd7c3c06" providerId="ADAL" clId="{151F39E8-2A42-479C-BFCE-7933E5F60EFC}" dt="2018-09-29T14:28:45.246" v="853" actId="113"/>
          <ac:spMkLst>
            <pc:docMk/>
            <pc:sldMk cId="1164678285" sldId="269"/>
            <ac:spMk id="2" creationId="{6A1308B6-5E62-46CF-A9BF-D3F06792C805}"/>
          </ac:spMkLst>
        </pc:spChg>
        <pc:spChg chg="add mod">
          <ac:chgData name="Renske Smetsers" userId="2bb3a334-ad20-45a8-9a29-e7c9fd7c3c06" providerId="ADAL" clId="{151F39E8-2A42-479C-BFCE-7933E5F60EFC}" dt="2018-09-29T14:28:45.246" v="853" actId="113"/>
          <ac:spMkLst>
            <pc:docMk/>
            <pc:sldMk cId="1164678285" sldId="269"/>
            <ac:spMk id="6" creationId="{D4D047A0-9D97-4755-B16E-CD99FC4B5E0C}"/>
          </ac:spMkLst>
        </pc:spChg>
        <pc:spChg chg="add mod">
          <ac:chgData name="Renske Smetsers" userId="2bb3a334-ad20-45a8-9a29-e7c9fd7c3c06" providerId="ADAL" clId="{151F39E8-2A42-479C-BFCE-7933E5F60EFC}" dt="2018-09-29T14:28:45.246" v="853" actId="113"/>
          <ac:spMkLst>
            <pc:docMk/>
            <pc:sldMk cId="1164678285" sldId="269"/>
            <ac:spMk id="26" creationId="{9CB00AB7-BDF7-44DA-9477-9D712E19EF40}"/>
          </ac:spMkLst>
        </pc:spChg>
        <pc:spChg chg="add mod">
          <ac:chgData name="Renske Smetsers" userId="2bb3a334-ad20-45a8-9a29-e7c9fd7c3c06" providerId="ADAL" clId="{151F39E8-2A42-479C-BFCE-7933E5F60EFC}" dt="2018-09-29T14:28:45.246" v="853" actId="113"/>
          <ac:spMkLst>
            <pc:docMk/>
            <pc:sldMk cId="1164678285" sldId="269"/>
            <ac:spMk id="28" creationId="{723E13BE-FFFB-45E8-98A3-8B69AF80A43A}"/>
          </ac:spMkLst>
        </pc:spChg>
        <pc:spChg chg="add mod">
          <ac:chgData name="Renske Smetsers" userId="2bb3a334-ad20-45a8-9a29-e7c9fd7c3c06" providerId="ADAL" clId="{151F39E8-2A42-479C-BFCE-7933E5F60EFC}" dt="2018-09-29T14:28:45.246" v="853" actId="113"/>
          <ac:spMkLst>
            <pc:docMk/>
            <pc:sldMk cId="1164678285" sldId="269"/>
            <ac:spMk id="30" creationId="{30A6C7C7-C2D1-46CD-A4AF-D171B841E8B8}"/>
          </ac:spMkLst>
        </pc:spChg>
        <pc:spChg chg="add mod">
          <ac:chgData name="Renske Smetsers" userId="2bb3a334-ad20-45a8-9a29-e7c9fd7c3c06" providerId="ADAL" clId="{151F39E8-2A42-479C-BFCE-7933E5F60EFC}" dt="2018-09-29T14:28:45.246" v="853" actId="113"/>
          <ac:spMkLst>
            <pc:docMk/>
            <pc:sldMk cId="1164678285" sldId="269"/>
            <ac:spMk id="31" creationId="{25EEDA5B-3C64-4B0F-819E-22343FC34CA6}"/>
          </ac:spMkLst>
        </pc:spChg>
      </pc:sldChg>
      <pc:sldChg chg="modSp add">
        <pc:chgData name="Renske Smetsers" userId="2bb3a334-ad20-45a8-9a29-e7c9fd7c3c06" providerId="ADAL" clId="{151F39E8-2A42-479C-BFCE-7933E5F60EFC}" dt="2018-09-29T14:30:07.692" v="864" actId="1076"/>
        <pc:sldMkLst>
          <pc:docMk/>
          <pc:sldMk cId="3433505389" sldId="270"/>
        </pc:sldMkLst>
        <pc:spChg chg="mod">
          <ac:chgData name="Renske Smetsers" userId="2bb3a334-ad20-45a8-9a29-e7c9fd7c3c06" providerId="ADAL" clId="{151F39E8-2A42-479C-BFCE-7933E5F60EFC}" dt="2018-09-29T14:30:02.279" v="861" actId="1076"/>
          <ac:spMkLst>
            <pc:docMk/>
            <pc:sldMk cId="3433505389" sldId="270"/>
            <ac:spMk id="6" creationId="{D4D047A0-9D97-4755-B16E-CD99FC4B5E0C}"/>
          </ac:spMkLst>
        </pc:spChg>
        <pc:spChg chg="mod">
          <ac:chgData name="Renske Smetsers" userId="2bb3a334-ad20-45a8-9a29-e7c9fd7c3c06" providerId="ADAL" clId="{151F39E8-2A42-479C-BFCE-7933E5F60EFC}" dt="2018-09-29T14:30:07.692" v="864" actId="1076"/>
          <ac:spMkLst>
            <pc:docMk/>
            <pc:sldMk cId="3433505389" sldId="270"/>
            <ac:spMk id="26" creationId="{9CB00AB7-BDF7-44DA-9477-9D712E19EF40}"/>
          </ac:spMkLst>
        </pc:spChg>
      </pc:sldChg>
      <pc:sldChg chg="addSp delSp modSp add">
        <pc:chgData name="Renske Smetsers" userId="2bb3a334-ad20-45a8-9a29-e7c9fd7c3c06" providerId="ADAL" clId="{151F39E8-2A42-479C-BFCE-7933E5F60EFC}" dt="2018-09-29T14:31:26.195" v="878" actId="113"/>
        <pc:sldMkLst>
          <pc:docMk/>
          <pc:sldMk cId="1275041620" sldId="271"/>
        </pc:sldMkLst>
        <pc:spChg chg="mod">
          <ac:chgData name="Renske Smetsers" userId="2bb3a334-ad20-45a8-9a29-e7c9fd7c3c06" providerId="ADAL" clId="{151F39E8-2A42-479C-BFCE-7933E5F60EFC}" dt="2018-09-29T14:31:26.195" v="878" actId="113"/>
          <ac:spMkLst>
            <pc:docMk/>
            <pc:sldMk cId="1275041620" sldId="271"/>
            <ac:spMk id="2" creationId="{6A1308B6-5E62-46CF-A9BF-D3F06792C805}"/>
          </ac:spMkLst>
        </pc:spChg>
        <pc:spChg chg="mod">
          <ac:chgData name="Renske Smetsers" userId="2bb3a334-ad20-45a8-9a29-e7c9fd7c3c06" providerId="ADAL" clId="{151F39E8-2A42-479C-BFCE-7933E5F60EFC}" dt="2018-09-29T14:31:07.215" v="873" actId="20577"/>
          <ac:spMkLst>
            <pc:docMk/>
            <pc:sldMk cId="1275041620" sldId="271"/>
            <ac:spMk id="26" creationId="{9CB00AB7-BDF7-44DA-9477-9D712E19EF40}"/>
          </ac:spMkLst>
        </pc:spChg>
        <pc:spChg chg="del mod">
          <ac:chgData name="Renske Smetsers" userId="2bb3a334-ad20-45a8-9a29-e7c9fd7c3c06" providerId="ADAL" clId="{151F39E8-2A42-479C-BFCE-7933E5F60EFC}" dt="2018-09-29T14:31:21.059" v="876"/>
          <ac:spMkLst>
            <pc:docMk/>
            <pc:sldMk cId="1275041620" sldId="271"/>
            <ac:spMk id="28" creationId="{723E13BE-FFFB-45E8-98A3-8B69AF80A43A}"/>
          </ac:spMkLst>
        </pc:spChg>
        <pc:spChg chg="add mod">
          <ac:chgData name="Renske Smetsers" userId="2bb3a334-ad20-45a8-9a29-e7c9fd7c3c06" providerId="ADAL" clId="{151F39E8-2A42-479C-BFCE-7933E5F60EFC}" dt="2018-09-29T14:31:19.665" v="874" actId="1076"/>
          <ac:spMkLst>
            <pc:docMk/>
            <pc:sldMk cId="1275041620" sldId="271"/>
            <ac:spMk id="33" creationId="{181399A2-B5BA-4A71-B96C-726DDBE3AE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80FF0-2524-4834-957D-C6AD4C3F3415}" type="datetimeFigureOut">
              <a:rPr lang="nl-NL" smtClean="0"/>
              <a:t>29-9-2018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013A2-2998-4959-91C1-2995DF3DEF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85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original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13A2-2998-4959-91C1-2995DF3DEFF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44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Gebruikt vanaf v0.6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13A2-2998-4959-91C1-2995DF3DEFF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25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13A2-2998-4959-91C1-2995DF3DEFF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04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35B2-4F1F-4CC8-B0ED-862EA0A9D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746FC-46EB-44D2-8E9A-3CD001872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9E4E-A06A-4E12-AD6B-869CF1D0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8E21-47E9-4C9F-A9B1-4BA5304F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BAF0-E21F-460F-830F-AB7A3BE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6D49-FF55-42C1-8BAB-7AA944A4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51A2-DA50-4DA5-A7EF-58BE592B1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AE04-9A0E-44A4-B580-61E5EE2F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48C9-4D40-4774-A369-920AD2F1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388D-508F-4C60-A339-D2FE5F08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EE1FB-56C6-4B56-A652-BC540F4E0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39D27-FAE7-427B-B46E-E5198EC3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C844-B384-4436-984E-C88EBB4F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F393-7E13-4B7E-93C0-58F63349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35C5-EF85-4FDD-88EF-812C8789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346E-57F2-4C5C-81A3-5AEF9F19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3479-0DDA-43AD-BCED-46B4290E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EC0-AFFB-414E-A9B2-78A191AA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8A90-299E-41D0-A6F1-F0FA1BE9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E795-7F56-4EE5-9D45-D518BFBD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E499-55B0-4362-B055-A3EBFA99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1C1A9-8B34-4AFD-AE7C-84A1AC27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5414-B2E2-488D-9C82-F016E015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F7C3-71FE-4275-BA69-400663F0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54D1-332C-4A93-909A-42E32AA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3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1CEF-5372-4B0A-B786-AFC627E2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1216-5310-4805-96E5-E0DA0FBF0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AA111-D29E-481C-9A94-96C3EAF58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E0211-225A-42F4-B48F-50C2850D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7A4B9-863C-4A31-8725-7A22871D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D481-F275-4FFD-9B8F-40EE1CE6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90B5-883A-4651-979E-EB0F53F5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0548-B623-44A2-969C-DDCBA6D7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6C816-6CC9-453F-B1C5-A52BC627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8D96A-E2B9-492E-AA62-4A4575FD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96D3F-7AF3-4802-8263-71E81E888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95420-5B83-4C7A-9172-9A3E1E0E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D2A3E-2439-4F3D-807E-1362C4C4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A3F7-E883-4CCB-8217-B33D2D43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E8D2-3AE0-45DE-9E77-EF3C4E86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4EF5E-1E95-49D2-A567-70AD5006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B3DBC-CFC5-42FA-B73F-7465268B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81E58-EAEB-45D2-B273-8EE45A40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8AAFC-0FF7-4CDB-A63D-4895FF05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33DC0-90CC-4265-AD2E-EA529686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FC213-3CC2-4DAE-9929-CEF5653A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3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CC4B-F233-432B-816A-F6D7B849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FBAD-B457-4C48-BA55-5AC78CEE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9F18C-7920-4288-B8F2-C7EB2121E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1DAF-E2CB-4BA9-8A7F-CC9E40E7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AED4-17BB-4DEE-BABA-A46818AB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0AEC-08DE-4DD2-A918-CAD90C59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2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185-F7B9-4843-AFF0-106798C9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EB979-FC53-4943-9C15-BEEDA6D04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811F4-CFF7-4A96-8B76-CC1D4B3D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43289-BE4B-4C11-B9FF-A2814387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63069-E7AD-4D66-803C-12CE24E9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A931A-DB01-4757-A9D8-2A28958D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1D3BE-2B06-48B5-8E3B-EED519A4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A374-F30F-417A-8A7A-F60CF0E5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9AFB-5121-43BB-9903-4AF396441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35F3-EA1F-44FD-8A4B-F851A4EC99FD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C749-536B-4B2F-8C49-3E816464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35B9-9D27-42DA-8FB3-08F8DC6E3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BCB6F-0BC8-4D4E-9396-1F4DAB62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ED20F51-9952-4EF5-9F61-8E75CCD962CC}"/>
              </a:ext>
            </a:extLst>
          </p:cNvPr>
          <p:cNvSpPr/>
          <p:nvPr/>
        </p:nvSpPr>
        <p:spPr>
          <a:xfrm>
            <a:off x="6753825" y="4358473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4F2D4-A11A-4AB0-B0AC-5A5B58D1588D}"/>
              </a:ext>
            </a:extLst>
          </p:cNvPr>
          <p:cNvSpPr/>
          <p:nvPr/>
        </p:nvSpPr>
        <p:spPr>
          <a:xfrm>
            <a:off x="3732528" y="3462667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CD97E-F7F0-48E8-9FBB-2DC836028F02}"/>
              </a:ext>
            </a:extLst>
          </p:cNvPr>
          <p:cNvSpPr/>
          <p:nvPr/>
        </p:nvSpPr>
        <p:spPr>
          <a:xfrm>
            <a:off x="4897050" y="257694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596343-99CC-416F-80A8-42FF995E7F27}"/>
              </a:ext>
            </a:extLst>
          </p:cNvPr>
          <p:cNvSpPr/>
          <p:nvPr/>
        </p:nvSpPr>
        <p:spPr>
          <a:xfrm>
            <a:off x="7346669" y="57271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7C3BF9-CEE8-412C-9E01-6C196DD84FEE}"/>
              </a:ext>
            </a:extLst>
          </p:cNvPr>
          <p:cNvSpPr/>
          <p:nvPr/>
        </p:nvSpPr>
        <p:spPr>
          <a:xfrm>
            <a:off x="990896" y="335972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12609-6AF7-46FA-A746-3DCD467FAA6F}"/>
              </a:ext>
            </a:extLst>
          </p:cNvPr>
          <p:cNvSpPr/>
          <p:nvPr/>
        </p:nvSpPr>
        <p:spPr>
          <a:xfrm>
            <a:off x="5974813" y="3245649"/>
            <a:ext cx="242374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03EC2-6DBB-4D89-8A9D-83AF2B5157C1}"/>
              </a:ext>
            </a:extLst>
          </p:cNvPr>
          <p:cNvSpPr/>
          <p:nvPr/>
        </p:nvSpPr>
        <p:spPr>
          <a:xfrm>
            <a:off x="2071726" y="1766982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331E2-D053-49FC-AA21-8545790E2721}"/>
              </a:ext>
            </a:extLst>
          </p:cNvPr>
          <p:cNvSpPr/>
          <p:nvPr/>
        </p:nvSpPr>
        <p:spPr>
          <a:xfrm>
            <a:off x="780589" y="3498275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Haag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A00EF-010A-49D1-9C23-00CC6B6D3D41}"/>
              </a:ext>
            </a:extLst>
          </p:cNvPr>
          <p:cNvSpPr/>
          <p:nvPr/>
        </p:nvSpPr>
        <p:spPr>
          <a:xfrm>
            <a:off x="1770946" y="1916667"/>
            <a:ext cx="127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Amsterdam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83BB6-9254-442A-85F5-366258307A49}"/>
              </a:ext>
            </a:extLst>
          </p:cNvPr>
          <p:cNvSpPr/>
          <p:nvPr/>
        </p:nvSpPr>
        <p:spPr>
          <a:xfrm>
            <a:off x="4608869" y="2691651"/>
            <a:ext cx="124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Amersfoort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34C8C-9C3F-40F0-8FDF-DEC6B8C06970}"/>
              </a:ext>
            </a:extLst>
          </p:cNvPr>
          <p:cNvSpPr/>
          <p:nvPr/>
        </p:nvSpPr>
        <p:spPr>
          <a:xfrm>
            <a:off x="6589108" y="4508158"/>
            <a:ext cx="108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Nijmegen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480C1-81D7-4D03-97B5-03712E39FAC7}"/>
              </a:ext>
            </a:extLst>
          </p:cNvPr>
          <p:cNvSpPr/>
          <p:nvPr/>
        </p:nvSpPr>
        <p:spPr>
          <a:xfrm>
            <a:off x="7089501" y="722403"/>
            <a:ext cx="116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Groningen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C1EC1-4B41-4A75-8FE1-0A06922CD7CB}"/>
              </a:ext>
            </a:extLst>
          </p:cNvPr>
          <p:cNvSpPr/>
          <p:nvPr/>
        </p:nvSpPr>
        <p:spPr>
          <a:xfrm>
            <a:off x="3639011" y="3612352"/>
            <a:ext cx="896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Utrecht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61995C-C7A4-4731-8AD0-BD2DAC47EC50}"/>
              </a:ext>
            </a:extLst>
          </p:cNvPr>
          <p:cNvCxnSpPr>
            <a:cxnSpLocks/>
          </p:cNvCxnSpPr>
          <p:nvPr/>
        </p:nvCxnSpPr>
        <p:spPr>
          <a:xfrm flipV="1">
            <a:off x="2743078" y="907069"/>
            <a:ext cx="4603591" cy="1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F0DE82-6EAD-4952-A4EA-46B2AEE93005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flipH="1">
            <a:off x="7089501" y="1241419"/>
            <a:ext cx="592844" cy="311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8AA3D-BAB6-4664-807D-B41B711CE68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84150" y="3175686"/>
            <a:ext cx="1367992" cy="128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DC67EB-DA92-4A81-9479-A69C7DE3DD9B}"/>
              </a:ext>
            </a:extLst>
          </p:cNvPr>
          <p:cNvCxnSpPr>
            <a:cxnSpLocks/>
          </p:cNvCxnSpPr>
          <p:nvPr/>
        </p:nvCxnSpPr>
        <p:spPr>
          <a:xfrm>
            <a:off x="1682599" y="3753096"/>
            <a:ext cx="2102745" cy="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3752-6F4B-4349-B262-B3C2772AA7E5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326572" y="2337754"/>
            <a:ext cx="843471" cy="10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90684-014D-41C7-AB3D-D9FBDF210DC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305563" y="3147720"/>
            <a:ext cx="689804" cy="41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38351-2312-4F17-B2A1-1DF7ADB2C5BC}"/>
              </a:ext>
            </a:extLst>
          </p:cNvPr>
          <p:cNvCxnSpPr>
            <a:stCxn id="4" idx="5"/>
            <a:endCxn id="15" idx="1"/>
          </p:cNvCxnSpPr>
          <p:nvPr/>
        </p:nvCxnSpPr>
        <p:spPr>
          <a:xfrm>
            <a:off x="2644761" y="2337754"/>
            <a:ext cx="1186084" cy="12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6E5B0A-9AAE-4148-8E16-AF1FF38C2557}"/>
              </a:ext>
            </a:extLst>
          </p:cNvPr>
          <p:cNvCxnSpPr>
            <a:cxnSpLocks/>
          </p:cNvCxnSpPr>
          <p:nvPr/>
        </p:nvCxnSpPr>
        <p:spPr>
          <a:xfrm>
            <a:off x="2733971" y="2337754"/>
            <a:ext cx="2163079" cy="35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7A0810-8478-4FC3-875B-455295F843CC}"/>
              </a:ext>
            </a:extLst>
          </p:cNvPr>
          <p:cNvCxnSpPr>
            <a:stCxn id="16" idx="7"/>
            <a:endCxn id="18" idx="3"/>
          </p:cNvCxnSpPr>
          <p:nvPr/>
        </p:nvCxnSpPr>
        <p:spPr>
          <a:xfrm flipV="1">
            <a:off x="5470085" y="1143490"/>
            <a:ext cx="1974901" cy="153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A55CC0-88EC-4654-BC8D-E9D738AD9C7D}"/>
              </a:ext>
            </a:extLst>
          </p:cNvPr>
          <p:cNvSpPr txBox="1"/>
          <p:nvPr/>
        </p:nvSpPr>
        <p:spPr>
          <a:xfrm>
            <a:off x="1351688" y="2495624"/>
            <a:ext cx="78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B198E-1AE1-4A80-A252-A808300373E9}"/>
              </a:ext>
            </a:extLst>
          </p:cNvPr>
          <p:cNvSpPr txBox="1"/>
          <p:nvPr/>
        </p:nvSpPr>
        <p:spPr>
          <a:xfrm>
            <a:off x="2512003" y="3624771"/>
            <a:ext cx="79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4566A6-43FD-4BA4-A02D-79A818359676}"/>
              </a:ext>
            </a:extLst>
          </p:cNvPr>
          <p:cNvSpPr txBox="1"/>
          <p:nvPr/>
        </p:nvSpPr>
        <p:spPr>
          <a:xfrm>
            <a:off x="6043525" y="3252792"/>
            <a:ext cx="71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9C2A6-2B49-48E0-B11F-67E0DA2E1796}"/>
              </a:ext>
            </a:extLst>
          </p:cNvPr>
          <p:cNvSpPr txBox="1"/>
          <p:nvPr/>
        </p:nvSpPr>
        <p:spPr>
          <a:xfrm>
            <a:off x="4501033" y="3245648"/>
            <a:ext cx="93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B91EB-7F09-4878-8667-E7506DDD720A}"/>
              </a:ext>
            </a:extLst>
          </p:cNvPr>
          <p:cNvSpPr txBox="1"/>
          <p:nvPr/>
        </p:nvSpPr>
        <p:spPr>
          <a:xfrm>
            <a:off x="3776231" y="2156191"/>
            <a:ext cx="76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B5D055-DD63-4FDF-B3E0-EDC8FFC21AFA}"/>
              </a:ext>
            </a:extLst>
          </p:cNvPr>
          <p:cNvSpPr txBox="1"/>
          <p:nvPr/>
        </p:nvSpPr>
        <p:spPr>
          <a:xfrm>
            <a:off x="2971688" y="2576948"/>
            <a:ext cx="7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C2B013-945D-44DB-951C-EF0F61AD8861}"/>
              </a:ext>
            </a:extLst>
          </p:cNvPr>
          <p:cNvSpPr txBox="1"/>
          <p:nvPr/>
        </p:nvSpPr>
        <p:spPr>
          <a:xfrm>
            <a:off x="4552121" y="1053688"/>
            <a:ext cx="11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75FC93-E549-49BF-8A76-214D1A610B34}"/>
              </a:ext>
            </a:extLst>
          </p:cNvPr>
          <p:cNvSpPr txBox="1"/>
          <p:nvPr/>
        </p:nvSpPr>
        <p:spPr>
          <a:xfrm>
            <a:off x="5820811" y="1735651"/>
            <a:ext cx="11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170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6BA607-4331-4EE5-90C2-7AC86930263D}"/>
              </a:ext>
            </a:extLst>
          </p:cNvPr>
          <p:cNvSpPr txBox="1"/>
          <p:nvPr/>
        </p:nvSpPr>
        <p:spPr>
          <a:xfrm>
            <a:off x="7241315" y="2664294"/>
            <a:ext cx="11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345585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D6B4F4A-FBA5-4E46-A722-F78599DB1C04}"/>
              </a:ext>
            </a:extLst>
          </p:cNvPr>
          <p:cNvGrpSpPr>
            <a:grpSpLocks noChangeAspect="1"/>
          </p:cNvGrpSpPr>
          <p:nvPr/>
        </p:nvGrpSpPr>
        <p:grpSpPr>
          <a:xfrm>
            <a:off x="3827784" y="281846"/>
            <a:ext cx="3584245" cy="2508972"/>
            <a:chOff x="1447800" y="1752600"/>
            <a:chExt cx="5334000" cy="3733800"/>
          </a:xfrm>
        </p:grpSpPr>
        <p:grpSp>
          <p:nvGrpSpPr>
            <p:cNvPr id="58" name="Group 4">
              <a:extLst>
                <a:ext uri="{FF2B5EF4-FFF2-40B4-BE49-F238E27FC236}">
                  <a16:creationId xmlns:a16="http://schemas.microsoft.com/office/drawing/2014/main" id="{A17EC888-3E15-43B7-B5AB-A059ADBDC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981200"/>
              <a:ext cx="5334000" cy="3352800"/>
              <a:chOff x="1248" y="1632"/>
              <a:chExt cx="3360" cy="2112"/>
            </a:xfrm>
          </p:grpSpPr>
          <p:sp>
            <p:nvSpPr>
              <p:cNvPr id="102" name="Oval 5">
                <a:extLst>
                  <a:ext uri="{FF2B5EF4-FFF2-40B4-BE49-F238E27FC236}">
                    <a16:creationId xmlns:a16="http://schemas.microsoft.com/office/drawing/2014/main" id="{C9871FB6-8578-4B90-A0D7-53425E4C2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3" name="Oval 6">
                <a:extLst>
                  <a:ext uri="{FF2B5EF4-FFF2-40B4-BE49-F238E27FC236}">
                    <a16:creationId xmlns:a16="http://schemas.microsoft.com/office/drawing/2014/main" id="{7125EA3B-82EB-4F6D-B9A2-F779C8F80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4" name="Oval 7">
                <a:extLst>
                  <a:ext uri="{FF2B5EF4-FFF2-40B4-BE49-F238E27FC236}">
                    <a16:creationId xmlns:a16="http://schemas.microsoft.com/office/drawing/2014/main" id="{6B498969-AF7E-4601-B380-00F5DC13F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1CCB5720-56CD-44D9-B0C0-40DDFD2F7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235C2E99-D604-48D5-BAF1-458FE3469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6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DD0D44E9-321D-447D-8BF2-77CB477EA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BE391032-1F24-4C0D-AB90-BA1D43816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3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F9A1B44C-3971-4B60-937A-05D863F40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7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182652A7-9B97-463F-9421-06B0802D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8AD38B1-7B19-46FD-8623-7C78E4932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8A39EB4F-D053-4C7A-A591-6289B036E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2209800"/>
              <a:ext cx="4800600" cy="2819400"/>
              <a:chOff x="1392" y="1776"/>
              <a:chExt cx="3024" cy="1776"/>
            </a:xfrm>
          </p:grpSpPr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388CD618-980E-4B4E-8DE6-1ADC5FA8E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3168"/>
                <a:ext cx="76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" name="Group 17">
                <a:extLst>
                  <a:ext uri="{FF2B5EF4-FFF2-40B4-BE49-F238E27FC236}">
                    <a16:creationId xmlns:a16="http://schemas.microsoft.com/office/drawing/2014/main" id="{2819290A-D719-44AA-95B3-E44E1C25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776"/>
                <a:ext cx="3024" cy="1776"/>
                <a:chOff x="1392" y="1776"/>
                <a:chExt cx="3024" cy="1776"/>
              </a:xfrm>
            </p:grpSpPr>
            <p:sp>
              <p:nvSpPr>
                <p:cNvPr id="83" name="Line 18">
                  <a:extLst>
                    <a:ext uri="{FF2B5EF4-FFF2-40B4-BE49-F238E27FC236}">
                      <a16:creationId xmlns:a16="http://schemas.microsoft.com/office/drawing/2014/main" id="{27F0D971-D3F6-4FB8-B599-2012EEA70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29" y="1917"/>
                  <a:ext cx="288" cy="53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19">
                  <a:extLst>
                    <a:ext uri="{FF2B5EF4-FFF2-40B4-BE49-F238E27FC236}">
                      <a16:creationId xmlns:a16="http://schemas.microsoft.com/office/drawing/2014/main" id="{42563AF9-CD8A-46A3-9BB4-32E17C29A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92" y="2736"/>
                  <a:ext cx="14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20">
                  <a:extLst>
                    <a:ext uri="{FF2B5EF4-FFF2-40B4-BE49-F238E27FC236}">
                      <a16:creationId xmlns:a16="http://schemas.microsoft.com/office/drawing/2014/main" id="{7E460270-E3C2-42C9-B2AA-815C7E4BD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552"/>
                  <a:ext cx="12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21">
                  <a:extLst>
                    <a:ext uri="{FF2B5EF4-FFF2-40B4-BE49-F238E27FC236}">
                      <a16:creationId xmlns:a16="http://schemas.microsoft.com/office/drawing/2014/main" id="{F8842399-0367-46FB-881A-F3888340F2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3216"/>
                  <a:ext cx="336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22">
                  <a:extLst>
                    <a:ext uri="{FF2B5EF4-FFF2-40B4-BE49-F238E27FC236}">
                      <a16:creationId xmlns:a16="http://schemas.microsoft.com/office/drawing/2014/main" id="{16947AE9-24A5-4269-B9CF-7E9709949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2160"/>
                  <a:ext cx="816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23">
                  <a:extLst>
                    <a:ext uri="{FF2B5EF4-FFF2-40B4-BE49-F238E27FC236}">
                      <a16:creationId xmlns:a16="http://schemas.microsoft.com/office/drawing/2014/main" id="{B19EB112-3D4A-4741-9ECD-DAC0968BD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824"/>
                  <a:ext cx="432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4">
                  <a:extLst>
                    <a:ext uri="{FF2B5EF4-FFF2-40B4-BE49-F238E27FC236}">
                      <a16:creationId xmlns:a16="http://schemas.microsoft.com/office/drawing/2014/main" id="{F8939D01-B66B-430F-A376-9C6CE0803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776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5">
                  <a:extLst>
                    <a:ext uri="{FF2B5EF4-FFF2-40B4-BE49-F238E27FC236}">
                      <a16:creationId xmlns:a16="http://schemas.microsoft.com/office/drawing/2014/main" id="{660F918D-7914-4028-B404-1C8A796E34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1824"/>
                  <a:ext cx="72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6">
                  <a:extLst>
                    <a:ext uri="{FF2B5EF4-FFF2-40B4-BE49-F238E27FC236}">
                      <a16:creationId xmlns:a16="http://schemas.microsoft.com/office/drawing/2014/main" id="{9594B0E0-3744-4C07-943A-923F69AF5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528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Line 27">
                  <a:extLst>
                    <a:ext uri="{FF2B5EF4-FFF2-40B4-BE49-F238E27FC236}">
                      <a16:creationId xmlns:a16="http://schemas.microsoft.com/office/drawing/2014/main" id="{45CA06F3-B353-4737-BE21-B25DF482FA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00" y="2256"/>
                  <a:ext cx="24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28">
                  <a:extLst>
                    <a:ext uri="{FF2B5EF4-FFF2-40B4-BE49-F238E27FC236}">
                      <a16:creationId xmlns:a16="http://schemas.microsoft.com/office/drawing/2014/main" id="{5D369B1E-EE42-4043-870A-FC4751EBA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688"/>
                  <a:ext cx="576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29">
                  <a:extLst>
                    <a:ext uri="{FF2B5EF4-FFF2-40B4-BE49-F238E27FC236}">
                      <a16:creationId xmlns:a16="http://schemas.microsoft.com/office/drawing/2014/main" id="{C767F44A-5ACA-4E92-B389-E7A572A1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208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30">
                  <a:extLst>
                    <a:ext uri="{FF2B5EF4-FFF2-40B4-BE49-F238E27FC236}">
                      <a16:creationId xmlns:a16="http://schemas.microsoft.com/office/drawing/2014/main" id="{169362B5-2D52-457A-B385-69A1CC0EE2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2736"/>
                  <a:ext cx="43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Line 31">
                  <a:extLst>
                    <a:ext uri="{FF2B5EF4-FFF2-40B4-BE49-F238E27FC236}">
                      <a16:creationId xmlns:a16="http://schemas.microsoft.com/office/drawing/2014/main" id="{75FCE21F-DAEF-4D6F-9840-06A7FFA56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8" y="2784"/>
                  <a:ext cx="192" cy="6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32">
                  <a:extLst>
                    <a:ext uri="{FF2B5EF4-FFF2-40B4-BE49-F238E27FC236}">
                      <a16:creationId xmlns:a16="http://schemas.microsoft.com/office/drawing/2014/main" id="{5344D89C-9CA8-4D6F-82DD-913F3CB990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3216"/>
                  <a:ext cx="864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33">
                  <a:extLst>
                    <a:ext uri="{FF2B5EF4-FFF2-40B4-BE49-F238E27FC236}">
                      <a16:creationId xmlns:a16="http://schemas.microsoft.com/office/drawing/2014/main" id="{C0414BA1-0330-461C-9D88-9DB922655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688"/>
                  <a:ext cx="67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34">
                  <a:extLst>
                    <a:ext uri="{FF2B5EF4-FFF2-40B4-BE49-F238E27FC236}">
                      <a16:creationId xmlns:a16="http://schemas.microsoft.com/office/drawing/2014/main" id="{E1752B99-C318-4300-935F-54530071BB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1920"/>
                  <a:ext cx="48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35">
                  <a:extLst>
                    <a:ext uri="{FF2B5EF4-FFF2-40B4-BE49-F238E27FC236}">
                      <a16:creationId xmlns:a16="http://schemas.microsoft.com/office/drawing/2014/main" id="{28655C7A-DC72-4E8B-823A-F8568872A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28" y="2256"/>
                  <a:ext cx="288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36">
                  <a:extLst>
                    <a:ext uri="{FF2B5EF4-FFF2-40B4-BE49-F238E27FC236}">
                      <a16:creationId xmlns:a16="http://schemas.microsoft.com/office/drawing/2014/main" id="{E4409CE2-420B-42A8-8A49-3AC0EDC65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68" y="1920"/>
                  <a:ext cx="288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0" name="Group 37">
              <a:extLst>
                <a:ext uri="{FF2B5EF4-FFF2-40B4-BE49-F238E27FC236}">
                  <a16:creationId xmlns:a16="http://schemas.microsoft.com/office/drawing/2014/main" id="{0600545F-9835-4C2F-809F-B7FF8C0C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752600"/>
              <a:ext cx="5154613" cy="3733800"/>
              <a:chOff x="1248" y="1488"/>
              <a:chExt cx="3247" cy="2352"/>
            </a:xfrm>
          </p:grpSpPr>
          <p:sp>
            <p:nvSpPr>
              <p:cNvPr id="61" name="Text Box 38">
                <a:extLst>
                  <a:ext uri="{FF2B5EF4-FFF2-40B4-BE49-F238E27FC236}">
                    <a16:creationId xmlns:a16="http://schemas.microsoft.com/office/drawing/2014/main" id="{BB879F8B-6840-4462-99D1-4DA00DF46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4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  <p:sp>
            <p:nvSpPr>
              <p:cNvPr id="62" name="Text Box 39">
                <a:extLst>
                  <a:ext uri="{FF2B5EF4-FFF2-40B4-BE49-F238E27FC236}">
                    <a16:creationId xmlns:a16="http://schemas.microsoft.com/office/drawing/2014/main" id="{2014B330-CD8C-48B2-87D2-9C972CD77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  <p:sp>
            <p:nvSpPr>
              <p:cNvPr id="63" name="Text Box 40">
                <a:extLst>
                  <a:ext uri="{FF2B5EF4-FFF2-40B4-BE49-F238E27FC236}">
                    <a16:creationId xmlns:a16="http://schemas.microsoft.com/office/drawing/2014/main" id="{8794DA85-0788-4BB0-B746-219CEB4C6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01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64" name="Text Box 41">
                <a:extLst>
                  <a:ext uri="{FF2B5EF4-FFF2-40B4-BE49-F238E27FC236}">
                    <a16:creationId xmlns:a16="http://schemas.microsoft.com/office/drawing/2014/main" id="{70C0307C-DB7E-4D51-AE88-3A0153647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77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65" name="Text Box 42">
                <a:extLst>
                  <a:ext uri="{FF2B5EF4-FFF2-40B4-BE49-F238E27FC236}">
                    <a16:creationId xmlns:a16="http://schemas.microsoft.com/office/drawing/2014/main" id="{BAC80D20-AC3C-4B93-8D58-343812656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66" name="Text Box 43">
                <a:extLst>
                  <a:ext uri="{FF2B5EF4-FFF2-40B4-BE49-F238E27FC236}">
                    <a16:creationId xmlns:a16="http://schemas.microsoft.com/office/drawing/2014/main" id="{2FFBBC32-558B-434F-8099-6E068D65E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  <p:sp>
            <p:nvSpPr>
              <p:cNvPr id="67" name="Text Box 44">
                <a:extLst>
                  <a:ext uri="{FF2B5EF4-FFF2-40B4-BE49-F238E27FC236}">
                    <a16:creationId xmlns:a16="http://schemas.microsoft.com/office/drawing/2014/main" id="{ECE259CA-3ECC-4206-B953-F4BF4BBA5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  <p:sp>
            <p:nvSpPr>
              <p:cNvPr id="68" name="Text Box 45">
                <a:extLst>
                  <a:ext uri="{FF2B5EF4-FFF2-40B4-BE49-F238E27FC236}">
                    <a16:creationId xmlns:a16="http://schemas.microsoft.com/office/drawing/2014/main" id="{A76DA5DE-0B7A-45C4-B9B7-A0B29A382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06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  <p:sp>
            <p:nvSpPr>
              <p:cNvPr id="69" name="Text Box 46">
                <a:extLst>
                  <a:ext uri="{FF2B5EF4-FFF2-40B4-BE49-F238E27FC236}">
                    <a16:creationId xmlns:a16="http://schemas.microsoft.com/office/drawing/2014/main" id="{FFE52662-C03C-416D-8B91-4D97D39C9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97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70" name="Text Box 47">
                <a:extLst>
                  <a:ext uri="{FF2B5EF4-FFF2-40B4-BE49-F238E27FC236}">
                    <a16:creationId xmlns:a16="http://schemas.microsoft.com/office/drawing/2014/main" id="{01A8411E-C7E6-450C-970D-0EB7D437A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35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1" name="Text Box 48">
                <a:extLst>
                  <a:ext uri="{FF2B5EF4-FFF2-40B4-BE49-F238E27FC236}">
                    <a16:creationId xmlns:a16="http://schemas.microsoft.com/office/drawing/2014/main" id="{2A05689D-1A62-4E65-B635-E2D06C631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59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2" name="Text Box 49">
                <a:extLst>
                  <a:ext uri="{FF2B5EF4-FFF2-40B4-BE49-F238E27FC236}">
                    <a16:creationId xmlns:a16="http://schemas.microsoft.com/office/drawing/2014/main" id="{5819C736-F301-4FD4-9914-D4662A54C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307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  <p:sp>
            <p:nvSpPr>
              <p:cNvPr id="73" name="Text Box 50">
                <a:extLst>
                  <a:ext uri="{FF2B5EF4-FFF2-40B4-BE49-F238E27FC236}">
                    <a16:creationId xmlns:a16="http://schemas.microsoft.com/office/drawing/2014/main" id="{B81460B0-3744-4147-A04A-C1E7ED958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55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4" name="Text Box 51">
                <a:extLst>
                  <a:ext uri="{FF2B5EF4-FFF2-40B4-BE49-F238E27FC236}">
                    <a16:creationId xmlns:a16="http://schemas.microsoft.com/office/drawing/2014/main" id="{3DFD0FEA-E7BB-4339-B809-7AA2C5BD0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97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75" name="Text Box 52">
                <a:extLst>
                  <a:ext uri="{FF2B5EF4-FFF2-40B4-BE49-F238E27FC236}">
                    <a16:creationId xmlns:a16="http://schemas.microsoft.com/office/drawing/2014/main" id="{133D0F4F-100D-4EDE-B966-16765B635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6" name="Text Box 53">
                <a:extLst>
                  <a:ext uri="{FF2B5EF4-FFF2-40B4-BE49-F238E27FC236}">
                    <a16:creationId xmlns:a16="http://schemas.microsoft.com/office/drawing/2014/main" id="{9E913115-64E4-4BE4-9EFC-1B2E29720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33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7" name="Text Box 54">
                <a:extLst>
                  <a:ext uri="{FF2B5EF4-FFF2-40B4-BE49-F238E27FC236}">
                    <a16:creationId xmlns:a16="http://schemas.microsoft.com/office/drawing/2014/main" id="{E3771BAA-D239-4496-8A94-E5BA67A73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4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8" name="Text Box 55">
                <a:extLst>
                  <a:ext uri="{FF2B5EF4-FFF2-40B4-BE49-F238E27FC236}">
                    <a16:creationId xmlns:a16="http://schemas.microsoft.com/office/drawing/2014/main" id="{0F0F3265-9C4D-4688-B78C-67E64EDF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79" name="Text Box 56">
                <a:extLst>
                  <a:ext uri="{FF2B5EF4-FFF2-40B4-BE49-F238E27FC236}">
                    <a16:creationId xmlns:a16="http://schemas.microsoft.com/office/drawing/2014/main" id="{74900CBC-C586-44A3-8949-FA3DF755A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80" name="Text Box 57">
                <a:extLst>
                  <a:ext uri="{FF2B5EF4-FFF2-40B4-BE49-F238E27FC236}">
                    <a16:creationId xmlns:a16="http://schemas.microsoft.com/office/drawing/2014/main" id="{BCC66D93-15FC-4380-9D35-1D9A5DDA1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8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71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5">
            <a:extLst>
              <a:ext uri="{FF2B5EF4-FFF2-40B4-BE49-F238E27FC236}">
                <a16:creationId xmlns:a16="http://schemas.microsoft.com/office/drawing/2014/main" id="{C9871FB6-8578-4B90-A0D7-53425E4C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484" y="286512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7125EA3B-82EB-4F6D-B9A2-F779C8F8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014" y="934869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6" name="Oval 9">
            <a:extLst>
              <a:ext uri="{FF2B5EF4-FFF2-40B4-BE49-F238E27FC236}">
                <a16:creationId xmlns:a16="http://schemas.microsoft.com/office/drawing/2014/main" id="{235C2E99-D604-48D5-BAF1-458FE346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592" y="315524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DD0D44E9-321D-447D-8BF2-77CB477E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598" y="1305918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" name="Line 18">
            <a:extLst>
              <a:ext uri="{FF2B5EF4-FFF2-40B4-BE49-F238E27FC236}">
                <a16:creationId xmlns:a16="http://schemas.microsoft.com/office/drawing/2014/main" id="{27F0D971-D3F6-4FB8-B599-2012EEA70C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5941" y="589067"/>
            <a:ext cx="0" cy="715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22">
            <a:extLst>
              <a:ext uri="{FF2B5EF4-FFF2-40B4-BE49-F238E27FC236}">
                <a16:creationId xmlns:a16="http://schemas.microsoft.com/office/drawing/2014/main" id="{16947AE9-24A5-4269-B9CF-7E9709949D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846" y="571110"/>
            <a:ext cx="686413" cy="778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23">
            <a:extLst>
              <a:ext uri="{FF2B5EF4-FFF2-40B4-BE49-F238E27FC236}">
                <a16:creationId xmlns:a16="http://schemas.microsoft.com/office/drawing/2014/main" id="{B19EB112-3D4A-4741-9ECD-DAC0968BD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705" y="430894"/>
            <a:ext cx="590888" cy="29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26">
            <a:extLst>
              <a:ext uri="{FF2B5EF4-FFF2-40B4-BE49-F238E27FC236}">
                <a16:creationId xmlns:a16="http://schemas.microsoft.com/office/drawing/2014/main" id="{9594B0E0-3744-4C07-943A-923F69AF5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22" y="517460"/>
            <a:ext cx="579772" cy="4812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40">
            <a:extLst>
              <a:ext uri="{FF2B5EF4-FFF2-40B4-BE49-F238E27FC236}">
                <a16:creationId xmlns:a16="http://schemas.microsoft.com/office/drawing/2014/main" id="{8794DA85-0788-4BB0-B746-219CEB4C6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881" y="691473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64" name="Text Box 41">
            <a:extLst>
              <a:ext uri="{FF2B5EF4-FFF2-40B4-BE49-F238E27FC236}">
                <a16:creationId xmlns:a16="http://schemas.microsoft.com/office/drawing/2014/main" id="{70C0307C-DB7E-4D51-AE88-3A015364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479" y="363849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67" name="Text Box 44">
            <a:extLst>
              <a:ext uri="{FF2B5EF4-FFF2-40B4-BE49-F238E27FC236}">
                <a16:creationId xmlns:a16="http://schemas.microsoft.com/office/drawing/2014/main" id="{ECE259CA-3ECC-4206-B953-F4BF4BBA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047" y="811694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</p:txBody>
      </p:sp>
      <p:sp>
        <p:nvSpPr>
          <p:cNvPr id="71" name="Text Box 48">
            <a:extLst>
              <a:ext uri="{FF2B5EF4-FFF2-40B4-BE49-F238E27FC236}">
                <a16:creationId xmlns:a16="http://schemas.microsoft.com/office/drawing/2014/main" id="{2A05689D-1A62-4E65-B635-E2D06C631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633" y="1459527"/>
            <a:ext cx="184546" cy="4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" name="Text Box 52">
            <a:extLst>
              <a:ext uri="{FF2B5EF4-FFF2-40B4-BE49-F238E27FC236}">
                <a16:creationId xmlns:a16="http://schemas.microsoft.com/office/drawing/2014/main" id="{133D0F4F-100D-4EDE-B966-16765B63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686" y="1459527"/>
            <a:ext cx="184546" cy="4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" name="Text Box 54">
            <a:extLst>
              <a:ext uri="{FF2B5EF4-FFF2-40B4-BE49-F238E27FC236}">
                <a16:creationId xmlns:a16="http://schemas.microsoft.com/office/drawing/2014/main" id="{E3771BAA-D239-4496-8A94-E5BA67A73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261" y="1305916"/>
            <a:ext cx="184546" cy="4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" name="Text Box 55">
            <a:extLst>
              <a:ext uri="{FF2B5EF4-FFF2-40B4-BE49-F238E27FC236}">
                <a16:creationId xmlns:a16="http://schemas.microsoft.com/office/drawing/2014/main" id="{0F0F3265-9C4D-4688-B78C-67E64EDF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132" y="55563"/>
            <a:ext cx="404883" cy="46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12" name="Oval 5">
            <a:extLst>
              <a:ext uri="{FF2B5EF4-FFF2-40B4-BE49-F238E27FC236}">
                <a16:creationId xmlns:a16="http://schemas.microsoft.com/office/drawing/2014/main" id="{D79E699E-02F3-4B59-93CF-B3ABC91EF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934" y="2642362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3" name="Oval 6">
            <a:extLst>
              <a:ext uri="{FF2B5EF4-FFF2-40B4-BE49-F238E27FC236}">
                <a16:creationId xmlns:a16="http://schemas.microsoft.com/office/drawing/2014/main" id="{337E942E-455E-4BBE-BAC0-972E09965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464" y="3290719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4" name="Oval 9">
            <a:extLst>
              <a:ext uri="{FF2B5EF4-FFF2-40B4-BE49-F238E27FC236}">
                <a16:creationId xmlns:a16="http://schemas.microsoft.com/office/drawing/2014/main" id="{AD11BF87-E665-4859-A57D-326E6857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042" y="2671374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5" name="Oval 10">
            <a:extLst>
              <a:ext uri="{FF2B5EF4-FFF2-40B4-BE49-F238E27FC236}">
                <a16:creationId xmlns:a16="http://schemas.microsoft.com/office/drawing/2014/main" id="{3D363DE5-3B53-4709-B284-3326D6C8E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048" y="3661768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7" name="Line 22">
            <a:extLst>
              <a:ext uri="{FF2B5EF4-FFF2-40B4-BE49-F238E27FC236}">
                <a16:creationId xmlns:a16="http://schemas.microsoft.com/office/drawing/2014/main" id="{4B599367-E071-4511-A825-D1AC9D34DF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1297" y="2944916"/>
            <a:ext cx="686410" cy="74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23">
            <a:extLst>
              <a:ext uri="{FF2B5EF4-FFF2-40B4-BE49-F238E27FC236}">
                <a16:creationId xmlns:a16="http://schemas.microsoft.com/office/drawing/2014/main" id="{C519C931-AF52-4333-9A58-3AB2C83F8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271" y="2791306"/>
            <a:ext cx="579772" cy="25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26">
            <a:extLst>
              <a:ext uri="{FF2B5EF4-FFF2-40B4-BE49-F238E27FC236}">
                <a16:creationId xmlns:a16="http://schemas.microsoft.com/office/drawing/2014/main" id="{6627DC56-DE55-4A0D-99D4-ED45E0906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263" y="2873310"/>
            <a:ext cx="590887" cy="4478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 Box 41">
            <a:extLst>
              <a:ext uri="{FF2B5EF4-FFF2-40B4-BE49-F238E27FC236}">
                <a16:creationId xmlns:a16="http://schemas.microsoft.com/office/drawing/2014/main" id="{E2AE8D77-887F-4F51-BF18-3890DA273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929" y="2719699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</a:p>
        </p:txBody>
      </p:sp>
      <p:sp>
        <p:nvSpPr>
          <p:cNvPr id="121" name="Text Box 44">
            <a:extLst>
              <a:ext uri="{FF2B5EF4-FFF2-40B4-BE49-F238E27FC236}">
                <a16:creationId xmlns:a16="http://schemas.microsoft.com/office/drawing/2014/main" id="{5253AA11-D483-4E32-B2A9-952333EAB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97" y="3167544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</a:p>
        </p:txBody>
      </p:sp>
      <p:sp>
        <p:nvSpPr>
          <p:cNvPr id="122" name="Text Box 48">
            <a:extLst>
              <a:ext uri="{FF2B5EF4-FFF2-40B4-BE49-F238E27FC236}">
                <a16:creationId xmlns:a16="http://schemas.microsoft.com/office/drawing/2014/main" id="{2097AAD7-5946-4935-B2FA-714457015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083" y="3815377"/>
            <a:ext cx="184546" cy="4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3" name="Text Box 52">
            <a:extLst>
              <a:ext uri="{FF2B5EF4-FFF2-40B4-BE49-F238E27FC236}">
                <a16:creationId xmlns:a16="http://schemas.microsoft.com/office/drawing/2014/main" id="{8DE7427B-AE6D-47E2-B797-A82D759E2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136" y="3815377"/>
            <a:ext cx="184546" cy="4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4" name="Text Box 54">
            <a:extLst>
              <a:ext uri="{FF2B5EF4-FFF2-40B4-BE49-F238E27FC236}">
                <a16:creationId xmlns:a16="http://schemas.microsoft.com/office/drawing/2014/main" id="{CD817A22-9DF5-43CD-8B47-53A70CB2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711" y="3661766"/>
            <a:ext cx="184546" cy="4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5" name="Text Box 55">
            <a:extLst>
              <a:ext uri="{FF2B5EF4-FFF2-40B4-BE49-F238E27FC236}">
                <a16:creationId xmlns:a16="http://schemas.microsoft.com/office/drawing/2014/main" id="{1604721E-6B22-4438-9D65-480BD81B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582" y="2411413"/>
            <a:ext cx="404883" cy="46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126" name="Text Box 55">
            <a:extLst>
              <a:ext uri="{FF2B5EF4-FFF2-40B4-BE49-F238E27FC236}">
                <a16:creationId xmlns:a16="http://schemas.microsoft.com/office/drawing/2014/main" id="{50EE4AFB-CB5B-4E76-91E2-0E933D417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474" y="3059886"/>
            <a:ext cx="407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4657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D6B4F4A-FBA5-4E46-A722-F78599DB1C04}"/>
              </a:ext>
            </a:extLst>
          </p:cNvPr>
          <p:cNvGrpSpPr>
            <a:grpSpLocks noChangeAspect="1"/>
          </p:cNvGrpSpPr>
          <p:nvPr/>
        </p:nvGrpSpPr>
        <p:grpSpPr>
          <a:xfrm>
            <a:off x="3678441" y="222108"/>
            <a:ext cx="3733589" cy="2470569"/>
            <a:chOff x="1225550" y="1663700"/>
            <a:chExt cx="5556250" cy="3676650"/>
          </a:xfrm>
        </p:grpSpPr>
        <p:grpSp>
          <p:nvGrpSpPr>
            <p:cNvPr id="58" name="Group 4">
              <a:extLst>
                <a:ext uri="{FF2B5EF4-FFF2-40B4-BE49-F238E27FC236}">
                  <a16:creationId xmlns:a16="http://schemas.microsoft.com/office/drawing/2014/main" id="{A17EC888-3E15-43B7-B5AB-A059ADBDC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981200"/>
              <a:ext cx="5334000" cy="3352800"/>
              <a:chOff x="1248" y="1632"/>
              <a:chExt cx="3360" cy="2112"/>
            </a:xfrm>
          </p:grpSpPr>
          <p:sp>
            <p:nvSpPr>
              <p:cNvPr id="102" name="Oval 5">
                <a:extLst>
                  <a:ext uri="{FF2B5EF4-FFF2-40B4-BE49-F238E27FC236}">
                    <a16:creationId xmlns:a16="http://schemas.microsoft.com/office/drawing/2014/main" id="{C9871FB6-8578-4B90-A0D7-53425E4C2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3" name="Oval 6">
                <a:extLst>
                  <a:ext uri="{FF2B5EF4-FFF2-40B4-BE49-F238E27FC236}">
                    <a16:creationId xmlns:a16="http://schemas.microsoft.com/office/drawing/2014/main" id="{7125EA3B-82EB-4F6D-B9A2-F779C8F80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4" name="Oval 7">
                <a:extLst>
                  <a:ext uri="{FF2B5EF4-FFF2-40B4-BE49-F238E27FC236}">
                    <a16:creationId xmlns:a16="http://schemas.microsoft.com/office/drawing/2014/main" id="{6B498969-AF7E-4601-B380-00F5DC13F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1CCB5720-56CD-44D9-B0C0-40DDFD2F7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235C2E99-D604-48D5-BAF1-458FE3469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6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DD0D44E9-321D-447D-8BF2-77CB477EA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BE391032-1F24-4C0D-AB90-BA1D43816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3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F9A1B44C-3971-4B60-937A-05D863F40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7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182652A7-9B97-463F-9421-06B0802D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8AD38B1-7B19-46FD-8623-7C78E4932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8A39EB4F-D053-4C7A-A591-6289B036E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2209800"/>
              <a:ext cx="4800600" cy="2819400"/>
              <a:chOff x="1392" y="1776"/>
              <a:chExt cx="3024" cy="1776"/>
            </a:xfrm>
          </p:grpSpPr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388CD618-980E-4B4E-8DE6-1ADC5FA8E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3168"/>
                <a:ext cx="76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" name="Group 17">
                <a:extLst>
                  <a:ext uri="{FF2B5EF4-FFF2-40B4-BE49-F238E27FC236}">
                    <a16:creationId xmlns:a16="http://schemas.microsoft.com/office/drawing/2014/main" id="{2819290A-D719-44AA-95B3-E44E1C25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776"/>
                <a:ext cx="3024" cy="1776"/>
                <a:chOff x="1392" y="1776"/>
                <a:chExt cx="3024" cy="1776"/>
              </a:xfrm>
            </p:grpSpPr>
            <p:sp>
              <p:nvSpPr>
                <p:cNvPr id="83" name="Line 18">
                  <a:extLst>
                    <a:ext uri="{FF2B5EF4-FFF2-40B4-BE49-F238E27FC236}">
                      <a16:creationId xmlns:a16="http://schemas.microsoft.com/office/drawing/2014/main" id="{27F0D971-D3F6-4FB8-B599-2012EEA70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29" y="1917"/>
                  <a:ext cx="288" cy="53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19">
                  <a:extLst>
                    <a:ext uri="{FF2B5EF4-FFF2-40B4-BE49-F238E27FC236}">
                      <a16:creationId xmlns:a16="http://schemas.microsoft.com/office/drawing/2014/main" id="{42563AF9-CD8A-46A3-9BB4-32E17C29A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92" y="2736"/>
                  <a:ext cx="14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20">
                  <a:extLst>
                    <a:ext uri="{FF2B5EF4-FFF2-40B4-BE49-F238E27FC236}">
                      <a16:creationId xmlns:a16="http://schemas.microsoft.com/office/drawing/2014/main" id="{7E460270-E3C2-42C9-B2AA-815C7E4BD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13" y="3523"/>
                  <a:ext cx="1271" cy="2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21">
                  <a:extLst>
                    <a:ext uri="{FF2B5EF4-FFF2-40B4-BE49-F238E27FC236}">
                      <a16:creationId xmlns:a16="http://schemas.microsoft.com/office/drawing/2014/main" id="{F8842399-0367-46FB-881A-F3888340F2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3216"/>
                  <a:ext cx="336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22">
                  <a:extLst>
                    <a:ext uri="{FF2B5EF4-FFF2-40B4-BE49-F238E27FC236}">
                      <a16:creationId xmlns:a16="http://schemas.microsoft.com/office/drawing/2014/main" id="{16947AE9-24A5-4269-B9CF-7E9709949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2160"/>
                  <a:ext cx="816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23">
                  <a:extLst>
                    <a:ext uri="{FF2B5EF4-FFF2-40B4-BE49-F238E27FC236}">
                      <a16:creationId xmlns:a16="http://schemas.microsoft.com/office/drawing/2014/main" id="{B19EB112-3D4A-4741-9ECD-DAC0968BD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1" y="1824"/>
                  <a:ext cx="500" cy="2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4">
                  <a:extLst>
                    <a:ext uri="{FF2B5EF4-FFF2-40B4-BE49-F238E27FC236}">
                      <a16:creationId xmlns:a16="http://schemas.microsoft.com/office/drawing/2014/main" id="{F8939D01-B66B-430F-A376-9C6CE0803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776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5">
                  <a:extLst>
                    <a:ext uri="{FF2B5EF4-FFF2-40B4-BE49-F238E27FC236}">
                      <a16:creationId xmlns:a16="http://schemas.microsoft.com/office/drawing/2014/main" id="{660F918D-7914-4028-B404-1C8A796E34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1824"/>
                  <a:ext cx="72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6">
                  <a:extLst>
                    <a:ext uri="{FF2B5EF4-FFF2-40B4-BE49-F238E27FC236}">
                      <a16:creationId xmlns:a16="http://schemas.microsoft.com/office/drawing/2014/main" id="{9594B0E0-3744-4C07-943A-923F69AF5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528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Line 27">
                  <a:extLst>
                    <a:ext uri="{FF2B5EF4-FFF2-40B4-BE49-F238E27FC236}">
                      <a16:creationId xmlns:a16="http://schemas.microsoft.com/office/drawing/2014/main" id="{45CA06F3-B353-4737-BE21-B25DF482FA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00" y="2256"/>
                  <a:ext cx="24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28">
                  <a:extLst>
                    <a:ext uri="{FF2B5EF4-FFF2-40B4-BE49-F238E27FC236}">
                      <a16:creationId xmlns:a16="http://schemas.microsoft.com/office/drawing/2014/main" id="{5D369B1E-EE42-4043-870A-FC4751EBA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7" y="2639"/>
                  <a:ext cx="607" cy="38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29">
                  <a:extLst>
                    <a:ext uri="{FF2B5EF4-FFF2-40B4-BE49-F238E27FC236}">
                      <a16:creationId xmlns:a16="http://schemas.microsoft.com/office/drawing/2014/main" id="{C767F44A-5ACA-4E92-B389-E7A572A1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208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30">
                  <a:extLst>
                    <a:ext uri="{FF2B5EF4-FFF2-40B4-BE49-F238E27FC236}">
                      <a16:creationId xmlns:a16="http://schemas.microsoft.com/office/drawing/2014/main" id="{169362B5-2D52-457A-B385-69A1CC0EE2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16" y="2703"/>
                  <a:ext cx="508" cy="3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Line 31">
                  <a:extLst>
                    <a:ext uri="{FF2B5EF4-FFF2-40B4-BE49-F238E27FC236}">
                      <a16:creationId xmlns:a16="http://schemas.microsoft.com/office/drawing/2014/main" id="{75FCE21F-DAEF-4D6F-9840-06A7FFA56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8" y="2784"/>
                  <a:ext cx="192" cy="6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32">
                  <a:extLst>
                    <a:ext uri="{FF2B5EF4-FFF2-40B4-BE49-F238E27FC236}">
                      <a16:creationId xmlns:a16="http://schemas.microsoft.com/office/drawing/2014/main" id="{5344D89C-9CA8-4D6F-82DD-913F3CB990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3216"/>
                  <a:ext cx="864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33">
                  <a:extLst>
                    <a:ext uri="{FF2B5EF4-FFF2-40B4-BE49-F238E27FC236}">
                      <a16:creationId xmlns:a16="http://schemas.microsoft.com/office/drawing/2014/main" id="{C0414BA1-0330-461C-9D88-9DB922655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688"/>
                  <a:ext cx="689" cy="42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34">
                  <a:extLst>
                    <a:ext uri="{FF2B5EF4-FFF2-40B4-BE49-F238E27FC236}">
                      <a16:creationId xmlns:a16="http://schemas.microsoft.com/office/drawing/2014/main" id="{E1752B99-C318-4300-935F-54530071BB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1920"/>
                  <a:ext cx="497" cy="11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35">
                  <a:extLst>
                    <a:ext uri="{FF2B5EF4-FFF2-40B4-BE49-F238E27FC236}">
                      <a16:creationId xmlns:a16="http://schemas.microsoft.com/office/drawing/2014/main" id="{28655C7A-DC72-4E8B-823A-F8568872A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28" y="2256"/>
                  <a:ext cx="288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36">
                  <a:extLst>
                    <a:ext uri="{FF2B5EF4-FFF2-40B4-BE49-F238E27FC236}">
                      <a16:creationId xmlns:a16="http://schemas.microsoft.com/office/drawing/2014/main" id="{E4409CE2-420B-42A8-8A49-3AC0EDC65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68" y="1920"/>
                  <a:ext cx="288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0" name="Group 37">
              <a:extLst>
                <a:ext uri="{FF2B5EF4-FFF2-40B4-BE49-F238E27FC236}">
                  <a16:creationId xmlns:a16="http://schemas.microsoft.com/office/drawing/2014/main" id="{0600545F-9835-4C2F-809F-B7FF8C0C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5550" y="1663700"/>
              <a:ext cx="5300663" cy="3676650"/>
              <a:chOff x="1108" y="1432"/>
              <a:chExt cx="3339" cy="2316"/>
            </a:xfrm>
          </p:grpSpPr>
          <p:sp>
            <p:nvSpPr>
              <p:cNvPr id="61" name="Text Box 38">
                <a:extLst>
                  <a:ext uri="{FF2B5EF4-FFF2-40B4-BE49-F238E27FC236}">
                    <a16:creationId xmlns:a16="http://schemas.microsoft.com/office/drawing/2014/main" id="{BB879F8B-6840-4462-99D1-4DA00DF46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0" y="14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  <p:sp>
            <p:nvSpPr>
              <p:cNvPr id="62" name="Text Box 39">
                <a:extLst>
                  <a:ext uri="{FF2B5EF4-FFF2-40B4-BE49-F238E27FC236}">
                    <a16:creationId xmlns:a16="http://schemas.microsoft.com/office/drawing/2014/main" id="{2014B330-CD8C-48B2-87D2-9C972CD77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56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  <p:sp>
            <p:nvSpPr>
              <p:cNvPr id="63" name="Text Box 40">
                <a:extLst>
                  <a:ext uri="{FF2B5EF4-FFF2-40B4-BE49-F238E27FC236}">
                    <a16:creationId xmlns:a16="http://schemas.microsoft.com/office/drawing/2014/main" id="{8794DA85-0788-4BB0-B746-219CEB4C6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3" y="189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64" name="Text Box 41">
                <a:extLst>
                  <a:ext uri="{FF2B5EF4-FFF2-40B4-BE49-F238E27FC236}">
                    <a16:creationId xmlns:a16="http://schemas.microsoft.com/office/drawing/2014/main" id="{70C0307C-DB7E-4D51-AE88-3A0153647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0" y="1713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65" name="Text Box 42">
                <a:extLst>
                  <a:ext uri="{FF2B5EF4-FFF2-40B4-BE49-F238E27FC236}">
                    <a16:creationId xmlns:a16="http://schemas.microsoft.com/office/drawing/2014/main" id="{BAC80D20-AC3C-4B93-8D58-343812656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8" y="160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66" name="Text Box 43">
                <a:extLst>
                  <a:ext uri="{FF2B5EF4-FFF2-40B4-BE49-F238E27FC236}">
                    <a16:creationId xmlns:a16="http://schemas.microsoft.com/office/drawing/2014/main" id="{2FFBBC32-558B-434F-8099-6E068D65E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8" y="278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  <p:sp>
            <p:nvSpPr>
              <p:cNvPr id="67" name="Text Box 44">
                <a:extLst>
                  <a:ext uri="{FF2B5EF4-FFF2-40B4-BE49-F238E27FC236}">
                    <a16:creationId xmlns:a16="http://schemas.microsoft.com/office/drawing/2014/main" id="{ECE259CA-3ECC-4206-B953-F4BF4BBA5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7" y="2016"/>
                <a:ext cx="246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  <p:sp>
            <p:nvSpPr>
              <p:cNvPr id="68" name="Text Box 45">
                <a:extLst>
                  <a:ext uri="{FF2B5EF4-FFF2-40B4-BE49-F238E27FC236}">
                    <a16:creationId xmlns:a16="http://schemas.microsoft.com/office/drawing/2014/main" id="{A76DA5DE-0B7A-45C4-B9B7-A0B29A382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1" y="197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  <p:sp>
            <p:nvSpPr>
              <p:cNvPr id="69" name="Text Box 46">
                <a:extLst>
                  <a:ext uri="{FF2B5EF4-FFF2-40B4-BE49-F238E27FC236}">
                    <a16:creationId xmlns:a16="http://schemas.microsoft.com/office/drawing/2014/main" id="{FFE52662-C03C-416D-8B91-4D97D39C9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3" y="292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70" name="Text Box 47">
                <a:extLst>
                  <a:ext uri="{FF2B5EF4-FFF2-40B4-BE49-F238E27FC236}">
                    <a16:creationId xmlns:a16="http://schemas.microsoft.com/office/drawing/2014/main" id="{01A8411E-C7E6-450C-970D-0EB7D437A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35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1" name="Text Box 48">
                <a:extLst>
                  <a:ext uri="{FF2B5EF4-FFF2-40B4-BE49-F238E27FC236}">
                    <a16:creationId xmlns:a16="http://schemas.microsoft.com/office/drawing/2014/main" id="{2A05689D-1A62-4E65-B635-E2D06C631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248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2" name="Text Box 49">
                <a:extLst>
                  <a:ext uri="{FF2B5EF4-FFF2-40B4-BE49-F238E27FC236}">
                    <a16:creationId xmlns:a16="http://schemas.microsoft.com/office/drawing/2014/main" id="{5819C736-F301-4FD4-9914-D4662A54C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8" y="298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  <p:sp>
            <p:nvSpPr>
              <p:cNvPr id="73" name="Text Box 50">
                <a:extLst>
                  <a:ext uri="{FF2B5EF4-FFF2-40B4-BE49-F238E27FC236}">
                    <a16:creationId xmlns:a16="http://schemas.microsoft.com/office/drawing/2014/main" id="{B81460B0-3744-4147-A04A-C1E7ED958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4" y="34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4" name="Text Box 51">
                <a:extLst>
                  <a:ext uri="{FF2B5EF4-FFF2-40B4-BE49-F238E27FC236}">
                    <a16:creationId xmlns:a16="http://schemas.microsoft.com/office/drawing/2014/main" id="{3DFD0FEA-E7BB-4339-B809-7AA2C5BD0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97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75" name="Text Box 52">
                <a:extLst>
                  <a:ext uri="{FF2B5EF4-FFF2-40B4-BE49-F238E27FC236}">
                    <a16:creationId xmlns:a16="http://schemas.microsoft.com/office/drawing/2014/main" id="{133D0F4F-100D-4EDE-B966-16765B635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1" y="253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6" name="Text Box 53">
                <a:extLst>
                  <a:ext uri="{FF2B5EF4-FFF2-40B4-BE49-F238E27FC236}">
                    <a16:creationId xmlns:a16="http://schemas.microsoft.com/office/drawing/2014/main" id="{9E913115-64E4-4BE4-9EFC-1B2E29720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30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7" name="Text Box 54">
                <a:extLst>
                  <a:ext uri="{FF2B5EF4-FFF2-40B4-BE49-F238E27FC236}">
                    <a16:creationId xmlns:a16="http://schemas.microsoft.com/office/drawing/2014/main" id="{E3771BAA-D239-4496-8A94-E5BA67A73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33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78" name="Text Box 55">
                <a:extLst>
                  <a:ext uri="{FF2B5EF4-FFF2-40B4-BE49-F238E27FC236}">
                    <a16:creationId xmlns:a16="http://schemas.microsoft.com/office/drawing/2014/main" id="{0F0F3265-9C4D-4688-B78C-67E64EDF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79" name="Text Box 56">
                <a:extLst>
                  <a:ext uri="{FF2B5EF4-FFF2-40B4-BE49-F238E27FC236}">
                    <a16:creationId xmlns:a16="http://schemas.microsoft.com/office/drawing/2014/main" id="{74900CBC-C586-44A3-8949-FA3DF755A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9" y="223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sp>
            <p:nvSpPr>
              <p:cNvPr id="80" name="Text Box 57">
                <a:extLst>
                  <a:ext uri="{FF2B5EF4-FFF2-40B4-BE49-F238E27FC236}">
                    <a16:creationId xmlns:a16="http://schemas.microsoft.com/office/drawing/2014/main" id="{BCC66D93-15FC-4380-9D35-1D9A5DDA1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8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677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5">
            <a:extLst>
              <a:ext uri="{FF2B5EF4-FFF2-40B4-BE49-F238E27FC236}">
                <a16:creationId xmlns:a16="http://schemas.microsoft.com/office/drawing/2014/main" id="{C9871FB6-8578-4B90-A0D7-53425E4C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227" y="435456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1CCB5720-56CD-44D9-B0C0-40DDFD2F7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111" y="1357119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6" name="Oval 9">
            <a:extLst>
              <a:ext uri="{FF2B5EF4-FFF2-40B4-BE49-F238E27FC236}">
                <a16:creationId xmlns:a16="http://schemas.microsoft.com/office/drawing/2014/main" id="{235C2E99-D604-48D5-BAF1-458FE346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280" y="793881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DD0D44E9-321D-447D-8BF2-77CB477E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599" y="1305916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" name="Oval 11">
            <a:extLst>
              <a:ext uri="{FF2B5EF4-FFF2-40B4-BE49-F238E27FC236}">
                <a16:creationId xmlns:a16="http://schemas.microsoft.com/office/drawing/2014/main" id="{BE391032-1F24-4C0D-AB90-BA1D43816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785" y="2278782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9" name="Oval 12">
            <a:extLst>
              <a:ext uri="{FF2B5EF4-FFF2-40B4-BE49-F238E27FC236}">
                <a16:creationId xmlns:a16="http://schemas.microsoft.com/office/drawing/2014/main" id="{F9A1B44C-3971-4B60-937A-05D863F4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059" y="1869154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" name="Oval 13">
            <a:extLst>
              <a:ext uri="{FF2B5EF4-FFF2-40B4-BE49-F238E27FC236}">
                <a16:creationId xmlns:a16="http://schemas.microsoft.com/office/drawing/2014/main" id="{182652A7-9B97-463F-9421-06B0802D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297" y="2381189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" name="Line 16">
            <a:extLst>
              <a:ext uri="{FF2B5EF4-FFF2-40B4-BE49-F238E27FC236}">
                <a16:creationId xmlns:a16="http://schemas.microsoft.com/office/drawing/2014/main" id="{388CD618-980E-4B4E-8DE6-1ADC5FA8E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3802" y="2073968"/>
            <a:ext cx="819256" cy="2560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18">
            <a:extLst>
              <a:ext uri="{FF2B5EF4-FFF2-40B4-BE49-F238E27FC236}">
                <a16:creationId xmlns:a16="http://schemas.microsoft.com/office/drawing/2014/main" id="{27F0D971-D3F6-4FB8-B599-2012EEA70C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4212" y="739476"/>
            <a:ext cx="307221" cy="5653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19">
            <a:extLst>
              <a:ext uri="{FF2B5EF4-FFF2-40B4-BE49-F238E27FC236}">
                <a16:creationId xmlns:a16="http://schemas.microsoft.com/office/drawing/2014/main" id="{42563AF9-CD8A-46A3-9BB4-32E17C29A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1395" y="1613136"/>
            <a:ext cx="153611" cy="6656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20">
            <a:extLst>
              <a:ext uri="{FF2B5EF4-FFF2-40B4-BE49-F238E27FC236}">
                <a16:creationId xmlns:a16="http://schemas.microsoft.com/office/drawing/2014/main" id="{7E460270-E3C2-42C9-B2AA-815C7E4BD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0471" y="2452661"/>
            <a:ext cx="1355826" cy="3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21">
            <a:extLst>
              <a:ext uri="{FF2B5EF4-FFF2-40B4-BE49-F238E27FC236}">
                <a16:creationId xmlns:a16="http://schemas.microsoft.com/office/drawing/2014/main" id="{F8842399-0367-46FB-881A-F3888340F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076" y="2125171"/>
            <a:ext cx="358425" cy="3072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22">
            <a:extLst>
              <a:ext uri="{FF2B5EF4-FFF2-40B4-BE49-F238E27FC236}">
                <a16:creationId xmlns:a16="http://schemas.microsoft.com/office/drawing/2014/main" id="{16947AE9-24A5-4269-B9CF-7E9709949D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9820" y="998694"/>
            <a:ext cx="870460" cy="4096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23">
            <a:extLst>
              <a:ext uri="{FF2B5EF4-FFF2-40B4-BE49-F238E27FC236}">
                <a16:creationId xmlns:a16="http://schemas.microsoft.com/office/drawing/2014/main" id="{B19EB112-3D4A-4741-9ECD-DAC0968BD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044" y="640270"/>
            <a:ext cx="533370" cy="23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24">
            <a:extLst>
              <a:ext uri="{FF2B5EF4-FFF2-40B4-BE49-F238E27FC236}">
                <a16:creationId xmlns:a16="http://schemas.microsoft.com/office/drawing/2014/main" id="{F8939D01-B66B-430F-A376-9C6CE0803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448" y="589066"/>
            <a:ext cx="1280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26">
            <a:extLst>
              <a:ext uri="{FF2B5EF4-FFF2-40B4-BE49-F238E27FC236}">
                <a16:creationId xmlns:a16="http://schemas.microsoft.com/office/drawing/2014/main" id="{9594B0E0-3744-4C07-943A-923F69AF5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7500" y="691473"/>
            <a:ext cx="563239" cy="2560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27">
            <a:extLst>
              <a:ext uri="{FF2B5EF4-FFF2-40B4-BE49-F238E27FC236}">
                <a16:creationId xmlns:a16="http://schemas.microsoft.com/office/drawing/2014/main" id="{45CA06F3-B353-4737-BE21-B25DF482F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6669" y="1101101"/>
            <a:ext cx="256018" cy="7680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28">
            <a:extLst>
              <a:ext uri="{FF2B5EF4-FFF2-40B4-BE49-F238E27FC236}">
                <a16:creationId xmlns:a16="http://schemas.microsoft.com/office/drawing/2014/main" id="{5D369B1E-EE42-4043-870A-FC4751EBA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751" y="1509663"/>
            <a:ext cx="647511" cy="4106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29">
            <a:extLst>
              <a:ext uri="{FF2B5EF4-FFF2-40B4-BE49-F238E27FC236}">
                <a16:creationId xmlns:a16="http://schemas.microsoft.com/office/drawing/2014/main" id="{C767F44A-5ACA-4E92-B389-E7A572A1F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297" y="1049898"/>
            <a:ext cx="307221" cy="3072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0">
            <a:extLst>
              <a:ext uri="{FF2B5EF4-FFF2-40B4-BE49-F238E27FC236}">
                <a16:creationId xmlns:a16="http://schemas.microsoft.com/office/drawing/2014/main" id="{169362B5-2D52-457A-B385-69A1CC0EE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0410" y="1570466"/>
            <a:ext cx="506702" cy="3616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31">
            <a:extLst>
              <a:ext uri="{FF2B5EF4-FFF2-40B4-BE49-F238E27FC236}">
                <a16:creationId xmlns:a16="http://schemas.microsoft.com/office/drawing/2014/main" id="{75FCE21F-DAEF-4D6F-9840-06A7FFA56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9907" y="1664340"/>
            <a:ext cx="204814" cy="716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36">
            <a:extLst>
              <a:ext uri="{FF2B5EF4-FFF2-40B4-BE49-F238E27FC236}">
                <a16:creationId xmlns:a16="http://schemas.microsoft.com/office/drawing/2014/main" id="{E4409CE2-420B-42A8-8A49-3AC0EDC65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5925" y="742677"/>
            <a:ext cx="307221" cy="6144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38">
            <a:extLst>
              <a:ext uri="{FF2B5EF4-FFF2-40B4-BE49-F238E27FC236}">
                <a16:creationId xmlns:a16="http://schemas.microsoft.com/office/drawing/2014/main" id="{BB879F8B-6840-4462-99D1-4DA00DF4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341" y="222108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</p:txBody>
      </p:sp>
      <p:sp>
        <p:nvSpPr>
          <p:cNvPr id="63" name="Text Box 40">
            <a:extLst>
              <a:ext uri="{FF2B5EF4-FFF2-40B4-BE49-F238E27FC236}">
                <a16:creationId xmlns:a16="http://schemas.microsoft.com/office/drawing/2014/main" id="{8794DA85-0788-4BB0-B746-219CEB4C6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471" y="717075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64" name="Text Box 41">
            <a:extLst>
              <a:ext uri="{FF2B5EF4-FFF2-40B4-BE49-F238E27FC236}">
                <a16:creationId xmlns:a16="http://schemas.microsoft.com/office/drawing/2014/main" id="{70C0307C-DB7E-4D51-AE88-3A015364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695" y="521862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66" name="Text Box 43">
            <a:extLst>
              <a:ext uri="{FF2B5EF4-FFF2-40B4-BE49-F238E27FC236}">
                <a16:creationId xmlns:a16="http://schemas.microsoft.com/office/drawing/2014/main" id="{2FFBBC32-558B-434F-8099-6E068D65E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441" y="1660073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67" name="Text Box 44">
            <a:extLst>
              <a:ext uri="{FF2B5EF4-FFF2-40B4-BE49-F238E27FC236}">
                <a16:creationId xmlns:a16="http://schemas.microsoft.com/office/drawing/2014/main" id="{ECE259CA-3ECC-4206-B953-F4BF4BBA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099" y="845084"/>
            <a:ext cx="262418" cy="4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</p:txBody>
      </p:sp>
      <p:sp>
        <p:nvSpPr>
          <p:cNvPr id="68" name="Text Box 45">
            <a:extLst>
              <a:ext uri="{FF2B5EF4-FFF2-40B4-BE49-F238E27FC236}">
                <a16:creationId xmlns:a16="http://schemas.microsoft.com/office/drawing/2014/main" id="{A76DA5DE-0B7A-45C4-B9B7-A0B29A382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12" y="803481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69" name="Text Box 46">
            <a:extLst>
              <a:ext uri="{FF2B5EF4-FFF2-40B4-BE49-F238E27FC236}">
                <a16:creationId xmlns:a16="http://schemas.microsoft.com/office/drawing/2014/main" id="{FFE52662-C03C-416D-8B91-4D97D39C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477" y="1816884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71" name="Text Box 48">
            <a:extLst>
              <a:ext uri="{FF2B5EF4-FFF2-40B4-BE49-F238E27FC236}">
                <a16:creationId xmlns:a16="http://schemas.microsoft.com/office/drawing/2014/main" id="{2A05689D-1A62-4E65-B635-E2D06C631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499" y="1349652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72" name="Text Box 49">
            <a:extLst>
              <a:ext uri="{FF2B5EF4-FFF2-40B4-BE49-F238E27FC236}">
                <a16:creationId xmlns:a16="http://schemas.microsoft.com/office/drawing/2014/main" id="{5819C736-F301-4FD4-9914-D4662A54C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881" y="1880888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73" name="Text Box 50">
            <a:extLst>
              <a:ext uri="{FF2B5EF4-FFF2-40B4-BE49-F238E27FC236}">
                <a16:creationId xmlns:a16="http://schemas.microsoft.com/office/drawing/2014/main" id="{B81460B0-3744-4147-A04A-C1E7ED958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572" y="2385456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74" name="Text Box 51">
            <a:extLst>
              <a:ext uri="{FF2B5EF4-FFF2-40B4-BE49-F238E27FC236}">
                <a16:creationId xmlns:a16="http://schemas.microsoft.com/office/drawing/2014/main" id="{3DFD0FEA-E7BB-4339-B809-7AA2C5BD0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314" y="1869154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75" name="Text Box 52">
            <a:extLst>
              <a:ext uri="{FF2B5EF4-FFF2-40B4-BE49-F238E27FC236}">
                <a16:creationId xmlns:a16="http://schemas.microsoft.com/office/drawing/2014/main" id="{133D0F4F-100D-4EDE-B966-16765B63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79" y="1399789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77" name="Text Box 54">
            <a:extLst>
              <a:ext uri="{FF2B5EF4-FFF2-40B4-BE49-F238E27FC236}">
                <a16:creationId xmlns:a16="http://schemas.microsoft.com/office/drawing/2014/main" id="{E3771BAA-D239-4496-8A94-E5BA67A73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058" y="1186441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78" name="Text Box 55">
            <a:extLst>
              <a:ext uri="{FF2B5EF4-FFF2-40B4-BE49-F238E27FC236}">
                <a16:creationId xmlns:a16="http://schemas.microsoft.com/office/drawing/2014/main" id="{0F0F3265-9C4D-4688-B78C-67E64EDF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51" y="691473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74900CBC-C586-44A3-8949-FA3DF755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289" y="1080833"/>
            <a:ext cx="237883" cy="30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43ACF-51F1-43F1-B1D6-631E68CEDC77}"/>
              </a:ext>
            </a:extLst>
          </p:cNvPr>
          <p:cNvSpPr txBox="1"/>
          <p:nvPr/>
        </p:nvSpPr>
        <p:spPr>
          <a:xfrm>
            <a:off x="4437694" y="375951"/>
            <a:ext cx="1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444408-FEDA-4B98-AFDD-377950101771}"/>
              </a:ext>
            </a:extLst>
          </p:cNvPr>
          <p:cNvSpPr txBox="1"/>
          <p:nvPr/>
        </p:nvSpPr>
        <p:spPr>
          <a:xfrm>
            <a:off x="4017683" y="1278291"/>
            <a:ext cx="1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4AB186-9219-4A63-AACF-86957E2EB2C5}"/>
              </a:ext>
            </a:extLst>
          </p:cNvPr>
          <p:cNvSpPr txBox="1"/>
          <p:nvPr/>
        </p:nvSpPr>
        <p:spPr>
          <a:xfrm>
            <a:off x="4899923" y="1834667"/>
            <a:ext cx="17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B2DEBB-BDB8-46CC-973B-96B8D80E1EC7}"/>
              </a:ext>
            </a:extLst>
          </p:cNvPr>
          <p:cNvSpPr txBox="1"/>
          <p:nvPr/>
        </p:nvSpPr>
        <p:spPr>
          <a:xfrm>
            <a:off x="5217214" y="765905"/>
            <a:ext cx="1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631CB1-56D8-4780-8A66-5525112F8942}"/>
              </a:ext>
            </a:extLst>
          </p:cNvPr>
          <p:cNvSpPr txBox="1"/>
          <p:nvPr/>
        </p:nvSpPr>
        <p:spPr>
          <a:xfrm>
            <a:off x="3836694" y="2254610"/>
            <a:ext cx="1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16" name="Oval 5">
            <a:extLst>
              <a:ext uri="{FF2B5EF4-FFF2-40B4-BE49-F238E27FC236}">
                <a16:creationId xmlns:a16="http://schemas.microsoft.com/office/drawing/2014/main" id="{80C4B096-5D4D-4D5F-AED2-5788F7A8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62" y="1984273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8" name="Oval 9">
            <a:extLst>
              <a:ext uri="{FF2B5EF4-FFF2-40B4-BE49-F238E27FC236}">
                <a16:creationId xmlns:a16="http://schemas.microsoft.com/office/drawing/2014/main" id="{E5A98211-63B7-4A42-877A-F6D66434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113" y="2399400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9" name="Oval 10">
            <a:extLst>
              <a:ext uri="{FF2B5EF4-FFF2-40B4-BE49-F238E27FC236}">
                <a16:creationId xmlns:a16="http://schemas.microsoft.com/office/drawing/2014/main" id="{9F565DE5-C998-4E2C-9B4E-BADC2F7A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34" y="2854733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" name="Oval 11">
            <a:extLst>
              <a:ext uri="{FF2B5EF4-FFF2-40B4-BE49-F238E27FC236}">
                <a16:creationId xmlns:a16="http://schemas.microsoft.com/office/drawing/2014/main" id="{1151C930-3EFB-4857-9820-E3B303BF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619" y="3796543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1" name="Oval 12">
            <a:extLst>
              <a:ext uri="{FF2B5EF4-FFF2-40B4-BE49-F238E27FC236}">
                <a16:creationId xmlns:a16="http://schemas.microsoft.com/office/drawing/2014/main" id="{0A84EDA0-8C75-465D-A031-92FC433B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894" y="3417971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" name="Oval 13">
            <a:extLst>
              <a:ext uri="{FF2B5EF4-FFF2-40B4-BE49-F238E27FC236}">
                <a16:creationId xmlns:a16="http://schemas.microsoft.com/office/drawing/2014/main" id="{510B0219-30D4-425F-AB6E-4EB53769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929" y="2889219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53B804-2C7A-415C-ACD6-64D5E3A0E48F}"/>
              </a:ext>
            </a:extLst>
          </p:cNvPr>
          <p:cNvSpPr txBox="1"/>
          <p:nvPr/>
        </p:nvSpPr>
        <p:spPr>
          <a:xfrm>
            <a:off x="6904062" y="1930722"/>
            <a:ext cx="1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0C4DABA-50E5-4DF4-9A27-837B80F805F8}"/>
              </a:ext>
            </a:extLst>
          </p:cNvPr>
          <p:cNvSpPr txBox="1"/>
          <p:nvPr/>
        </p:nvSpPr>
        <p:spPr>
          <a:xfrm>
            <a:off x="6494434" y="2809741"/>
            <a:ext cx="40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DBA7A1-E168-44D3-B90C-636B43321760}"/>
              </a:ext>
            </a:extLst>
          </p:cNvPr>
          <p:cNvSpPr txBox="1"/>
          <p:nvPr/>
        </p:nvSpPr>
        <p:spPr>
          <a:xfrm>
            <a:off x="7361153" y="3384152"/>
            <a:ext cx="17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60D0741-7A1F-4BC4-AF94-A13EA3FD314C}"/>
              </a:ext>
            </a:extLst>
          </p:cNvPr>
          <p:cNvSpPr txBox="1"/>
          <p:nvPr/>
        </p:nvSpPr>
        <p:spPr>
          <a:xfrm>
            <a:off x="7644113" y="2365952"/>
            <a:ext cx="1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1D3B30C-AC4D-405D-BEB3-CD95785D4CA9}"/>
              </a:ext>
            </a:extLst>
          </p:cNvPr>
          <p:cNvSpPr txBox="1"/>
          <p:nvPr/>
        </p:nvSpPr>
        <p:spPr>
          <a:xfrm>
            <a:off x="6288462" y="3753484"/>
            <a:ext cx="1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890D3B1-4F15-42C7-A5ED-CB6B61DE3B30}"/>
              </a:ext>
            </a:extLst>
          </p:cNvPr>
          <p:cNvSpPr txBox="1"/>
          <p:nvPr/>
        </p:nvSpPr>
        <p:spPr>
          <a:xfrm>
            <a:off x="8183929" y="2873814"/>
            <a:ext cx="17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A2032D-3029-4412-AD62-468DBE3E3A12}"/>
              </a:ext>
            </a:extLst>
          </p:cNvPr>
          <p:cNvCxnSpPr>
            <a:cxnSpLocks/>
            <a:stCxn id="116" idx="3"/>
            <a:endCxn id="119" idx="0"/>
          </p:cNvCxnSpPr>
          <p:nvPr/>
        </p:nvCxnSpPr>
        <p:spPr>
          <a:xfrm flipH="1">
            <a:off x="6648045" y="2246503"/>
            <a:ext cx="301008" cy="608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2D12A38-CE93-4859-A1F7-8DD2A8C7A3A8}"/>
              </a:ext>
            </a:extLst>
          </p:cNvPr>
          <p:cNvCxnSpPr>
            <a:cxnSpLocks/>
            <a:stCxn id="116" idx="6"/>
            <a:endCxn id="118" idx="1"/>
          </p:cNvCxnSpPr>
          <p:nvPr/>
        </p:nvCxnSpPr>
        <p:spPr>
          <a:xfrm>
            <a:off x="7211283" y="2137884"/>
            <a:ext cx="477821" cy="306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2105734-2873-4563-9DCB-0C6D4A6FF711}"/>
              </a:ext>
            </a:extLst>
          </p:cNvPr>
          <p:cNvCxnSpPr>
            <a:cxnSpLocks/>
            <a:stCxn id="120" idx="0"/>
            <a:endCxn id="119" idx="3"/>
          </p:cNvCxnSpPr>
          <p:nvPr/>
        </p:nvCxnSpPr>
        <p:spPr>
          <a:xfrm flipV="1">
            <a:off x="6443230" y="3116963"/>
            <a:ext cx="96195" cy="679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2162756-213A-49E9-A17C-157698AD8050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6756664" y="3116963"/>
            <a:ext cx="653221" cy="3459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9DD31C3-FD34-4E67-B77D-C6B5F9188760}"/>
              </a:ext>
            </a:extLst>
          </p:cNvPr>
          <p:cNvCxnSpPr>
            <a:cxnSpLocks/>
            <a:stCxn id="121" idx="3"/>
            <a:endCxn id="120" idx="6"/>
          </p:cNvCxnSpPr>
          <p:nvPr/>
        </p:nvCxnSpPr>
        <p:spPr>
          <a:xfrm flipH="1">
            <a:off x="6596840" y="3680201"/>
            <a:ext cx="813045" cy="269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A039F03-4022-423C-9DAF-B6CC6189D8A8}"/>
              </a:ext>
            </a:extLst>
          </p:cNvPr>
          <p:cNvCxnSpPr>
            <a:cxnSpLocks/>
            <a:stCxn id="121" idx="7"/>
            <a:endCxn id="118" idx="4"/>
          </p:cNvCxnSpPr>
          <p:nvPr/>
        </p:nvCxnSpPr>
        <p:spPr>
          <a:xfrm flipV="1">
            <a:off x="7627124" y="2706621"/>
            <a:ext cx="170600" cy="756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FF76B48-790D-4D67-8AC3-A3AAF9B4E07E}"/>
              </a:ext>
            </a:extLst>
          </p:cNvPr>
          <p:cNvCxnSpPr>
            <a:cxnSpLocks/>
            <a:stCxn id="119" idx="6"/>
            <a:endCxn id="118" idx="2"/>
          </p:cNvCxnSpPr>
          <p:nvPr/>
        </p:nvCxnSpPr>
        <p:spPr>
          <a:xfrm flipV="1">
            <a:off x="6801655" y="2553011"/>
            <a:ext cx="842458" cy="455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5">
            <a:extLst>
              <a:ext uri="{FF2B5EF4-FFF2-40B4-BE49-F238E27FC236}">
                <a16:creationId xmlns:a16="http://schemas.microsoft.com/office/drawing/2014/main" id="{57CB7341-CB05-44EF-A1BB-8025D711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301" y="2136673"/>
            <a:ext cx="307221" cy="307221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" name="Oval 9">
            <a:extLst>
              <a:ext uri="{FF2B5EF4-FFF2-40B4-BE49-F238E27FC236}">
                <a16:creationId xmlns:a16="http://schemas.microsoft.com/office/drawing/2014/main" id="{C0305DCB-38D6-4B4F-8E83-1D23734A4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52" y="2551800"/>
            <a:ext cx="307221" cy="307221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" name="Oval 10">
            <a:extLst>
              <a:ext uri="{FF2B5EF4-FFF2-40B4-BE49-F238E27FC236}">
                <a16:creationId xmlns:a16="http://schemas.microsoft.com/office/drawing/2014/main" id="{23435E7F-E2B9-4E7E-9798-E09B06982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7673" y="3007133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6" name="Oval 11">
            <a:extLst>
              <a:ext uri="{FF2B5EF4-FFF2-40B4-BE49-F238E27FC236}">
                <a16:creationId xmlns:a16="http://schemas.microsoft.com/office/drawing/2014/main" id="{ECEE0729-2F59-420D-9540-7792C8B7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858" y="3948943"/>
            <a:ext cx="307221" cy="30722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7" name="Oval 12">
            <a:extLst>
              <a:ext uri="{FF2B5EF4-FFF2-40B4-BE49-F238E27FC236}">
                <a16:creationId xmlns:a16="http://schemas.microsoft.com/office/drawing/2014/main" id="{1DDC510C-B8BC-49DC-B914-75F0B1AD6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8133" y="3570371"/>
            <a:ext cx="307221" cy="307221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8" name="Oval 13">
            <a:extLst>
              <a:ext uri="{FF2B5EF4-FFF2-40B4-BE49-F238E27FC236}">
                <a16:creationId xmlns:a16="http://schemas.microsoft.com/office/drawing/2014/main" id="{31F422DD-7436-4125-8EA2-D065B0FD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7168" y="3041619"/>
            <a:ext cx="307221" cy="3072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F7B0D1C-F38B-41A9-A0F0-DD09D2EB9CBA}"/>
              </a:ext>
            </a:extLst>
          </p:cNvPr>
          <p:cNvSpPr txBox="1"/>
          <p:nvPr/>
        </p:nvSpPr>
        <p:spPr>
          <a:xfrm>
            <a:off x="9847301" y="2083122"/>
            <a:ext cx="193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E1673E7-1DA1-4A1E-9CD1-83D52713696C}"/>
              </a:ext>
            </a:extLst>
          </p:cNvPr>
          <p:cNvSpPr txBox="1"/>
          <p:nvPr/>
        </p:nvSpPr>
        <p:spPr>
          <a:xfrm>
            <a:off x="9437673" y="2962141"/>
            <a:ext cx="409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A48D054-8FBA-4ED9-9CCD-D3CE3F2ECB76}"/>
              </a:ext>
            </a:extLst>
          </p:cNvPr>
          <p:cNvSpPr txBox="1"/>
          <p:nvPr/>
        </p:nvSpPr>
        <p:spPr>
          <a:xfrm>
            <a:off x="10304392" y="3536552"/>
            <a:ext cx="178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2D47C50-B755-4CAE-B77F-B899A2694C6F}"/>
              </a:ext>
            </a:extLst>
          </p:cNvPr>
          <p:cNvSpPr txBox="1"/>
          <p:nvPr/>
        </p:nvSpPr>
        <p:spPr>
          <a:xfrm>
            <a:off x="10587352" y="2518352"/>
            <a:ext cx="193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438123E-5B2B-4ECB-8746-00E7F712E702}"/>
              </a:ext>
            </a:extLst>
          </p:cNvPr>
          <p:cNvSpPr txBox="1"/>
          <p:nvPr/>
        </p:nvSpPr>
        <p:spPr>
          <a:xfrm>
            <a:off x="9231701" y="3905884"/>
            <a:ext cx="193079" cy="36933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80E6B0C-D78D-4751-92BC-37E73FE7D767}"/>
              </a:ext>
            </a:extLst>
          </p:cNvPr>
          <p:cNvSpPr txBox="1"/>
          <p:nvPr/>
        </p:nvSpPr>
        <p:spPr>
          <a:xfrm>
            <a:off x="11127168" y="3026214"/>
            <a:ext cx="17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AF06534-BA85-48A6-8157-A00811F06590}"/>
              </a:ext>
            </a:extLst>
          </p:cNvPr>
          <p:cNvCxnSpPr>
            <a:cxnSpLocks/>
            <a:stCxn id="203" idx="3"/>
            <a:endCxn id="205" idx="0"/>
          </p:cNvCxnSpPr>
          <p:nvPr/>
        </p:nvCxnSpPr>
        <p:spPr>
          <a:xfrm flipH="1">
            <a:off x="9591284" y="2398903"/>
            <a:ext cx="301008" cy="6082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A289D66-3B51-4A87-99E3-B0CF6DE9EA31}"/>
              </a:ext>
            </a:extLst>
          </p:cNvPr>
          <p:cNvCxnSpPr>
            <a:cxnSpLocks/>
            <a:stCxn id="203" idx="6"/>
            <a:endCxn id="204" idx="1"/>
          </p:cNvCxnSpPr>
          <p:nvPr/>
        </p:nvCxnSpPr>
        <p:spPr>
          <a:xfrm>
            <a:off x="10154522" y="2290284"/>
            <a:ext cx="477821" cy="306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2133D0D-829D-4ACD-B936-C9A532ED83CD}"/>
              </a:ext>
            </a:extLst>
          </p:cNvPr>
          <p:cNvCxnSpPr>
            <a:cxnSpLocks/>
            <a:stCxn id="206" idx="0"/>
            <a:endCxn id="205" idx="3"/>
          </p:cNvCxnSpPr>
          <p:nvPr/>
        </p:nvCxnSpPr>
        <p:spPr>
          <a:xfrm flipV="1">
            <a:off x="9386469" y="3269363"/>
            <a:ext cx="96195" cy="679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E2D945F-E193-4CB9-9CCF-F2DBF95E7E03}"/>
              </a:ext>
            </a:extLst>
          </p:cNvPr>
          <p:cNvCxnSpPr>
            <a:cxnSpLocks/>
            <a:stCxn id="207" idx="1"/>
            <a:endCxn id="205" idx="5"/>
          </p:cNvCxnSpPr>
          <p:nvPr/>
        </p:nvCxnSpPr>
        <p:spPr>
          <a:xfrm flipH="1" flipV="1">
            <a:off x="9699903" y="3269363"/>
            <a:ext cx="653221" cy="345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9297473-C875-4818-84E6-5846E372940A}"/>
              </a:ext>
            </a:extLst>
          </p:cNvPr>
          <p:cNvCxnSpPr>
            <a:cxnSpLocks/>
            <a:stCxn id="207" idx="3"/>
            <a:endCxn id="206" idx="6"/>
          </p:cNvCxnSpPr>
          <p:nvPr/>
        </p:nvCxnSpPr>
        <p:spPr>
          <a:xfrm flipH="1">
            <a:off x="9540079" y="3832601"/>
            <a:ext cx="813045" cy="269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BD6C132-8E28-4221-B04F-E093017E011F}"/>
              </a:ext>
            </a:extLst>
          </p:cNvPr>
          <p:cNvCxnSpPr>
            <a:cxnSpLocks/>
            <a:stCxn id="207" idx="7"/>
            <a:endCxn id="204" idx="4"/>
          </p:cNvCxnSpPr>
          <p:nvPr/>
        </p:nvCxnSpPr>
        <p:spPr>
          <a:xfrm flipV="1">
            <a:off x="10570363" y="2859021"/>
            <a:ext cx="170600" cy="756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03BDC68-12D8-4DA7-AA96-754E2972D0F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 flipV="1">
            <a:off x="9744894" y="2705411"/>
            <a:ext cx="842458" cy="4553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3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ED20F51-9952-4EF5-9F61-8E75CCD962CC}"/>
              </a:ext>
            </a:extLst>
          </p:cNvPr>
          <p:cNvSpPr/>
          <p:nvPr/>
        </p:nvSpPr>
        <p:spPr>
          <a:xfrm>
            <a:off x="6753825" y="4358473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4F2D4-A11A-4AB0-B0AC-5A5B58D1588D}"/>
              </a:ext>
            </a:extLst>
          </p:cNvPr>
          <p:cNvSpPr/>
          <p:nvPr/>
        </p:nvSpPr>
        <p:spPr>
          <a:xfrm>
            <a:off x="3732528" y="3462667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CD97E-F7F0-48E8-9FBB-2DC836028F02}"/>
              </a:ext>
            </a:extLst>
          </p:cNvPr>
          <p:cNvSpPr/>
          <p:nvPr/>
        </p:nvSpPr>
        <p:spPr>
          <a:xfrm>
            <a:off x="4897050" y="257694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596343-99CC-416F-80A8-42FF995E7F27}"/>
              </a:ext>
            </a:extLst>
          </p:cNvPr>
          <p:cNvSpPr/>
          <p:nvPr/>
        </p:nvSpPr>
        <p:spPr>
          <a:xfrm>
            <a:off x="7346669" y="57271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7C3BF9-CEE8-412C-9E01-6C196DD84FEE}"/>
              </a:ext>
            </a:extLst>
          </p:cNvPr>
          <p:cNvSpPr/>
          <p:nvPr/>
        </p:nvSpPr>
        <p:spPr>
          <a:xfrm>
            <a:off x="990896" y="335972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12609-6AF7-46FA-A746-3DCD467FAA6F}"/>
              </a:ext>
            </a:extLst>
          </p:cNvPr>
          <p:cNvSpPr/>
          <p:nvPr/>
        </p:nvSpPr>
        <p:spPr>
          <a:xfrm>
            <a:off x="5974813" y="3245649"/>
            <a:ext cx="242374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03EC2-6DBB-4D89-8A9D-83AF2B5157C1}"/>
              </a:ext>
            </a:extLst>
          </p:cNvPr>
          <p:cNvSpPr/>
          <p:nvPr/>
        </p:nvSpPr>
        <p:spPr>
          <a:xfrm>
            <a:off x="2071726" y="1766982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331E2-D053-49FC-AA21-8545790E2721}"/>
              </a:ext>
            </a:extLst>
          </p:cNvPr>
          <p:cNvSpPr/>
          <p:nvPr/>
        </p:nvSpPr>
        <p:spPr>
          <a:xfrm>
            <a:off x="780589" y="3498275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Haag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A00EF-010A-49D1-9C23-00CC6B6D3D41}"/>
              </a:ext>
            </a:extLst>
          </p:cNvPr>
          <p:cNvSpPr/>
          <p:nvPr/>
        </p:nvSpPr>
        <p:spPr>
          <a:xfrm>
            <a:off x="1770946" y="1916667"/>
            <a:ext cx="127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Amsterdam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83BB6-9254-442A-85F5-366258307A49}"/>
              </a:ext>
            </a:extLst>
          </p:cNvPr>
          <p:cNvSpPr/>
          <p:nvPr/>
        </p:nvSpPr>
        <p:spPr>
          <a:xfrm>
            <a:off x="4608869" y="2691651"/>
            <a:ext cx="124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Amersfoort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34C8C-9C3F-40F0-8FDF-DEC6B8C06970}"/>
              </a:ext>
            </a:extLst>
          </p:cNvPr>
          <p:cNvSpPr/>
          <p:nvPr/>
        </p:nvSpPr>
        <p:spPr>
          <a:xfrm>
            <a:off x="6589108" y="4508158"/>
            <a:ext cx="108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Nijmegen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480C1-81D7-4D03-97B5-03712E39FAC7}"/>
              </a:ext>
            </a:extLst>
          </p:cNvPr>
          <p:cNvSpPr/>
          <p:nvPr/>
        </p:nvSpPr>
        <p:spPr>
          <a:xfrm>
            <a:off x="7089501" y="722403"/>
            <a:ext cx="116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Groningen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C1EC1-4B41-4A75-8FE1-0A06922CD7CB}"/>
              </a:ext>
            </a:extLst>
          </p:cNvPr>
          <p:cNvSpPr/>
          <p:nvPr/>
        </p:nvSpPr>
        <p:spPr>
          <a:xfrm>
            <a:off x="3639011" y="3612352"/>
            <a:ext cx="896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Utrecht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61995C-C7A4-4731-8AD0-BD2DAC47EC50}"/>
              </a:ext>
            </a:extLst>
          </p:cNvPr>
          <p:cNvCxnSpPr>
            <a:cxnSpLocks/>
          </p:cNvCxnSpPr>
          <p:nvPr/>
        </p:nvCxnSpPr>
        <p:spPr>
          <a:xfrm flipV="1">
            <a:off x="2743078" y="907069"/>
            <a:ext cx="4603591" cy="1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F0DE82-6EAD-4952-A4EA-46B2AEE93005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flipH="1">
            <a:off x="7089501" y="1241419"/>
            <a:ext cx="592844" cy="311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8AA3D-BAB6-4664-807D-B41B711CE68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84150" y="3175686"/>
            <a:ext cx="1367992" cy="128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DC67EB-DA92-4A81-9479-A69C7DE3DD9B}"/>
              </a:ext>
            </a:extLst>
          </p:cNvPr>
          <p:cNvCxnSpPr>
            <a:cxnSpLocks/>
          </p:cNvCxnSpPr>
          <p:nvPr/>
        </p:nvCxnSpPr>
        <p:spPr>
          <a:xfrm>
            <a:off x="1682599" y="3753096"/>
            <a:ext cx="2102745" cy="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3752-6F4B-4349-B262-B3C2772AA7E5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326572" y="2337754"/>
            <a:ext cx="843471" cy="10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90684-014D-41C7-AB3D-D9FBDF210DC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305563" y="3147720"/>
            <a:ext cx="689804" cy="41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38351-2312-4F17-B2A1-1DF7ADB2C5BC}"/>
              </a:ext>
            </a:extLst>
          </p:cNvPr>
          <p:cNvCxnSpPr>
            <a:stCxn id="4" idx="5"/>
            <a:endCxn id="15" idx="1"/>
          </p:cNvCxnSpPr>
          <p:nvPr/>
        </p:nvCxnSpPr>
        <p:spPr>
          <a:xfrm>
            <a:off x="2644761" y="2337754"/>
            <a:ext cx="1186084" cy="12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6E5B0A-9AAE-4148-8E16-AF1FF38C2557}"/>
              </a:ext>
            </a:extLst>
          </p:cNvPr>
          <p:cNvCxnSpPr>
            <a:cxnSpLocks/>
          </p:cNvCxnSpPr>
          <p:nvPr/>
        </p:nvCxnSpPr>
        <p:spPr>
          <a:xfrm>
            <a:off x="2733971" y="2337754"/>
            <a:ext cx="2163079" cy="35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7A0810-8478-4FC3-875B-455295F843CC}"/>
              </a:ext>
            </a:extLst>
          </p:cNvPr>
          <p:cNvCxnSpPr>
            <a:stCxn id="16" idx="7"/>
            <a:endCxn id="18" idx="3"/>
          </p:cNvCxnSpPr>
          <p:nvPr/>
        </p:nvCxnSpPr>
        <p:spPr>
          <a:xfrm flipV="1">
            <a:off x="5470085" y="1143490"/>
            <a:ext cx="1974901" cy="153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A55CC0-88EC-4654-BC8D-E9D738AD9C7D}"/>
              </a:ext>
            </a:extLst>
          </p:cNvPr>
          <p:cNvSpPr txBox="1"/>
          <p:nvPr/>
        </p:nvSpPr>
        <p:spPr>
          <a:xfrm>
            <a:off x="1351688" y="2495624"/>
            <a:ext cx="78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B198E-1AE1-4A80-A252-A808300373E9}"/>
              </a:ext>
            </a:extLst>
          </p:cNvPr>
          <p:cNvSpPr txBox="1"/>
          <p:nvPr/>
        </p:nvSpPr>
        <p:spPr>
          <a:xfrm>
            <a:off x="2512003" y="3624771"/>
            <a:ext cx="79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4566A6-43FD-4BA4-A02D-79A818359676}"/>
              </a:ext>
            </a:extLst>
          </p:cNvPr>
          <p:cNvSpPr txBox="1"/>
          <p:nvPr/>
        </p:nvSpPr>
        <p:spPr>
          <a:xfrm>
            <a:off x="6043525" y="3252792"/>
            <a:ext cx="71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9C2A6-2B49-48E0-B11F-67E0DA2E1796}"/>
              </a:ext>
            </a:extLst>
          </p:cNvPr>
          <p:cNvSpPr txBox="1"/>
          <p:nvPr/>
        </p:nvSpPr>
        <p:spPr>
          <a:xfrm>
            <a:off x="4501033" y="3245648"/>
            <a:ext cx="93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B91EB-7F09-4878-8667-E7506DDD720A}"/>
              </a:ext>
            </a:extLst>
          </p:cNvPr>
          <p:cNvSpPr txBox="1"/>
          <p:nvPr/>
        </p:nvSpPr>
        <p:spPr>
          <a:xfrm>
            <a:off x="3776231" y="2156191"/>
            <a:ext cx="76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B5D055-DD63-4FDF-B3E0-EDC8FFC21AFA}"/>
              </a:ext>
            </a:extLst>
          </p:cNvPr>
          <p:cNvSpPr txBox="1"/>
          <p:nvPr/>
        </p:nvSpPr>
        <p:spPr>
          <a:xfrm>
            <a:off x="2971688" y="2576948"/>
            <a:ext cx="7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  <a:r>
              <a:rPr lang="en-US" sz="3600"/>
              <a:t>0</a:t>
            </a:r>
            <a:endParaRPr lang="en-US" sz="3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C2B013-945D-44DB-951C-EF0F61AD8861}"/>
              </a:ext>
            </a:extLst>
          </p:cNvPr>
          <p:cNvSpPr txBox="1"/>
          <p:nvPr/>
        </p:nvSpPr>
        <p:spPr>
          <a:xfrm>
            <a:off x="4552121" y="1053688"/>
            <a:ext cx="11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75FC93-E549-49BF-8A76-214D1A610B34}"/>
              </a:ext>
            </a:extLst>
          </p:cNvPr>
          <p:cNvSpPr txBox="1"/>
          <p:nvPr/>
        </p:nvSpPr>
        <p:spPr>
          <a:xfrm>
            <a:off x="5820811" y="1735651"/>
            <a:ext cx="11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170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6BA607-4331-4EE5-90C2-7AC86930263D}"/>
              </a:ext>
            </a:extLst>
          </p:cNvPr>
          <p:cNvSpPr txBox="1"/>
          <p:nvPr/>
        </p:nvSpPr>
        <p:spPr>
          <a:xfrm>
            <a:off x="7241315" y="2664294"/>
            <a:ext cx="11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29236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ED20F51-9952-4EF5-9F61-8E75CCD962CC}"/>
              </a:ext>
            </a:extLst>
          </p:cNvPr>
          <p:cNvSpPr/>
          <p:nvPr/>
        </p:nvSpPr>
        <p:spPr>
          <a:xfrm>
            <a:off x="6753825" y="4358473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4F2D4-A11A-4AB0-B0AC-5A5B58D1588D}"/>
              </a:ext>
            </a:extLst>
          </p:cNvPr>
          <p:cNvSpPr/>
          <p:nvPr/>
        </p:nvSpPr>
        <p:spPr>
          <a:xfrm>
            <a:off x="3732528" y="3462667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CD97E-F7F0-48E8-9FBB-2DC836028F02}"/>
              </a:ext>
            </a:extLst>
          </p:cNvPr>
          <p:cNvSpPr/>
          <p:nvPr/>
        </p:nvSpPr>
        <p:spPr>
          <a:xfrm>
            <a:off x="4897050" y="257694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596343-99CC-416F-80A8-42FF995E7F27}"/>
              </a:ext>
            </a:extLst>
          </p:cNvPr>
          <p:cNvSpPr/>
          <p:nvPr/>
        </p:nvSpPr>
        <p:spPr>
          <a:xfrm>
            <a:off x="7346669" y="57271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7C3BF9-CEE8-412C-9E01-6C196DD84FEE}"/>
              </a:ext>
            </a:extLst>
          </p:cNvPr>
          <p:cNvSpPr/>
          <p:nvPr/>
        </p:nvSpPr>
        <p:spPr>
          <a:xfrm>
            <a:off x="990896" y="335972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12609-6AF7-46FA-A746-3DCD467FAA6F}"/>
              </a:ext>
            </a:extLst>
          </p:cNvPr>
          <p:cNvSpPr/>
          <p:nvPr/>
        </p:nvSpPr>
        <p:spPr>
          <a:xfrm>
            <a:off x="5974813" y="3245649"/>
            <a:ext cx="242374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03EC2-6DBB-4D89-8A9D-83AF2B5157C1}"/>
              </a:ext>
            </a:extLst>
          </p:cNvPr>
          <p:cNvSpPr/>
          <p:nvPr/>
        </p:nvSpPr>
        <p:spPr>
          <a:xfrm>
            <a:off x="2071726" y="1766982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331E2-D053-49FC-AA21-8545790E2721}"/>
              </a:ext>
            </a:extLst>
          </p:cNvPr>
          <p:cNvSpPr/>
          <p:nvPr/>
        </p:nvSpPr>
        <p:spPr>
          <a:xfrm>
            <a:off x="780589" y="3498275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Haag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A00EF-010A-49D1-9C23-00CC6B6D3D41}"/>
              </a:ext>
            </a:extLst>
          </p:cNvPr>
          <p:cNvSpPr/>
          <p:nvPr/>
        </p:nvSpPr>
        <p:spPr>
          <a:xfrm>
            <a:off x="1770946" y="1916667"/>
            <a:ext cx="127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Amsterdam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83BB6-9254-442A-85F5-366258307A49}"/>
              </a:ext>
            </a:extLst>
          </p:cNvPr>
          <p:cNvSpPr/>
          <p:nvPr/>
        </p:nvSpPr>
        <p:spPr>
          <a:xfrm>
            <a:off x="4608869" y="2691651"/>
            <a:ext cx="124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Amersfoort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34C8C-9C3F-40F0-8FDF-DEC6B8C06970}"/>
              </a:ext>
            </a:extLst>
          </p:cNvPr>
          <p:cNvSpPr/>
          <p:nvPr/>
        </p:nvSpPr>
        <p:spPr>
          <a:xfrm>
            <a:off x="6589108" y="4508158"/>
            <a:ext cx="108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Nijmegen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480C1-81D7-4D03-97B5-03712E39FAC7}"/>
              </a:ext>
            </a:extLst>
          </p:cNvPr>
          <p:cNvSpPr/>
          <p:nvPr/>
        </p:nvSpPr>
        <p:spPr>
          <a:xfrm>
            <a:off x="7089501" y="722403"/>
            <a:ext cx="116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Groningen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C1EC1-4B41-4A75-8FE1-0A06922CD7CB}"/>
              </a:ext>
            </a:extLst>
          </p:cNvPr>
          <p:cNvSpPr/>
          <p:nvPr/>
        </p:nvSpPr>
        <p:spPr>
          <a:xfrm>
            <a:off x="3639011" y="3612352"/>
            <a:ext cx="896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Utrecht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61995C-C7A4-4731-8AD0-BD2DAC47EC50}"/>
              </a:ext>
            </a:extLst>
          </p:cNvPr>
          <p:cNvCxnSpPr>
            <a:cxnSpLocks/>
          </p:cNvCxnSpPr>
          <p:nvPr/>
        </p:nvCxnSpPr>
        <p:spPr>
          <a:xfrm flipV="1">
            <a:off x="2743078" y="907069"/>
            <a:ext cx="4603591" cy="1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F0DE82-6EAD-4952-A4EA-46B2AEE93005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flipH="1">
            <a:off x="7089501" y="1241419"/>
            <a:ext cx="592844" cy="311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8AA3D-BAB6-4664-807D-B41B711CE68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84150" y="3175686"/>
            <a:ext cx="1367992" cy="128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DC67EB-DA92-4A81-9479-A69C7DE3DD9B}"/>
              </a:ext>
            </a:extLst>
          </p:cNvPr>
          <p:cNvCxnSpPr>
            <a:cxnSpLocks/>
          </p:cNvCxnSpPr>
          <p:nvPr/>
        </p:nvCxnSpPr>
        <p:spPr>
          <a:xfrm>
            <a:off x="1682599" y="3753096"/>
            <a:ext cx="2102745" cy="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3752-6F4B-4349-B262-B3C2772AA7E5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326572" y="2337754"/>
            <a:ext cx="843471" cy="10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90684-014D-41C7-AB3D-D9FBDF210DC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305563" y="3147720"/>
            <a:ext cx="689804" cy="41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38351-2312-4F17-B2A1-1DF7ADB2C5BC}"/>
              </a:ext>
            </a:extLst>
          </p:cNvPr>
          <p:cNvCxnSpPr>
            <a:stCxn id="4" idx="5"/>
            <a:endCxn id="15" idx="1"/>
          </p:cNvCxnSpPr>
          <p:nvPr/>
        </p:nvCxnSpPr>
        <p:spPr>
          <a:xfrm>
            <a:off x="2644761" y="2337754"/>
            <a:ext cx="1186084" cy="12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6E5B0A-9AAE-4148-8E16-AF1FF38C2557}"/>
              </a:ext>
            </a:extLst>
          </p:cNvPr>
          <p:cNvCxnSpPr>
            <a:cxnSpLocks/>
          </p:cNvCxnSpPr>
          <p:nvPr/>
        </p:nvCxnSpPr>
        <p:spPr>
          <a:xfrm>
            <a:off x="2644761" y="2156191"/>
            <a:ext cx="2350606" cy="53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7A0810-8478-4FC3-875B-455295F843CC}"/>
              </a:ext>
            </a:extLst>
          </p:cNvPr>
          <p:cNvCxnSpPr>
            <a:stCxn id="16" idx="7"/>
            <a:endCxn id="18" idx="3"/>
          </p:cNvCxnSpPr>
          <p:nvPr/>
        </p:nvCxnSpPr>
        <p:spPr>
          <a:xfrm flipV="1">
            <a:off x="5470085" y="1143490"/>
            <a:ext cx="1974901" cy="153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A55CC0-88EC-4654-BC8D-E9D738AD9C7D}"/>
              </a:ext>
            </a:extLst>
          </p:cNvPr>
          <p:cNvSpPr txBox="1"/>
          <p:nvPr/>
        </p:nvSpPr>
        <p:spPr>
          <a:xfrm>
            <a:off x="1351688" y="2495624"/>
            <a:ext cx="78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B198E-1AE1-4A80-A252-A808300373E9}"/>
              </a:ext>
            </a:extLst>
          </p:cNvPr>
          <p:cNvSpPr txBox="1"/>
          <p:nvPr/>
        </p:nvSpPr>
        <p:spPr>
          <a:xfrm>
            <a:off x="2512003" y="3624771"/>
            <a:ext cx="79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4566A6-43FD-4BA4-A02D-79A818359676}"/>
              </a:ext>
            </a:extLst>
          </p:cNvPr>
          <p:cNvSpPr txBox="1"/>
          <p:nvPr/>
        </p:nvSpPr>
        <p:spPr>
          <a:xfrm>
            <a:off x="6043525" y="3252792"/>
            <a:ext cx="71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9C2A6-2B49-48E0-B11F-67E0DA2E1796}"/>
              </a:ext>
            </a:extLst>
          </p:cNvPr>
          <p:cNvSpPr txBox="1"/>
          <p:nvPr/>
        </p:nvSpPr>
        <p:spPr>
          <a:xfrm>
            <a:off x="4501033" y="3245648"/>
            <a:ext cx="93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B91EB-7F09-4878-8667-E7506DDD720A}"/>
              </a:ext>
            </a:extLst>
          </p:cNvPr>
          <p:cNvSpPr txBox="1"/>
          <p:nvPr/>
        </p:nvSpPr>
        <p:spPr>
          <a:xfrm>
            <a:off x="3776231" y="2156191"/>
            <a:ext cx="76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B5D055-DD63-4FDF-B3E0-EDC8FFC21AFA}"/>
              </a:ext>
            </a:extLst>
          </p:cNvPr>
          <p:cNvSpPr txBox="1"/>
          <p:nvPr/>
        </p:nvSpPr>
        <p:spPr>
          <a:xfrm>
            <a:off x="2971688" y="2576948"/>
            <a:ext cx="7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C2B013-945D-44DB-951C-EF0F61AD8861}"/>
              </a:ext>
            </a:extLst>
          </p:cNvPr>
          <p:cNvSpPr txBox="1"/>
          <p:nvPr/>
        </p:nvSpPr>
        <p:spPr>
          <a:xfrm>
            <a:off x="4552121" y="1053688"/>
            <a:ext cx="11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75FC93-E549-49BF-8A76-214D1A610B34}"/>
              </a:ext>
            </a:extLst>
          </p:cNvPr>
          <p:cNvSpPr txBox="1"/>
          <p:nvPr/>
        </p:nvSpPr>
        <p:spPr>
          <a:xfrm>
            <a:off x="5820811" y="1735651"/>
            <a:ext cx="11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170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6BA607-4331-4EE5-90C2-7AC86930263D}"/>
              </a:ext>
            </a:extLst>
          </p:cNvPr>
          <p:cNvSpPr txBox="1"/>
          <p:nvPr/>
        </p:nvSpPr>
        <p:spPr>
          <a:xfrm>
            <a:off x="7241315" y="2664294"/>
            <a:ext cx="116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220729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ED20F51-9952-4EF5-9F61-8E75CCD962CC}"/>
              </a:ext>
            </a:extLst>
          </p:cNvPr>
          <p:cNvSpPr/>
          <p:nvPr/>
        </p:nvSpPr>
        <p:spPr>
          <a:xfrm>
            <a:off x="6753825" y="4358473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4F2D4-A11A-4AB0-B0AC-5A5B58D1588D}"/>
              </a:ext>
            </a:extLst>
          </p:cNvPr>
          <p:cNvSpPr/>
          <p:nvPr/>
        </p:nvSpPr>
        <p:spPr>
          <a:xfrm>
            <a:off x="3732528" y="3462667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CD97E-F7F0-48E8-9FBB-2DC836028F02}"/>
              </a:ext>
            </a:extLst>
          </p:cNvPr>
          <p:cNvSpPr/>
          <p:nvPr/>
        </p:nvSpPr>
        <p:spPr>
          <a:xfrm>
            <a:off x="4897050" y="257694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596343-99CC-416F-80A8-42FF995E7F27}"/>
              </a:ext>
            </a:extLst>
          </p:cNvPr>
          <p:cNvSpPr/>
          <p:nvPr/>
        </p:nvSpPr>
        <p:spPr>
          <a:xfrm>
            <a:off x="7346669" y="57271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7C3BF9-CEE8-412C-9E01-6C196DD84FEE}"/>
              </a:ext>
            </a:extLst>
          </p:cNvPr>
          <p:cNvSpPr/>
          <p:nvPr/>
        </p:nvSpPr>
        <p:spPr>
          <a:xfrm>
            <a:off x="990896" y="335972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12609-6AF7-46FA-A746-3DCD467FAA6F}"/>
              </a:ext>
            </a:extLst>
          </p:cNvPr>
          <p:cNvSpPr/>
          <p:nvPr/>
        </p:nvSpPr>
        <p:spPr>
          <a:xfrm>
            <a:off x="5974813" y="3245649"/>
            <a:ext cx="242374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03EC2-6DBB-4D89-8A9D-83AF2B5157C1}"/>
              </a:ext>
            </a:extLst>
          </p:cNvPr>
          <p:cNvSpPr/>
          <p:nvPr/>
        </p:nvSpPr>
        <p:spPr>
          <a:xfrm>
            <a:off x="2071726" y="1766982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331E2-D053-49FC-AA21-8545790E2721}"/>
              </a:ext>
            </a:extLst>
          </p:cNvPr>
          <p:cNvSpPr/>
          <p:nvPr/>
        </p:nvSpPr>
        <p:spPr>
          <a:xfrm>
            <a:off x="780589" y="3498275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Haag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A00EF-010A-49D1-9C23-00CC6B6D3D41}"/>
              </a:ext>
            </a:extLst>
          </p:cNvPr>
          <p:cNvSpPr/>
          <p:nvPr/>
        </p:nvSpPr>
        <p:spPr>
          <a:xfrm>
            <a:off x="1770946" y="1916667"/>
            <a:ext cx="127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Amsterdam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83BB6-9254-442A-85F5-366258307A49}"/>
              </a:ext>
            </a:extLst>
          </p:cNvPr>
          <p:cNvSpPr/>
          <p:nvPr/>
        </p:nvSpPr>
        <p:spPr>
          <a:xfrm>
            <a:off x="4608869" y="2691651"/>
            <a:ext cx="124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Amersfoort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34C8C-9C3F-40F0-8FDF-DEC6B8C06970}"/>
              </a:ext>
            </a:extLst>
          </p:cNvPr>
          <p:cNvSpPr/>
          <p:nvPr/>
        </p:nvSpPr>
        <p:spPr>
          <a:xfrm>
            <a:off x="6589108" y="4508158"/>
            <a:ext cx="108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Nijmegen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480C1-81D7-4D03-97B5-03712E39FAC7}"/>
              </a:ext>
            </a:extLst>
          </p:cNvPr>
          <p:cNvSpPr/>
          <p:nvPr/>
        </p:nvSpPr>
        <p:spPr>
          <a:xfrm>
            <a:off x="7089501" y="722403"/>
            <a:ext cx="116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Groningen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C1EC1-4B41-4A75-8FE1-0A06922CD7CB}"/>
              </a:ext>
            </a:extLst>
          </p:cNvPr>
          <p:cNvSpPr/>
          <p:nvPr/>
        </p:nvSpPr>
        <p:spPr>
          <a:xfrm>
            <a:off x="3639011" y="3612352"/>
            <a:ext cx="896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Utrecht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61995C-C7A4-4731-8AD0-BD2DAC47EC50}"/>
              </a:ext>
            </a:extLst>
          </p:cNvPr>
          <p:cNvCxnSpPr>
            <a:cxnSpLocks/>
          </p:cNvCxnSpPr>
          <p:nvPr/>
        </p:nvCxnSpPr>
        <p:spPr>
          <a:xfrm flipV="1">
            <a:off x="2743078" y="907069"/>
            <a:ext cx="4603591" cy="1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F0DE82-6EAD-4952-A4EA-46B2AEE93005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flipH="1">
            <a:off x="7089501" y="1241419"/>
            <a:ext cx="592844" cy="311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8AA3D-BAB6-4664-807D-B41B711CE68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5470085" y="3147720"/>
            <a:ext cx="1382057" cy="130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DC67EB-DA92-4A81-9479-A69C7DE3DD9B}"/>
              </a:ext>
            </a:extLst>
          </p:cNvPr>
          <p:cNvCxnSpPr>
            <a:cxnSpLocks/>
          </p:cNvCxnSpPr>
          <p:nvPr/>
        </p:nvCxnSpPr>
        <p:spPr>
          <a:xfrm>
            <a:off x="1682599" y="3753096"/>
            <a:ext cx="2102745" cy="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3752-6F4B-4349-B262-B3C2772AA7E5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326572" y="2337754"/>
            <a:ext cx="843471" cy="10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90684-014D-41C7-AB3D-D9FBDF210DC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305563" y="3147720"/>
            <a:ext cx="689804" cy="41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38351-2312-4F17-B2A1-1DF7ADB2C5BC}"/>
              </a:ext>
            </a:extLst>
          </p:cNvPr>
          <p:cNvCxnSpPr>
            <a:stCxn id="4" idx="5"/>
            <a:endCxn id="15" idx="1"/>
          </p:cNvCxnSpPr>
          <p:nvPr/>
        </p:nvCxnSpPr>
        <p:spPr>
          <a:xfrm>
            <a:off x="2644761" y="2337754"/>
            <a:ext cx="1186084" cy="12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6E5B0A-9AAE-4148-8E16-AF1FF38C25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43078" y="2209800"/>
            <a:ext cx="2252289" cy="46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7A0810-8478-4FC3-875B-455295F843CC}"/>
              </a:ext>
            </a:extLst>
          </p:cNvPr>
          <p:cNvCxnSpPr>
            <a:stCxn id="16" idx="7"/>
            <a:endCxn id="18" idx="3"/>
          </p:cNvCxnSpPr>
          <p:nvPr/>
        </p:nvCxnSpPr>
        <p:spPr>
          <a:xfrm flipV="1">
            <a:off x="5470085" y="1143490"/>
            <a:ext cx="1974901" cy="153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ED20F51-9952-4EF5-9F61-8E75CCD962CC}"/>
              </a:ext>
            </a:extLst>
          </p:cNvPr>
          <p:cNvSpPr/>
          <p:nvPr/>
        </p:nvSpPr>
        <p:spPr>
          <a:xfrm>
            <a:off x="6753825" y="4358473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4F2D4-A11A-4AB0-B0AC-5A5B58D1588D}"/>
              </a:ext>
            </a:extLst>
          </p:cNvPr>
          <p:cNvSpPr/>
          <p:nvPr/>
        </p:nvSpPr>
        <p:spPr>
          <a:xfrm>
            <a:off x="3732528" y="3462667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CD97E-F7F0-48E8-9FBB-2DC836028F02}"/>
              </a:ext>
            </a:extLst>
          </p:cNvPr>
          <p:cNvSpPr/>
          <p:nvPr/>
        </p:nvSpPr>
        <p:spPr>
          <a:xfrm>
            <a:off x="4897050" y="257694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596343-99CC-416F-80A8-42FF995E7F27}"/>
              </a:ext>
            </a:extLst>
          </p:cNvPr>
          <p:cNvSpPr/>
          <p:nvPr/>
        </p:nvSpPr>
        <p:spPr>
          <a:xfrm>
            <a:off x="7346669" y="57271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7C3BF9-CEE8-412C-9E01-6C196DD84FEE}"/>
              </a:ext>
            </a:extLst>
          </p:cNvPr>
          <p:cNvSpPr/>
          <p:nvPr/>
        </p:nvSpPr>
        <p:spPr>
          <a:xfrm>
            <a:off x="990896" y="335972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12609-6AF7-46FA-A746-3DCD467FAA6F}"/>
              </a:ext>
            </a:extLst>
          </p:cNvPr>
          <p:cNvSpPr/>
          <p:nvPr/>
        </p:nvSpPr>
        <p:spPr>
          <a:xfrm>
            <a:off x="5974813" y="3245649"/>
            <a:ext cx="242374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03EC2-6DBB-4D89-8A9D-83AF2B5157C1}"/>
              </a:ext>
            </a:extLst>
          </p:cNvPr>
          <p:cNvSpPr/>
          <p:nvPr/>
        </p:nvSpPr>
        <p:spPr>
          <a:xfrm>
            <a:off x="2071726" y="1766982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331E2-D053-49FC-AA21-8545790E2721}"/>
              </a:ext>
            </a:extLst>
          </p:cNvPr>
          <p:cNvSpPr/>
          <p:nvPr/>
        </p:nvSpPr>
        <p:spPr>
          <a:xfrm>
            <a:off x="780589" y="3498275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Haag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A00EF-010A-49D1-9C23-00CC6B6D3D41}"/>
              </a:ext>
            </a:extLst>
          </p:cNvPr>
          <p:cNvSpPr/>
          <p:nvPr/>
        </p:nvSpPr>
        <p:spPr>
          <a:xfrm>
            <a:off x="1770946" y="1916667"/>
            <a:ext cx="127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Amsterdam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83BB6-9254-442A-85F5-366258307A49}"/>
              </a:ext>
            </a:extLst>
          </p:cNvPr>
          <p:cNvSpPr/>
          <p:nvPr/>
        </p:nvSpPr>
        <p:spPr>
          <a:xfrm>
            <a:off x="4608869" y="2691651"/>
            <a:ext cx="124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Amersfoort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34C8C-9C3F-40F0-8FDF-DEC6B8C06970}"/>
              </a:ext>
            </a:extLst>
          </p:cNvPr>
          <p:cNvSpPr/>
          <p:nvPr/>
        </p:nvSpPr>
        <p:spPr>
          <a:xfrm>
            <a:off x="6589108" y="4508158"/>
            <a:ext cx="108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Nijmegen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480C1-81D7-4D03-97B5-03712E39FAC7}"/>
              </a:ext>
            </a:extLst>
          </p:cNvPr>
          <p:cNvSpPr/>
          <p:nvPr/>
        </p:nvSpPr>
        <p:spPr>
          <a:xfrm>
            <a:off x="7089501" y="722403"/>
            <a:ext cx="116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Groningen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C1EC1-4B41-4A75-8FE1-0A06922CD7CB}"/>
              </a:ext>
            </a:extLst>
          </p:cNvPr>
          <p:cNvSpPr/>
          <p:nvPr/>
        </p:nvSpPr>
        <p:spPr>
          <a:xfrm>
            <a:off x="3639011" y="3612352"/>
            <a:ext cx="896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Utrecht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61995C-C7A4-4731-8AD0-BD2DAC47EC50}"/>
              </a:ext>
            </a:extLst>
          </p:cNvPr>
          <p:cNvCxnSpPr>
            <a:cxnSpLocks/>
          </p:cNvCxnSpPr>
          <p:nvPr/>
        </p:nvCxnSpPr>
        <p:spPr>
          <a:xfrm flipV="1">
            <a:off x="2743078" y="907069"/>
            <a:ext cx="4603591" cy="1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F0DE82-6EAD-4952-A4EA-46B2AEE93005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flipH="1">
            <a:off x="7089501" y="1241419"/>
            <a:ext cx="592844" cy="311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8AA3D-BAB6-4664-807D-B41B711CE68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5470085" y="3147720"/>
            <a:ext cx="1382057" cy="130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DC67EB-DA92-4A81-9479-A69C7DE3DD9B}"/>
              </a:ext>
            </a:extLst>
          </p:cNvPr>
          <p:cNvCxnSpPr>
            <a:cxnSpLocks/>
          </p:cNvCxnSpPr>
          <p:nvPr/>
        </p:nvCxnSpPr>
        <p:spPr>
          <a:xfrm>
            <a:off x="1682599" y="3753096"/>
            <a:ext cx="2102745" cy="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3752-6F4B-4349-B262-B3C2772AA7E5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326572" y="2337754"/>
            <a:ext cx="843471" cy="10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90684-014D-41C7-AB3D-D9FBDF210DC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305563" y="3147720"/>
            <a:ext cx="689804" cy="41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38351-2312-4F17-B2A1-1DF7ADB2C5BC}"/>
              </a:ext>
            </a:extLst>
          </p:cNvPr>
          <p:cNvCxnSpPr>
            <a:stCxn id="4" idx="5"/>
            <a:endCxn id="15" idx="1"/>
          </p:cNvCxnSpPr>
          <p:nvPr/>
        </p:nvCxnSpPr>
        <p:spPr>
          <a:xfrm>
            <a:off x="2644761" y="2337754"/>
            <a:ext cx="1186084" cy="12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6E5B0A-9AAE-4148-8E16-AF1FF38C25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43078" y="2209800"/>
            <a:ext cx="2252289" cy="46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7A0810-8478-4FC3-875B-455295F843CC}"/>
              </a:ext>
            </a:extLst>
          </p:cNvPr>
          <p:cNvCxnSpPr>
            <a:stCxn id="16" idx="7"/>
            <a:endCxn id="18" idx="3"/>
          </p:cNvCxnSpPr>
          <p:nvPr/>
        </p:nvCxnSpPr>
        <p:spPr>
          <a:xfrm flipV="1">
            <a:off x="5470085" y="1143490"/>
            <a:ext cx="1974901" cy="153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1308B6-5E62-46CF-A9BF-D3F06792C805}"/>
              </a:ext>
            </a:extLst>
          </p:cNvPr>
          <p:cNvSpPr txBox="1"/>
          <p:nvPr/>
        </p:nvSpPr>
        <p:spPr>
          <a:xfrm>
            <a:off x="1166677" y="3698782"/>
            <a:ext cx="84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047A0-9D97-4755-B16E-CD99FC4B5E0C}"/>
              </a:ext>
            </a:extLst>
          </p:cNvPr>
          <p:cNvSpPr/>
          <p:nvPr/>
        </p:nvSpPr>
        <p:spPr>
          <a:xfrm>
            <a:off x="3847631" y="3734588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B00AB7-BDF7-44DA-9477-9D712E19EF40}"/>
              </a:ext>
            </a:extLst>
          </p:cNvPr>
          <p:cNvSpPr/>
          <p:nvPr/>
        </p:nvSpPr>
        <p:spPr>
          <a:xfrm>
            <a:off x="2186829" y="2068053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3E13BE-FFFB-45E8-98A3-8B69AF80A43A}"/>
              </a:ext>
            </a:extLst>
          </p:cNvPr>
          <p:cNvSpPr/>
          <p:nvPr/>
        </p:nvSpPr>
        <p:spPr>
          <a:xfrm>
            <a:off x="5044873" y="2842742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A6C7C7-C2D1-46CD-A4AF-D171B841E8B8}"/>
              </a:ext>
            </a:extLst>
          </p:cNvPr>
          <p:cNvSpPr/>
          <p:nvPr/>
        </p:nvSpPr>
        <p:spPr>
          <a:xfrm>
            <a:off x="6878735" y="4615880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EEDA5B-3C64-4B0F-819E-22343FC34CA6}"/>
              </a:ext>
            </a:extLst>
          </p:cNvPr>
          <p:cNvSpPr/>
          <p:nvPr/>
        </p:nvSpPr>
        <p:spPr>
          <a:xfrm>
            <a:off x="7439734" y="856002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16467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ED20F51-9952-4EF5-9F61-8E75CCD962CC}"/>
              </a:ext>
            </a:extLst>
          </p:cNvPr>
          <p:cNvSpPr/>
          <p:nvPr/>
        </p:nvSpPr>
        <p:spPr>
          <a:xfrm>
            <a:off x="6753825" y="4358473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4F2D4-A11A-4AB0-B0AC-5A5B58D1588D}"/>
              </a:ext>
            </a:extLst>
          </p:cNvPr>
          <p:cNvSpPr/>
          <p:nvPr/>
        </p:nvSpPr>
        <p:spPr>
          <a:xfrm>
            <a:off x="3732528" y="3462667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CD97E-F7F0-48E8-9FBB-2DC836028F02}"/>
              </a:ext>
            </a:extLst>
          </p:cNvPr>
          <p:cNvSpPr/>
          <p:nvPr/>
        </p:nvSpPr>
        <p:spPr>
          <a:xfrm>
            <a:off x="4897050" y="257694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596343-99CC-416F-80A8-42FF995E7F27}"/>
              </a:ext>
            </a:extLst>
          </p:cNvPr>
          <p:cNvSpPr/>
          <p:nvPr/>
        </p:nvSpPr>
        <p:spPr>
          <a:xfrm>
            <a:off x="7346669" y="57271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7C3BF9-CEE8-412C-9E01-6C196DD84FEE}"/>
              </a:ext>
            </a:extLst>
          </p:cNvPr>
          <p:cNvSpPr/>
          <p:nvPr/>
        </p:nvSpPr>
        <p:spPr>
          <a:xfrm>
            <a:off x="990896" y="335972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12609-6AF7-46FA-A746-3DCD467FAA6F}"/>
              </a:ext>
            </a:extLst>
          </p:cNvPr>
          <p:cNvSpPr/>
          <p:nvPr/>
        </p:nvSpPr>
        <p:spPr>
          <a:xfrm>
            <a:off x="5974813" y="3245649"/>
            <a:ext cx="242374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03EC2-6DBB-4D89-8A9D-83AF2B5157C1}"/>
              </a:ext>
            </a:extLst>
          </p:cNvPr>
          <p:cNvSpPr/>
          <p:nvPr/>
        </p:nvSpPr>
        <p:spPr>
          <a:xfrm>
            <a:off x="2071726" y="1766982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331E2-D053-49FC-AA21-8545790E2721}"/>
              </a:ext>
            </a:extLst>
          </p:cNvPr>
          <p:cNvSpPr/>
          <p:nvPr/>
        </p:nvSpPr>
        <p:spPr>
          <a:xfrm>
            <a:off x="780589" y="3498275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Haag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A00EF-010A-49D1-9C23-00CC6B6D3D41}"/>
              </a:ext>
            </a:extLst>
          </p:cNvPr>
          <p:cNvSpPr/>
          <p:nvPr/>
        </p:nvSpPr>
        <p:spPr>
          <a:xfrm>
            <a:off x="1770946" y="1916667"/>
            <a:ext cx="127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Amsterdam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83BB6-9254-442A-85F5-366258307A49}"/>
              </a:ext>
            </a:extLst>
          </p:cNvPr>
          <p:cNvSpPr/>
          <p:nvPr/>
        </p:nvSpPr>
        <p:spPr>
          <a:xfrm>
            <a:off x="4608869" y="2691651"/>
            <a:ext cx="124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Amersfoort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34C8C-9C3F-40F0-8FDF-DEC6B8C06970}"/>
              </a:ext>
            </a:extLst>
          </p:cNvPr>
          <p:cNvSpPr/>
          <p:nvPr/>
        </p:nvSpPr>
        <p:spPr>
          <a:xfrm>
            <a:off x="6589108" y="4508158"/>
            <a:ext cx="108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Nijmegen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480C1-81D7-4D03-97B5-03712E39FAC7}"/>
              </a:ext>
            </a:extLst>
          </p:cNvPr>
          <p:cNvSpPr/>
          <p:nvPr/>
        </p:nvSpPr>
        <p:spPr>
          <a:xfrm>
            <a:off x="7089501" y="722403"/>
            <a:ext cx="116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Groningen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C1EC1-4B41-4A75-8FE1-0A06922CD7CB}"/>
              </a:ext>
            </a:extLst>
          </p:cNvPr>
          <p:cNvSpPr/>
          <p:nvPr/>
        </p:nvSpPr>
        <p:spPr>
          <a:xfrm>
            <a:off x="3639011" y="3612352"/>
            <a:ext cx="896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Utrecht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61995C-C7A4-4731-8AD0-BD2DAC47EC50}"/>
              </a:ext>
            </a:extLst>
          </p:cNvPr>
          <p:cNvCxnSpPr>
            <a:cxnSpLocks/>
          </p:cNvCxnSpPr>
          <p:nvPr/>
        </p:nvCxnSpPr>
        <p:spPr>
          <a:xfrm flipV="1">
            <a:off x="2743078" y="907069"/>
            <a:ext cx="4603591" cy="1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F0DE82-6EAD-4952-A4EA-46B2AEE93005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flipH="1">
            <a:off x="7089501" y="1241419"/>
            <a:ext cx="592844" cy="311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8AA3D-BAB6-4664-807D-B41B711CE68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5470085" y="3147720"/>
            <a:ext cx="1382057" cy="130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DC67EB-DA92-4A81-9479-A69C7DE3DD9B}"/>
              </a:ext>
            </a:extLst>
          </p:cNvPr>
          <p:cNvCxnSpPr>
            <a:cxnSpLocks/>
          </p:cNvCxnSpPr>
          <p:nvPr/>
        </p:nvCxnSpPr>
        <p:spPr>
          <a:xfrm>
            <a:off x="1682599" y="3753096"/>
            <a:ext cx="2102745" cy="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3752-6F4B-4349-B262-B3C2772AA7E5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326572" y="2337754"/>
            <a:ext cx="843471" cy="10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90684-014D-41C7-AB3D-D9FBDF210DC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305563" y="3147720"/>
            <a:ext cx="689804" cy="41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38351-2312-4F17-B2A1-1DF7ADB2C5BC}"/>
              </a:ext>
            </a:extLst>
          </p:cNvPr>
          <p:cNvCxnSpPr>
            <a:stCxn id="4" idx="5"/>
            <a:endCxn id="15" idx="1"/>
          </p:cNvCxnSpPr>
          <p:nvPr/>
        </p:nvCxnSpPr>
        <p:spPr>
          <a:xfrm>
            <a:off x="2644761" y="2337754"/>
            <a:ext cx="1186084" cy="12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6E5B0A-9AAE-4148-8E16-AF1FF38C25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43078" y="2209800"/>
            <a:ext cx="2252289" cy="46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7A0810-8478-4FC3-875B-455295F843CC}"/>
              </a:ext>
            </a:extLst>
          </p:cNvPr>
          <p:cNvCxnSpPr>
            <a:stCxn id="16" idx="7"/>
            <a:endCxn id="18" idx="3"/>
          </p:cNvCxnSpPr>
          <p:nvPr/>
        </p:nvCxnSpPr>
        <p:spPr>
          <a:xfrm flipV="1">
            <a:off x="5470085" y="1143490"/>
            <a:ext cx="1974901" cy="153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1308B6-5E62-46CF-A9BF-D3F06792C805}"/>
              </a:ext>
            </a:extLst>
          </p:cNvPr>
          <p:cNvSpPr txBox="1"/>
          <p:nvPr/>
        </p:nvSpPr>
        <p:spPr>
          <a:xfrm>
            <a:off x="1166677" y="3698782"/>
            <a:ext cx="84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047A0-9D97-4755-B16E-CD99FC4B5E0C}"/>
              </a:ext>
            </a:extLst>
          </p:cNvPr>
          <p:cNvSpPr/>
          <p:nvPr/>
        </p:nvSpPr>
        <p:spPr>
          <a:xfrm>
            <a:off x="3848446" y="3806100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="1" dirty="0">
                <a:latin typeface="Arial" panose="020B0604020202020204" pitchFamily="34" charset="0"/>
                <a:ea typeface="Calibri" panose="020F0502020204030204" pitchFamily="34" charset="0"/>
              </a:rPr>
              <a:t>40</a:t>
            </a:r>
            <a:endParaRPr lang="nl-NL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B00AB7-BDF7-44DA-9477-9D712E19EF40}"/>
              </a:ext>
            </a:extLst>
          </p:cNvPr>
          <p:cNvSpPr/>
          <p:nvPr/>
        </p:nvSpPr>
        <p:spPr>
          <a:xfrm>
            <a:off x="2188469" y="2116831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="1" dirty="0">
                <a:latin typeface="Arial" panose="020B0604020202020204" pitchFamily="34" charset="0"/>
                <a:ea typeface="Calibri" panose="020F0502020204030204" pitchFamily="34" charset="0"/>
              </a:rPr>
              <a:t>80</a:t>
            </a:r>
            <a:endParaRPr lang="nl-NL" sz="1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3E13BE-FFFB-45E8-98A3-8B69AF80A43A}"/>
              </a:ext>
            </a:extLst>
          </p:cNvPr>
          <p:cNvSpPr/>
          <p:nvPr/>
        </p:nvSpPr>
        <p:spPr>
          <a:xfrm>
            <a:off x="5044873" y="2842742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A6C7C7-C2D1-46CD-A4AF-D171B841E8B8}"/>
              </a:ext>
            </a:extLst>
          </p:cNvPr>
          <p:cNvSpPr/>
          <p:nvPr/>
        </p:nvSpPr>
        <p:spPr>
          <a:xfrm>
            <a:off x="6878735" y="4615880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EEDA5B-3C64-4B0F-819E-22343FC34CA6}"/>
              </a:ext>
            </a:extLst>
          </p:cNvPr>
          <p:cNvSpPr/>
          <p:nvPr/>
        </p:nvSpPr>
        <p:spPr>
          <a:xfrm>
            <a:off x="7439734" y="856002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43350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ED20F51-9952-4EF5-9F61-8E75CCD962CC}"/>
              </a:ext>
            </a:extLst>
          </p:cNvPr>
          <p:cNvSpPr/>
          <p:nvPr/>
        </p:nvSpPr>
        <p:spPr>
          <a:xfrm>
            <a:off x="6753825" y="4358473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4F2D4-A11A-4AB0-B0AC-5A5B58D1588D}"/>
              </a:ext>
            </a:extLst>
          </p:cNvPr>
          <p:cNvSpPr/>
          <p:nvPr/>
        </p:nvSpPr>
        <p:spPr>
          <a:xfrm>
            <a:off x="3732528" y="3462667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CD97E-F7F0-48E8-9FBB-2DC836028F02}"/>
              </a:ext>
            </a:extLst>
          </p:cNvPr>
          <p:cNvSpPr/>
          <p:nvPr/>
        </p:nvSpPr>
        <p:spPr>
          <a:xfrm>
            <a:off x="4897050" y="257694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596343-99CC-416F-80A8-42FF995E7F27}"/>
              </a:ext>
            </a:extLst>
          </p:cNvPr>
          <p:cNvSpPr/>
          <p:nvPr/>
        </p:nvSpPr>
        <p:spPr>
          <a:xfrm>
            <a:off x="7346669" y="572718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7C3BF9-CEE8-412C-9E01-6C196DD84FEE}"/>
              </a:ext>
            </a:extLst>
          </p:cNvPr>
          <p:cNvSpPr/>
          <p:nvPr/>
        </p:nvSpPr>
        <p:spPr>
          <a:xfrm>
            <a:off x="990896" y="335972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12609-6AF7-46FA-A746-3DCD467FAA6F}"/>
              </a:ext>
            </a:extLst>
          </p:cNvPr>
          <p:cNvSpPr/>
          <p:nvPr/>
        </p:nvSpPr>
        <p:spPr>
          <a:xfrm>
            <a:off x="5974813" y="3245649"/>
            <a:ext cx="242374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03EC2-6DBB-4D89-8A9D-83AF2B5157C1}"/>
              </a:ext>
            </a:extLst>
          </p:cNvPr>
          <p:cNvSpPr/>
          <p:nvPr/>
        </p:nvSpPr>
        <p:spPr>
          <a:xfrm>
            <a:off x="2071726" y="1766982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331E2-D053-49FC-AA21-8545790E2721}"/>
              </a:ext>
            </a:extLst>
          </p:cNvPr>
          <p:cNvSpPr/>
          <p:nvPr/>
        </p:nvSpPr>
        <p:spPr>
          <a:xfrm>
            <a:off x="780589" y="3498275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Haag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A00EF-010A-49D1-9C23-00CC6B6D3D41}"/>
              </a:ext>
            </a:extLst>
          </p:cNvPr>
          <p:cNvSpPr/>
          <p:nvPr/>
        </p:nvSpPr>
        <p:spPr>
          <a:xfrm>
            <a:off x="1770946" y="1916667"/>
            <a:ext cx="127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Amsterdam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83BB6-9254-442A-85F5-366258307A49}"/>
              </a:ext>
            </a:extLst>
          </p:cNvPr>
          <p:cNvSpPr/>
          <p:nvPr/>
        </p:nvSpPr>
        <p:spPr>
          <a:xfrm>
            <a:off x="4608869" y="2691651"/>
            <a:ext cx="124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Amersfoort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34C8C-9C3F-40F0-8FDF-DEC6B8C06970}"/>
              </a:ext>
            </a:extLst>
          </p:cNvPr>
          <p:cNvSpPr/>
          <p:nvPr/>
        </p:nvSpPr>
        <p:spPr>
          <a:xfrm>
            <a:off x="6589108" y="4508158"/>
            <a:ext cx="108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Nijmegen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480C1-81D7-4D03-97B5-03712E39FAC7}"/>
              </a:ext>
            </a:extLst>
          </p:cNvPr>
          <p:cNvSpPr/>
          <p:nvPr/>
        </p:nvSpPr>
        <p:spPr>
          <a:xfrm>
            <a:off x="7089501" y="722403"/>
            <a:ext cx="116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Groningen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C1EC1-4B41-4A75-8FE1-0A06922CD7CB}"/>
              </a:ext>
            </a:extLst>
          </p:cNvPr>
          <p:cNvSpPr/>
          <p:nvPr/>
        </p:nvSpPr>
        <p:spPr>
          <a:xfrm>
            <a:off x="3639011" y="3612352"/>
            <a:ext cx="896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Utrecht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61995C-C7A4-4731-8AD0-BD2DAC47EC50}"/>
              </a:ext>
            </a:extLst>
          </p:cNvPr>
          <p:cNvCxnSpPr>
            <a:cxnSpLocks/>
          </p:cNvCxnSpPr>
          <p:nvPr/>
        </p:nvCxnSpPr>
        <p:spPr>
          <a:xfrm flipV="1">
            <a:off x="2743078" y="907069"/>
            <a:ext cx="4603591" cy="1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F0DE82-6EAD-4952-A4EA-46B2AEE93005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flipH="1">
            <a:off x="7089501" y="1241419"/>
            <a:ext cx="592844" cy="311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8AA3D-BAB6-4664-807D-B41B711CE68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5470085" y="3147720"/>
            <a:ext cx="1382057" cy="130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DC67EB-DA92-4A81-9479-A69C7DE3DD9B}"/>
              </a:ext>
            </a:extLst>
          </p:cNvPr>
          <p:cNvCxnSpPr>
            <a:cxnSpLocks/>
          </p:cNvCxnSpPr>
          <p:nvPr/>
        </p:nvCxnSpPr>
        <p:spPr>
          <a:xfrm>
            <a:off x="1682599" y="3753096"/>
            <a:ext cx="2102745" cy="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3752-6F4B-4349-B262-B3C2772AA7E5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326572" y="2337754"/>
            <a:ext cx="843471" cy="10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90684-014D-41C7-AB3D-D9FBDF210DC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4305563" y="3147720"/>
            <a:ext cx="689804" cy="41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38351-2312-4F17-B2A1-1DF7ADB2C5BC}"/>
              </a:ext>
            </a:extLst>
          </p:cNvPr>
          <p:cNvCxnSpPr>
            <a:stCxn id="4" idx="5"/>
            <a:endCxn id="15" idx="1"/>
          </p:cNvCxnSpPr>
          <p:nvPr/>
        </p:nvCxnSpPr>
        <p:spPr>
          <a:xfrm>
            <a:off x="2644761" y="2337754"/>
            <a:ext cx="1186084" cy="12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6E5B0A-9AAE-4148-8E16-AF1FF38C25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43078" y="2209800"/>
            <a:ext cx="2252289" cy="46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7A0810-8478-4FC3-875B-455295F843CC}"/>
              </a:ext>
            </a:extLst>
          </p:cNvPr>
          <p:cNvCxnSpPr>
            <a:stCxn id="16" idx="7"/>
            <a:endCxn id="18" idx="3"/>
          </p:cNvCxnSpPr>
          <p:nvPr/>
        </p:nvCxnSpPr>
        <p:spPr>
          <a:xfrm flipV="1">
            <a:off x="5470085" y="1143490"/>
            <a:ext cx="1974901" cy="153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1308B6-5E62-46CF-A9BF-D3F06792C805}"/>
              </a:ext>
            </a:extLst>
          </p:cNvPr>
          <p:cNvSpPr txBox="1"/>
          <p:nvPr/>
        </p:nvSpPr>
        <p:spPr>
          <a:xfrm>
            <a:off x="1166677" y="3698782"/>
            <a:ext cx="84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047A0-9D97-4755-B16E-CD99FC4B5E0C}"/>
              </a:ext>
            </a:extLst>
          </p:cNvPr>
          <p:cNvSpPr/>
          <p:nvPr/>
        </p:nvSpPr>
        <p:spPr>
          <a:xfrm>
            <a:off x="3848446" y="3806100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="1" dirty="0">
                <a:latin typeface="Arial" panose="020B0604020202020204" pitchFamily="34" charset="0"/>
                <a:ea typeface="Calibri" panose="020F0502020204030204" pitchFamily="34" charset="0"/>
              </a:rPr>
              <a:t>40</a:t>
            </a:r>
            <a:endParaRPr lang="nl-NL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B00AB7-BDF7-44DA-9477-9D712E19EF40}"/>
              </a:ext>
            </a:extLst>
          </p:cNvPr>
          <p:cNvSpPr/>
          <p:nvPr/>
        </p:nvSpPr>
        <p:spPr>
          <a:xfrm>
            <a:off x="2188469" y="2116831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="1" dirty="0">
                <a:latin typeface="Arial" panose="020B0604020202020204" pitchFamily="34" charset="0"/>
                <a:ea typeface="Calibri" panose="020F0502020204030204" pitchFamily="34" charset="0"/>
              </a:rPr>
              <a:t>70</a:t>
            </a:r>
            <a:endParaRPr lang="nl-NL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A6C7C7-C2D1-46CD-A4AF-D171B841E8B8}"/>
              </a:ext>
            </a:extLst>
          </p:cNvPr>
          <p:cNvSpPr/>
          <p:nvPr/>
        </p:nvSpPr>
        <p:spPr>
          <a:xfrm>
            <a:off x="6878735" y="4615880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EEDA5B-3C64-4B0F-819E-22343FC34CA6}"/>
              </a:ext>
            </a:extLst>
          </p:cNvPr>
          <p:cNvSpPr/>
          <p:nvPr/>
        </p:nvSpPr>
        <p:spPr>
          <a:xfrm>
            <a:off x="7439734" y="856002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Arial" panose="020B0604020202020204" pitchFamily="34" charset="0"/>
                <a:ea typeface="Calibri" panose="020F0502020204030204" pitchFamily="34" charset="0"/>
              </a:rPr>
              <a:t>∞</a:t>
            </a:r>
            <a:endParaRPr lang="nl-NL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1399A2-B5BA-4A71-B96C-726DDBE3AE48}"/>
              </a:ext>
            </a:extLst>
          </p:cNvPr>
          <p:cNvSpPr/>
          <p:nvPr/>
        </p:nvSpPr>
        <p:spPr>
          <a:xfrm>
            <a:off x="4940974" y="2889294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="1" dirty="0">
                <a:latin typeface="Arial" panose="020B0604020202020204" pitchFamily="34" charset="0"/>
                <a:ea typeface="Calibri" panose="020F0502020204030204" pitchFamily="34" charset="0"/>
              </a:rPr>
              <a:t>100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127504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ED20F51-9952-4EF5-9F61-8E75CCD962CC}"/>
              </a:ext>
            </a:extLst>
          </p:cNvPr>
          <p:cNvSpPr/>
          <p:nvPr/>
        </p:nvSpPr>
        <p:spPr>
          <a:xfrm>
            <a:off x="6753825" y="4358473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4F2D4-A11A-4AB0-B0AC-5A5B58D1588D}"/>
              </a:ext>
            </a:extLst>
          </p:cNvPr>
          <p:cNvSpPr/>
          <p:nvPr/>
        </p:nvSpPr>
        <p:spPr>
          <a:xfrm>
            <a:off x="3417483" y="452525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CD97E-F7F0-48E8-9FBB-2DC836028F02}"/>
              </a:ext>
            </a:extLst>
          </p:cNvPr>
          <p:cNvSpPr/>
          <p:nvPr/>
        </p:nvSpPr>
        <p:spPr>
          <a:xfrm>
            <a:off x="4732561" y="1902967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7C3BF9-CEE8-412C-9E01-6C196DD84FEE}"/>
              </a:ext>
            </a:extLst>
          </p:cNvPr>
          <p:cNvSpPr/>
          <p:nvPr/>
        </p:nvSpPr>
        <p:spPr>
          <a:xfrm>
            <a:off x="990896" y="335972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12609-6AF7-46FA-A746-3DCD467FAA6F}"/>
              </a:ext>
            </a:extLst>
          </p:cNvPr>
          <p:cNvSpPr/>
          <p:nvPr/>
        </p:nvSpPr>
        <p:spPr>
          <a:xfrm>
            <a:off x="5974813" y="3245649"/>
            <a:ext cx="242374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03EC2-6DBB-4D89-8A9D-83AF2B5157C1}"/>
              </a:ext>
            </a:extLst>
          </p:cNvPr>
          <p:cNvSpPr/>
          <p:nvPr/>
        </p:nvSpPr>
        <p:spPr>
          <a:xfrm>
            <a:off x="2071726" y="1766982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331E2-D053-49FC-AA21-8545790E2721}"/>
              </a:ext>
            </a:extLst>
          </p:cNvPr>
          <p:cNvSpPr/>
          <p:nvPr/>
        </p:nvSpPr>
        <p:spPr>
          <a:xfrm>
            <a:off x="871045" y="351759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Londen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A00EF-010A-49D1-9C23-00CC6B6D3D41}"/>
              </a:ext>
            </a:extLst>
          </p:cNvPr>
          <p:cNvSpPr/>
          <p:nvPr/>
        </p:nvSpPr>
        <p:spPr>
          <a:xfrm>
            <a:off x="1770946" y="1916667"/>
            <a:ext cx="127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Amsterdam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83BB6-9254-442A-85F5-366258307A49}"/>
              </a:ext>
            </a:extLst>
          </p:cNvPr>
          <p:cNvSpPr/>
          <p:nvPr/>
        </p:nvSpPr>
        <p:spPr>
          <a:xfrm>
            <a:off x="4674539" y="207852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Berlijn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34C8C-9C3F-40F0-8FDF-DEC6B8C06970}"/>
              </a:ext>
            </a:extLst>
          </p:cNvPr>
          <p:cNvSpPr/>
          <p:nvPr/>
        </p:nvSpPr>
        <p:spPr>
          <a:xfrm>
            <a:off x="6702160" y="4477734"/>
            <a:ext cx="72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Rome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C1EC1-4B41-4A75-8FE1-0A06922CD7CB}"/>
              </a:ext>
            </a:extLst>
          </p:cNvPr>
          <p:cNvSpPr/>
          <p:nvPr/>
        </p:nvSpPr>
        <p:spPr>
          <a:xfrm>
            <a:off x="3238687" y="4653793"/>
            <a:ext cx="111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Barcelona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8AA3D-BAB6-4664-807D-B41B711CE68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5305596" y="2473739"/>
            <a:ext cx="1546546" cy="198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DC67EB-DA92-4A81-9479-A69C7DE3DD9B}"/>
              </a:ext>
            </a:extLst>
          </p:cNvPr>
          <p:cNvCxnSpPr>
            <a:cxnSpLocks/>
          </p:cNvCxnSpPr>
          <p:nvPr/>
        </p:nvCxnSpPr>
        <p:spPr>
          <a:xfrm>
            <a:off x="1682599" y="3753096"/>
            <a:ext cx="1679504" cy="108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3752-6F4B-4349-B262-B3C2772AA7E5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326572" y="2337754"/>
            <a:ext cx="843471" cy="10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90684-014D-41C7-AB3D-D9FBDF210DC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3990518" y="2473739"/>
            <a:ext cx="840360" cy="21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38351-2312-4F17-B2A1-1DF7ADB2C5BC}"/>
              </a:ext>
            </a:extLst>
          </p:cNvPr>
          <p:cNvCxnSpPr>
            <a:cxnSpLocks/>
            <a:stCxn id="14" idx="7"/>
            <a:endCxn id="10" idx="1"/>
          </p:cNvCxnSpPr>
          <p:nvPr/>
        </p:nvCxnSpPr>
        <p:spPr>
          <a:xfrm flipV="1">
            <a:off x="1563931" y="2263195"/>
            <a:ext cx="3110608" cy="1194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6E5B0A-9AAE-4148-8E16-AF1FF38C255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743078" y="2153684"/>
            <a:ext cx="1989483" cy="8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A55CC0-88EC-4654-BC8D-E9D738AD9C7D}"/>
              </a:ext>
            </a:extLst>
          </p:cNvPr>
          <p:cNvSpPr txBox="1"/>
          <p:nvPr/>
        </p:nvSpPr>
        <p:spPr>
          <a:xfrm>
            <a:off x="1351688" y="2495624"/>
            <a:ext cx="78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B198E-1AE1-4A80-A252-A808300373E9}"/>
              </a:ext>
            </a:extLst>
          </p:cNvPr>
          <p:cNvSpPr txBox="1"/>
          <p:nvPr/>
        </p:nvSpPr>
        <p:spPr>
          <a:xfrm>
            <a:off x="2111485" y="4184992"/>
            <a:ext cx="79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4566A6-43FD-4BA4-A02D-79A818359676}"/>
              </a:ext>
            </a:extLst>
          </p:cNvPr>
          <p:cNvSpPr txBox="1"/>
          <p:nvPr/>
        </p:nvSpPr>
        <p:spPr>
          <a:xfrm>
            <a:off x="5522579" y="3479565"/>
            <a:ext cx="102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9C2A6-2B49-48E0-B11F-67E0DA2E1796}"/>
              </a:ext>
            </a:extLst>
          </p:cNvPr>
          <p:cNvSpPr txBox="1"/>
          <p:nvPr/>
        </p:nvSpPr>
        <p:spPr>
          <a:xfrm>
            <a:off x="4501033" y="3245648"/>
            <a:ext cx="93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B91EB-7F09-4878-8667-E7506DDD720A}"/>
              </a:ext>
            </a:extLst>
          </p:cNvPr>
          <p:cNvSpPr txBox="1"/>
          <p:nvPr/>
        </p:nvSpPr>
        <p:spPr>
          <a:xfrm>
            <a:off x="3238688" y="1637681"/>
            <a:ext cx="94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B5D055-DD63-4FDF-B3E0-EDC8FFC21AFA}"/>
              </a:ext>
            </a:extLst>
          </p:cNvPr>
          <p:cNvSpPr txBox="1"/>
          <p:nvPr/>
        </p:nvSpPr>
        <p:spPr>
          <a:xfrm>
            <a:off x="2848272" y="2865537"/>
            <a:ext cx="7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F3D219-D823-4459-AA96-A132ECF20C21}"/>
              </a:ext>
            </a:extLst>
          </p:cNvPr>
          <p:cNvCxnSpPr>
            <a:cxnSpLocks/>
          </p:cNvCxnSpPr>
          <p:nvPr/>
        </p:nvCxnSpPr>
        <p:spPr>
          <a:xfrm flipV="1">
            <a:off x="4059964" y="4687660"/>
            <a:ext cx="2693861" cy="18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C6CBC97-9844-4ED6-9EAA-3C1D1C9C279F}"/>
              </a:ext>
            </a:extLst>
          </p:cNvPr>
          <p:cNvSpPr txBox="1"/>
          <p:nvPr/>
        </p:nvSpPr>
        <p:spPr>
          <a:xfrm>
            <a:off x="5068236" y="4807216"/>
            <a:ext cx="93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F14013-FD1C-44AB-B02E-9B9D7D035B69}"/>
              </a:ext>
            </a:extLst>
          </p:cNvPr>
          <p:cNvSpPr txBox="1"/>
          <p:nvPr/>
        </p:nvSpPr>
        <p:spPr>
          <a:xfrm>
            <a:off x="5581635" y="1029172"/>
            <a:ext cx="102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200</a:t>
            </a:r>
            <a:endParaRPr lang="en-US" sz="36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4A5CD92-419E-443C-9C2C-674F782A7911}"/>
              </a:ext>
            </a:extLst>
          </p:cNvPr>
          <p:cNvSpPr/>
          <p:nvPr/>
        </p:nvSpPr>
        <p:spPr>
          <a:xfrm>
            <a:off x="2618509" y="996484"/>
            <a:ext cx="4436918" cy="3357307"/>
          </a:xfrm>
          <a:custGeom>
            <a:avLst/>
            <a:gdLst>
              <a:gd name="connsiteX0" fmla="*/ 0 w 4436918"/>
              <a:gd name="connsiteY0" fmla="*/ 842707 h 3357307"/>
              <a:gd name="connsiteX1" fmla="*/ 2971800 w 4436918"/>
              <a:gd name="connsiteY1" fmla="*/ 146516 h 3357307"/>
              <a:gd name="connsiteX2" fmla="*/ 4436918 w 4436918"/>
              <a:gd name="connsiteY2" fmla="*/ 3357307 h 335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6918" h="3357307">
                <a:moveTo>
                  <a:pt x="0" y="842707"/>
                </a:moveTo>
                <a:cubicBezTo>
                  <a:pt x="1116157" y="285061"/>
                  <a:pt x="2232314" y="-272584"/>
                  <a:pt x="2971800" y="146516"/>
                </a:cubicBezTo>
                <a:cubicBezTo>
                  <a:pt x="3711286" y="565616"/>
                  <a:pt x="4074102" y="1961461"/>
                  <a:pt x="4436918" y="3357307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ED20F51-9952-4EF5-9F61-8E75CCD962CC}"/>
              </a:ext>
            </a:extLst>
          </p:cNvPr>
          <p:cNvSpPr/>
          <p:nvPr/>
        </p:nvSpPr>
        <p:spPr>
          <a:xfrm>
            <a:off x="6753825" y="4358473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4F2D4-A11A-4AB0-B0AC-5A5B58D1588D}"/>
              </a:ext>
            </a:extLst>
          </p:cNvPr>
          <p:cNvSpPr/>
          <p:nvPr/>
        </p:nvSpPr>
        <p:spPr>
          <a:xfrm>
            <a:off x="3417483" y="452525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CD97E-F7F0-48E8-9FBB-2DC836028F02}"/>
              </a:ext>
            </a:extLst>
          </p:cNvPr>
          <p:cNvSpPr/>
          <p:nvPr/>
        </p:nvSpPr>
        <p:spPr>
          <a:xfrm>
            <a:off x="4732561" y="1902967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7C3BF9-CEE8-412C-9E01-6C196DD84FEE}"/>
              </a:ext>
            </a:extLst>
          </p:cNvPr>
          <p:cNvSpPr/>
          <p:nvPr/>
        </p:nvSpPr>
        <p:spPr>
          <a:xfrm>
            <a:off x="990896" y="3359725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12609-6AF7-46FA-A746-3DCD467FAA6F}"/>
              </a:ext>
            </a:extLst>
          </p:cNvPr>
          <p:cNvSpPr/>
          <p:nvPr/>
        </p:nvSpPr>
        <p:spPr>
          <a:xfrm>
            <a:off x="5974813" y="3245649"/>
            <a:ext cx="242374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03EC2-6DBB-4D89-8A9D-83AF2B5157C1}"/>
              </a:ext>
            </a:extLst>
          </p:cNvPr>
          <p:cNvSpPr/>
          <p:nvPr/>
        </p:nvSpPr>
        <p:spPr>
          <a:xfrm>
            <a:off x="2071726" y="1766982"/>
            <a:ext cx="671352" cy="6687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331E2-D053-49FC-AA21-8545790E2721}"/>
              </a:ext>
            </a:extLst>
          </p:cNvPr>
          <p:cNvSpPr/>
          <p:nvPr/>
        </p:nvSpPr>
        <p:spPr>
          <a:xfrm>
            <a:off x="871045" y="351759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Londen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A00EF-010A-49D1-9C23-00CC6B6D3D41}"/>
              </a:ext>
            </a:extLst>
          </p:cNvPr>
          <p:cNvSpPr/>
          <p:nvPr/>
        </p:nvSpPr>
        <p:spPr>
          <a:xfrm>
            <a:off x="1770946" y="1916667"/>
            <a:ext cx="127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Amsterdam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83BB6-9254-442A-85F5-366258307A49}"/>
              </a:ext>
            </a:extLst>
          </p:cNvPr>
          <p:cNvSpPr/>
          <p:nvPr/>
        </p:nvSpPr>
        <p:spPr>
          <a:xfrm>
            <a:off x="4674539" y="207852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Berlijn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34C8C-9C3F-40F0-8FDF-DEC6B8C06970}"/>
              </a:ext>
            </a:extLst>
          </p:cNvPr>
          <p:cNvSpPr/>
          <p:nvPr/>
        </p:nvSpPr>
        <p:spPr>
          <a:xfrm>
            <a:off x="6702160" y="4477734"/>
            <a:ext cx="72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Rome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C1EC1-4B41-4A75-8FE1-0A06922CD7CB}"/>
              </a:ext>
            </a:extLst>
          </p:cNvPr>
          <p:cNvSpPr/>
          <p:nvPr/>
        </p:nvSpPr>
        <p:spPr>
          <a:xfrm>
            <a:off x="3238687" y="4653793"/>
            <a:ext cx="111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Barcelona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8AA3D-BAB6-4664-807D-B41B711CE68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5305596" y="2473739"/>
            <a:ext cx="1546546" cy="198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DC67EB-DA92-4A81-9479-A69C7DE3DD9B}"/>
              </a:ext>
            </a:extLst>
          </p:cNvPr>
          <p:cNvCxnSpPr>
            <a:cxnSpLocks/>
          </p:cNvCxnSpPr>
          <p:nvPr/>
        </p:nvCxnSpPr>
        <p:spPr>
          <a:xfrm>
            <a:off x="1682599" y="3753096"/>
            <a:ext cx="1679504" cy="108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3752-6F4B-4349-B262-B3C2772AA7E5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326572" y="2337754"/>
            <a:ext cx="843471" cy="102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90684-014D-41C7-AB3D-D9FBDF210DC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3990518" y="2473739"/>
            <a:ext cx="840360" cy="21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38351-2312-4F17-B2A1-1DF7ADB2C5BC}"/>
              </a:ext>
            </a:extLst>
          </p:cNvPr>
          <p:cNvCxnSpPr>
            <a:cxnSpLocks/>
            <a:stCxn id="14" idx="7"/>
            <a:endCxn id="10" idx="1"/>
          </p:cNvCxnSpPr>
          <p:nvPr/>
        </p:nvCxnSpPr>
        <p:spPr>
          <a:xfrm flipV="1">
            <a:off x="1563931" y="2263195"/>
            <a:ext cx="3110608" cy="1194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6E5B0A-9AAE-4148-8E16-AF1FF38C255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743078" y="2153684"/>
            <a:ext cx="1989483" cy="8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F3D219-D823-4459-AA96-A132ECF20C21}"/>
              </a:ext>
            </a:extLst>
          </p:cNvPr>
          <p:cNvCxnSpPr>
            <a:cxnSpLocks/>
          </p:cNvCxnSpPr>
          <p:nvPr/>
        </p:nvCxnSpPr>
        <p:spPr>
          <a:xfrm flipV="1">
            <a:off x="4059964" y="4687660"/>
            <a:ext cx="2693861" cy="18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4A5CD92-419E-443C-9C2C-674F782A7911}"/>
              </a:ext>
            </a:extLst>
          </p:cNvPr>
          <p:cNvSpPr/>
          <p:nvPr/>
        </p:nvSpPr>
        <p:spPr>
          <a:xfrm>
            <a:off x="2618509" y="996484"/>
            <a:ext cx="4436918" cy="3357307"/>
          </a:xfrm>
          <a:custGeom>
            <a:avLst/>
            <a:gdLst>
              <a:gd name="connsiteX0" fmla="*/ 0 w 4436918"/>
              <a:gd name="connsiteY0" fmla="*/ 842707 h 3357307"/>
              <a:gd name="connsiteX1" fmla="*/ 2971800 w 4436918"/>
              <a:gd name="connsiteY1" fmla="*/ 146516 h 3357307"/>
              <a:gd name="connsiteX2" fmla="*/ 4436918 w 4436918"/>
              <a:gd name="connsiteY2" fmla="*/ 3357307 h 335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6918" h="3357307">
                <a:moveTo>
                  <a:pt x="0" y="842707"/>
                </a:moveTo>
                <a:cubicBezTo>
                  <a:pt x="1116157" y="285061"/>
                  <a:pt x="2232314" y="-272584"/>
                  <a:pt x="2971800" y="146516"/>
                </a:cubicBezTo>
                <a:cubicBezTo>
                  <a:pt x="3711286" y="565616"/>
                  <a:pt x="4074102" y="1961461"/>
                  <a:pt x="4436918" y="3357307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251</Paragraphs>
  <Slides>13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Renske Smetsers</dc:creator>
  <cp:lastModifiedBy>Renske Weeda</cp:lastModifiedBy>
  <cp:revision>19</cp:revision>
  <dcterms:created xsi:type="dcterms:W3CDTF">2018-08-09T07:50:53Z</dcterms:created>
  <dcterms:modified xsi:type="dcterms:W3CDTF">2018-09-29T14:35:14Z</dcterms:modified>
</cp:coreProperties>
</file>