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420" r:id="rId2"/>
    <p:sldId id="688" r:id="rId3"/>
    <p:sldId id="689" r:id="rId4"/>
    <p:sldId id="690" r:id="rId5"/>
    <p:sldId id="691" r:id="rId6"/>
    <p:sldId id="798" r:id="rId7"/>
    <p:sldId id="692" r:id="rId8"/>
    <p:sldId id="695" r:id="rId9"/>
    <p:sldId id="796" r:id="rId10"/>
    <p:sldId id="693" r:id="rId11"/>
    <p:sldId id="795" r:id="rId12"/>
    <p:sldId id="800" r:id="rId13"/>
    <p:sldId id="799" r:id="rId1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2BB6EE4-D886-4B2F-A792-50CB9C0A8AD7}">
          <p14:sldIdLst>
            <p14:sldId id="420"/>
          </p14:sldIdLst>
        </p14:section>
        <p14:section name="H10: Strings" id="{45E71375-785F-4374-ACCC-AA2F305A8C1D}">
          <p14:sldIdLst>
            <p14:sldId id="688"/>
            <p14:sldId id="689"/>
            <p14:sldId id="690"/>
            <p14:sldId id="691"/>
            <p14:sldId id="798"/>
            <p14:sldId id="692"/>
            <p14:sldId id="695"/>
            <p14:sldId id="796"/>
            <p14:sldId id="693"/>
            <p14:sldId id="795"/>
            <p14:sldId id="800"/>
            <p14:sldId id="7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BDD"/>
    <a:srgbClr val="FF5050"/>
    <a:srgbClr val="5B5BC9"/>
    <a:srgbClr val="4D54E1"/>
    <a:srgbClr val="FF0000"/>
    <a:srgbClr val="9BFFE5"/>
    <a:srgbClr val="A50021"/>
    <a:srgbClr val="4B7AE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01" autoAdjust="0"/>
    <p:restoredTop sz="94737" autoAdjust="0"/>
  </p:normalViewPr>
  <p:slideViewPr>
    <p:cSldViewPr>
      <p:cViewPr>
        <p:scale>
          <a:sx n="75" d="100"/>
          <a:sy n="75" d="100"/>
        </p:scale>
        <p:origin x="27" y="198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60"/>
    </p:cViewPr>
  </p:sorterViewPr>
  <p:notesViewPr>
    <p:cSldViewPr>
      <p:cViewPr varScale="1">
        <p:scale>
          <a:sx n="69" d="100"/>
          <a:sy n="69" d="100"/>
        </p:scale>
        <p:origin x="-280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ske Smetsers" userId="2bb3a334-ad20-45a8-9a29-e7c9fd7c3c06" providerId="ADAL" clId="{7DEF5799-C94C-4498-8B02-68EC21D02053}"/>
    <pc:docChg chg="undo custSel addSld delSld modSld sldOrd delMainMaster delSection modSection">
      <pc:chgData name="Renske Smetsers" userId="2bb3a334-ad20-45a8-9a29-e7c9fd7c3c06" providerId="ADAL" clId="{7DEF5799-C94C-4498-8B02-68EC21D02053}" dt="2018-09-05T04:52:06.196" v="1294" actId="113"/>
      <pc:docMkLst>
        <pc:docMk/>
      </pc:docMkLst>
      <pc:sldChg chg="del">
        <pc:chgData name="Renske Smetsers" userId="2bb3a334-ad20-45a8-9a29-e7c9fd7c3c06" providerId="ADAL" clId="{7DEF5799-C94C-4498-8B02-68EC21D02053}" dt="2018-09-05T04:10:22.223" v="140" actId="2696"/>
        <pc:sldMkLst>
          <pc:docMk/>
          <pc:sldMk cId="200342000" sldId="274"/>
        </pc:sldMkLst>
      </pc:sldChg>
      <pc:sldChg chg="del">
        <pc:chgData name="Renske Smetsers" userId="2bb3a334-ad20-45a8-9a29-e7c9fd7c3c06" providerId="ADAL" clId="{7DEF5799-C94C-4498-8B02-68EC21D02053}" dt="2018-09-05T04:10:48.392" v="239" actId="2696"/>
        <pc:sldMkLst>
          <pc:docMk/>
          <pc:sldMk cId="4143627440" sldId="422"/>
        </pc:sldMkLst>
      </pc:sldChg>
      <pc:sldChg chg="del">
        <pc:chgData name="Renske Smetsers" userId="2bb3a334-ad20-45a8-9a29-e7c9fd7c3c06" providerId="ADAL" clId="{7DEF5799-C94C-4498-8B02-68EC21D02053}" dt="2018-09-05T04:10:48.430" v="241" actId="2696"/>
        <pc:sldMkLst>
          <pc:docMk/>
          <pc:sldMk cId="2835664729" sldId="423"/>
        </pc:sldMkLst>
      </pc:sldChg>
      <pc:sldChg chg="del">
        <pc:chgData name="Renske Smetsers" userId="2bb3a334-ad20-45a8-9a29-e7c9fd7c3c06" providerId="ADAL" clId="{7DEF5799-C94C-4498-8B02-68EC21D02053}" dt="2018-09-05T04:10:48.464" v="242" actId="2696"/>
        <pc:sldMkLst>
          <pc:docMk/>
          <pc:sldMk cId="3212102799" sldId="424"/>
        </pc:sldMkLst>
      </pc:sldChg>
      <pc:sldChg chg="del">
        <pc:chgData name="Renske Smetsers" userId="2bb3a334-ad20-45a8-9a29-e7c9fd7c3c06" providerId="ADAL" clId="{7DEF5799-C94C-4498-8B02-68EC21D02053}" dt="2018-09-05T04:10:48.485" v="244" actId="2696"/>
        <pc:sldMkLst>
          <pc:docMk/>
          <pc:sldMk cId="3680675333" sldId="425"/>
        </pc:sldMkLst>
      </pc:sldChg>
      <pc:sldChg chg="del">
        <pc:chgData name="Renske Smetsers" userId="2bb3a334-ad20-45a8-9a29-e7c9fd7c3c06" providerId="ADAL" clId="{7DEF5799-C94C-4498-8B02-68EC21D02053}" dt="2018-09-05T04:10:48.533" v="246" actId="2696"/>
        <pc:sldMkLst>
          <pc:docMk/>
          <pc:sldMk cId="722206256" sldId="426"/>
        </pc:sldMkLst>
      </pc:sldChg>
      <pc:sldChg chg="del">
        <pc:chgData name="Renske Smetsers" userId="2bb3a334-ad20-45a8-9a29-e7c9fd7c3c06" providerId="ADAL" clId="{7DEF5799-C94C-4498-8B02-68EC21D02053}" dt="2018-09-05T04:10:48.549" v="247" actId="2696"/>
        <pc:sldMkLst>
          <pc:docMk/>
          <pc:sldMk cId="2567351529" sldId="427"/>
        </pc:sldMkLst>
      </pc:sldChg>
      <pc:sldChg chg="del">
        <pc:chgData name="Renske Smetsers" userId="2bb3a334-ad20-45a8-9a29-e7c9fd7c3c06" providerId="ADAL" clId="{7DEF5799-C94C-4498-8B02-68EC21D02053}" dt="2018-09-05T04:10:48.610" v="250" actId="2696"/>
        <pc:sldMkLst>
          <pc:docMk/>
          <pc:sldMk cId="1272847149" sldId="428"/>
        </pc:sldMkLst>
      </pc:sldChg>
      <pc:sldChg chg="del">
        <pc:chgData name="Renske Smetsers" userId="2bb3a334-ad20-45a8-9a29-e7c9fd7c3c06" providerId="ADAL" clId="{7DEF5799-C94C-4498-8B02-68EC21D02053}" dt="2018-09-05T04:10:48.641" v="251" actId="2696"/>
        <pc:sldMkLst>
          <pc:docMk/>
          <pc:sldMk cId="1649648231" sldId="429"/>
        </pc:sldMkLst>
      </pc:sldChg>
      <pc:sldChg chg="del">
        <pc:chgData name="Renske Smetsers" userId="2bb3a334-ad20-45a8-9a29-e7c9fd7c3c06" providerId="ADAL" clId="{7DEF5799-C94C-4498-8B02-68EC21D02053}" dt="2018-09-05T04:10:48.594" v="249" actId="2696"/>
        <pc:sldMkLst>
          <pc:docMk/>
          <pc:sldMk cId="3266547693" sldId="430"/>
        </pc:sldMkLst>
      </pc:sldChg>
      <pc:sldChg chg="del">
        <pc:chgData name="Renske Smetsers" userId="2bb3a334-ad20-45a8-9a29-e7c9fd7c3c06" providerId="ADAL" clId="{7DEF5799-C94C-4498-8B02-68EC21D02053}" dt="2018-09-05T04:10:48.672" v="252" actId="2696"/>
        <pc:sldMkLst>
          <pc:docMk/>
          <pc:sldMk cId="627474379" sldId="431"/>
        </pc:sldMkLst>
      </pc:sldChg>
      <pc:sldChg chg="del">
        <pc:chgData name="Renske Smetsers" userId="2bb3a334-ad20-45a8-9a29-e7c9fd7c3c06" providerId="ADAL" clId="{7DEF5799-C94C-4498-8B02-68EC21D02053}" dt="2018-09-05T04:10:00.372" v="35" actId="2696"/>
        <pc:sldMkLst>
          <pc:docMk/>
          <pc:sldMk cId="2738458444" sldId="432"/>
        </pc:sldMkLst>
      </pc:sldChg>
      <pc:sldChg chg="del">
        <pc:chgData name="Renske Smetsers" userId="2bb3a334-ad20-45a8-9a29-e7c9fd7c3c06" providerId="ADAL" clId="{7DEF5799-C94C-4498-8B02-68EC21D02053}" dt="2018-09-05T04:10:00.313" v="31" actId="2696"/>
        <pc:sldMkLst>
          <pc:docMk/>
          <pc:sldMk cId="1549485044" sldId="433"/>
        </pc:sldMkLst>
      </pc:sldChg>
      <pc:sldChg chg="del">
        <pc:chgData name="Renske Smetsers" userId="2bb3a334-ad20-45a8-9a29-e7c9fd7c3c06" providerId="ADAL" clId="{7DEF5799-C94C-4498-8B02-68EC21D02053}" dt="2018-09-05T04:10:00.324" v="33" actId="2696"/>
        <pc:sldMkLst>
          <pc:docMk/>
          <pc:sldMk cId="4020160247" sldId="434"/>
        </pc:sldMkLst>
      </pc:sldChg>
      <pc:sldChg chg="del">
        <pc:chgData name="Renske Smetsers" userId="2bb3a334-ad20-45a8-9a29-e7c9fd7c3c06" providerId="ADAL" clId="{7DEF5799-C94C-4498-8B02-68EC21D02053}" dt="2018-09-05T04:10:00.304" v="30" actId="2696"/>
        <pc:sldMkLst>
          <pc:docMk/>
          <pc:sldMk cId="110769730" sldId="435"/>
        </pc:sldMkLst>
      </pc:sldChg>
      <pc:sldChg chg="del">
        <pc:chgData name="Renske Smetsers" userId="2bb3a334-ad20-45a8-9a29-e7c9fd7c3c06" providerId="ADAL" clId="{7DEF5799-C94C-4498-8B02-68EC21D02053}" dt="2018-09-05T04:10:07.728" v="53" actId="2696"/>
        <pc:sldMkLst>
          <pc:docMk/>
          <pc:sldMk cId="2765874542" sldId="436"/>
        </pc:sldMkLst>
      </pc:sldChg>
      <pc:sldChg chg="del">
        <pc:chgData name="Renske Smetsers" userId="2bb3a334-ad20-45a8-9a29-e7c9fd7c3c06" providerId="ADAL" clId="{7DEF5799-C94C-4498-8B02-68EC21D02053}" dt="2018-09-05T04:10:07.681" v="50" actId="2696"/>
        <pc:sldMkLst>
          <pc:docMk/>
          <pc:sldMk cId="3442407121" sldId="438"/>
        </pc:sldMkLst>
      </pc:sldChg>
      <pc:sldChg chg="del">
        <pc:chgData name="Renske Smetsers" userId="2bb3a334-ad20-45a8-9a29-e7c9fd7c3c06" providerId="ADAL" clId="{7DEF5799-C94C-4498-8B02-68EC21D02053}" dt="2018-09-05T04:10:07.696" v="51" actId="2696"/>
        <pc:sldMkLst>
          <pc:docMk/>
          <pc:sldMk cId="274189067" sldId="440"/>
        </pc:sldMkLst>
      </pc:sldChg>
      <pc:sldChg chg="del">
        <pc:chgData name="Renske Smetsers" userId="2bb3a334-ad20-45a8-9a29-e7c9fd7c3c06" providerId="ADAL" clId="{7DEF5799-C94C-4498-8B02-68EC21D02053}" dt="2018-09-05T04:10:07.681" v="49" actId="2696"/>
        <pc:sldMkLst>
          <pc:docMk/>
          <pc:sldMk cId="590741615" sldId="441"/>
        </pc:sldMkLst>
      </pc:sldChg>
      <pc:sldChg chg="del">
        <pc:chgData name="Renske Smetsers" userId="2bb3a334-ad20-45a8-9a29-e7c9fd7c3c06" providerId="ADAL" clId="{7DEF5799-C94C-4498-8B02-68EC21D02053}" dt="2018-09-05T04:10:07.665" v="48" actId="2696"/>
        <pc:sldMkLst>
          <pc:docMk/>
          <pc:sldMk cId="2288622200" sldId="442"/>
        </pc:sldMkLst>
      </pc:sldChg>
      <pc:sldChg chg="del">
        <pc:chgData name="Renske Smetsers" userId="2bb3a334-ad20-45a8-9a29-e7c9fd7c3c06" providerId="ADAL" clId="{7DEF5799-C94C-4498-8B02-68EC21D02053}" dt="2018-09-05T04:10:07.650" v="46" actId="2696"/>
        <pc:sldMkLst>
          <pc:docMk/>
          <pc:sldMk cId="2736179736" sldId="443"/>
        </pc:sldMkLst>
      </pc:sldChg>
      <pc:sldChg chg="del">
        <pc:chgData name="Renske Smetsers" userId="2bb3a334-ad20-45a8-9a29-e7c9fd7c3c06" providerId="ADAL" clId="{7DEF5799-C94C-4498-8B02-68EC21D02053}" dt="2018-09-05T04:10:07.600" v="40" actId="2696"/>
        <pc:sldMkLst>
          <pc:docMk/>
          <pc:sldMk cId="2307462804" sldId="444"/>
        </pc:sldMkLst>
      </pc:sldChg>
      <pc:sldChg chg="del">
        <pc:chgData name="Renske Smetsers" userId="2bb3a334-ad20-45a8-9a29-e7c9fd7c3c06" providerId="ADAL" clId="{7DEF5799-C94C-4498-8B02-68EC21D02053}" dt="2018-09-05T04:10:07.600" v="39" actId="2696"/>
        <pc:sldMkLst>
          <pc:docMk/>
          <pc:sldMk cId="2334247344" sldId="445"/>
        </pc:sldMkLst>
      </pc:sldChg>
      <pc:sldChg chg="del">
        <pc:chgData name="Renske Smetsers" userId="2bb3a334-ad20-45a8-9a29-e7c9fd7c3c06" providerId="ADAL" clId="{7DEF5799-C94C-4498-8B02-68EC21D02053}" dt="2018-09-05T04:10:07.581" v="37" actId="2696"/>
        <pc:sldMkLst>
          <pc:docMk/>
          <pc:sldMk cId="2788804851" sldId="446"/>
        </pc:sldMkLst>
      </pc:sldChg>
      <pc:sldChg chg="del">
        <pc:chgData name="Renske Smetsers" userId="2bb3a334-ad20-45a8-9a29-e7c9fd7c3c06" providerId="ADAL" clId="{7DEF5799-C94C-4498-8B02-68EC21D02053}" dt="2018-09-05T04:10:10.288" v="72" actId="2696"/>
        <pc:sldMkLst>
          <pc:docMk/>
          <pc:sldMk cId="472525671" sldId="448"/>
        </pc:sldMkLst>
      </pc:sldChg>
      <pc:sldChg chg="del">
        <pc:chgData name="Renske Smetsers" userId="2bb3a334-ad20-45a8-9a29-e7c9fd7c3c06" providerId="ADAL" clId="{7DEF5799-C94C-4498-8B02-68EC21D02053}" dt="2018-09-05T04:10:10.270" v="71" actId="2696"/>
        <pc:sldMkLst>
          <pc:docMk/>
          <pc:sldMk cId="55273401" sldId="449"/>
        </pc:sldMkLst>
      </pc:sldChg>
      <pc:sldChg chg="del">
        <pc:chgData name="Renske Smetsers" userId="2bb3a334-ad20-45a8-9a29-e7c9fd7c3c06" providerId="ADAL" clId="{7DEF5799-C94C-4498-8B02-68EC21D02053}" dt="2018-09-05T04:10:10.236" v="68" actId="2696"/>
        <pc:sldMkLst>
          <pc:docMk/>
          <pc:sldMk cId="2945686405" sldId="450"/>
        </pc:sldMkLst>
      </pc:sldChg>
      <pc:sldChg chg="del">
        <pc:chgData name="Renske Smetsers" userId="2bb3a334-ad20-45a8-9a29-e7c9fd7c3c06" providerId="ADAL" clId="{7DEF5799-C94C-4498-8B02-68EC21D02053}" dt="2018-09-05T04:10:10.236" v="67" actId="2696"/>
        <pc:sldMkLst>
          <pc:docMk/>
          <pc:sldMk cId="406852667" sldId="451"/>
        </pc:sldMkLst>
      </pc:sldChg>
      <pc:sldChg chg="del">
        <pc:chgData name="Renske Smetsers" userId="2bb3a334-ad20-45a8-9a29-e7c9fd7c3c06" providerId="ADAL" clId="{7DEF5799-C94C-4498-8B02-68EC21D02053}" dt="2018-09-05T04:10:10.220" v="66" actId="2696"/>
        <pc:sldMkLst>
          <pc:docMk/>
          <pc:sldMk cId="3267010811" sldId="454"/>
        </pc:sldMkLst>
      </pc:sldChg>
      <pc:sldChg chg="del">
        <pc:chgData name="Renske Smetsers" userId="2bb3a334-ad20-45a8-9a29-e7c9fd7c3c06" providerId="ADAL" clId="{7DEF5799-C94C-4498-8B02-68EC21D02053}" dt="2018-09-05T04:10:10.205" v="64" actId="2696"/>
        <pc:sldMkLst>
          <pc:docMk/>
          <pc:sldMk cId="1963122902" sldId="457"/>
        </pc:sldMkLst>
      </pc:sldChg>
      <pc:sldChg chg="del">
        <pc:chgData name="Renske Smetsers" userId="2bb3a334-ad20-45a8-9a29-e7c9fd7c3c06" providerId="ADAL" clId="{7DEF5799-C94C-4498-8B02-68EC21D02053}" dt="2018-09-05T04:09:49.507" v="23" actId="2696"/>
        <pc:sldMkLst>
          <pc:docMk/>
          <pc:sldMk cId="385632981" sldId="464"/>
        </pc:sldMkLst>
      </pc:sldChg>
      <pc:sldChg chg="del">
        <pc:chgData name="Renske Smetsers" userId="2bb3a334-ad20-45a8-9a29-e7c9fd7c3c06" providerId="ADAL" clId="{7DEF5799-C94C-4498-8B02-68EC21D02053}" dt="2018-09-05T04:10:19.803" v="115" actId="2696"/>
        <pc:sldMkLst>
          <pc:docMk/>
          <pc:sldMk cId="3163090990" sldId="466"/>
        </pc:sldMkLst>
      </pc:sldChg>
      <pc:sldChg chg="del">
        <pc:chgData name="Renske Smetsers" userId="2bb3a334-ad20-45a8-9a29-e7c9fd7c3c06" providerId="ADAL" clId="{7DEF5799-C94C-4498-8B02-68EC21D02053}" dt="2018-09-05T04:10:25.294" v="167" actId="2696"/>
        <pc:sldMkLst>
          <pc:docMk/>
          <pc:sldMk cId="2620294377" sldId="487"/>
        </pc:sldMkLst>
      </pc:sldChg>
      <pc:sldChg chg="del">
        <pc:chgData name="Renske Smetsers" userId="2bb3a334-ad20-45a8-9a29-e7c9fd7c3c06" providerId="ADAL" clId="{7DEF5799-C94C-4498-8B02-68EC21D02053}" dt="2018-09-05T04:10:25.309" v="168" actId="2696"/>
        <pc:sldMkLst>
          <pc:docMk/>
          <pc:sldMk cId="1027046519" sldId="488"/>
        </pc:sldMkLst>
      </pc:sldChg>
      <pc:sldChg chg="del">
        <pc:chgData name="Renske Smetsers" userId="2bb3a334-ad20-45a8-9a29-e7c9fd7c3c06" providerId="ADAL" clId="{7DEF5799-C94C-4498-8B02-68EC21D02053}" dt="2018-09-05T04:10:25.242" v="162" actId="2696"/>
        <pc:sldMkLst>
          <pc:docMk/>
          <pc:sldMk cId="3720256678" sldId="489"/>
        </pc:sldMkLst>
      </pc:sldChg>
      <pc:sldChg chg="del">
        <pc:chgData name="Renske Smetsers" userId="2bb3a334-ad20-45a8-9a29-e7c9fd7c3c06" providerId="ADAL" clId="{7DEF5799-C94C-4498-8B02-68EC21D02053}" dt="2018-09-05T04:10:28.442" v="237" actId="2696"/>
        <pc:sldMkLst>
          <pc:docMk/>
          <pc:sldMk cId="1803875077" sldId="490"/>
        </pc:sldMkLst>
      </pc:sldChg>
      <pc:sldChg chg="del">
        <pc:chgData name="Renske Smetsers" userId="2bb3a334-ad20-45a8-9a29-e7c9fd7c3c06" providerId="ADAL" clId="{7DEF5799-C94C-4498-8B02-68EC21D02053}" dt="2018-09-05T04:10:28.411" v="236" actId="2696"/>
        <pc:sldMkLst>
          <pc:docMk/>
          <pc:sldMk cId="2376470594" sldId="491"/>
        </pc:sldMkLst>
      </pc:sldChg>
      <pc:sldChg chg="del">
        <pc:chgData name="Renske Smetsers" userId="2bb3a334-ad20-45a8-9a29-e7c9fd7c3c06" providerId="ADAL" clId="{7DEF5799-C94C-4498-8B02-68EC21D02053}" dt="2018-09-05T04:10:28.395" v="233" actId="2696"/>
        <pc:sldMkLst>
          <pc:docMk/>
          <pc:sldMk cId="1902971597" sldId="492"/>
        </pc:sldMkLst>
      </pc:sldChg>
      <pc:sldChg chg="del">
        <pc:chgData name="Renske Smetsers" userId="2bb3a334-ad20-45a8-9a29-e7c9fd7c3c06" providerId="ADAL" clId="{7DEF5799-C94C-4498-8B02-68EC21D02053}" dt="2018-09-05T04:10:28.395" v="232" actId="2696"/>
        <pc:sldMkLst>
          <pc:docMk/>
          <pc:sldMk cId="1455024894" sldId="493"/>
        </pc:sldMkLst>
      </pc:sldChg>
      <pc:sldChg chg="del">
        <pc:chgData name="Renske Smetsers" userId="2bb3a334-ad20-45a8-9a29-e7c9fd7c3c06" providerId="ADAL" clId="{7DEF5799-C94C-4498-8B02-68EC21D02053}" dt="2018-09-05T04:10:28.379" v="231" actId="2696"/>
        <pc:sldMkLst>
          <pc:docMk/>
          <pc:sldMk cId="2233768211" sldId="496"/>
        </pc:sldMkLst>
      </pc:sldChg>
      <pc:sldChg chg="del">
        <pc:chgData name="Renske Smetsers" userId="2bb3a334-ad20-45a8-9a29-e7c9fd7c3c06" providerId="ADAL" clId="{7DEF5799-C94C-4498-8B02-68EC21D02053}" dt="2018-09-05T04:10:28.359" v="229" actId="2696"/>
        <pc:sldMkLst>
          <pc:docMk/>
          <pc:sldMk cId="4167193944" sldId="497"/>
        </pc:sldMkLst>
      </pc:sldChg>
      <pc:sldChg chg="del">
        <pc:chgData name="Renske Smetsers" userId="2bb3a334-ad20-45a8-9a29-e7c9fd7c3c06" providerId="ADAL" clId="{7DEF5799-C94C-4498-8B02-68EC21D02053}" dt="2018-09-05T04:10:28.328" v="224" actId="2696"/>
        <pc:sldMkLst>
          <pc:docMk/>
          <pc:sldMk cId="1156241003" sldId="500"/>
        </pc:sldMkLst>
      </pc:sldChg>
      <pc:sldChg chg="del">
        <pc:chgData name="Renske Smetsers" userId="2bb3a334-ad20-45a8-9a29-e7c9fd7c3c06" providerId="ADAL" clId="{7DEF5799-C94C-4498-8B02-68EC21D02053}" dt="2018-09-05T04:10:28.328" v="223" actId="2696"/>
        <pc:sldMkLst>
          <pc:docMk/>
          <pc:sldMk cId="447808770" sldId="501"/>
        </pc:sldMkLst>
      </pc:sldChg>
      <pc:sldChg chg="del">
        <pc:chgData name="Renske Smetsers" userId="2bb3a334-ad20-45a8-9a29-e7c9fd7c3c06" providerId="ADAL" clId="{7DEF5799-C94C-4498-8B02-68EC21D02053}" dt="2018-09-05T04:10:28.045" v="191" actId="2696"/>
        <pc:sldMkLst>
          <pc:docMk/>
          <pc:sldMk cId="2813169013" sldId="502"/>
        </pc:sldMkLst>
      </pc:sldChg>
      <pc:sldChg chg="del">
        <pc:chgData name="Renske Smetsers" userId="2bb3a334-ad20-45a8-9a29-e7c9fd7c3c06" providerId="ADAL" clId="{7DEF5799-C94C-4498-8B02-68EC21D02053}" dt="2018-09-05T04:10:28.026" v="190" actId="2696"/>
        <pc:sldMkLst>
          <pc:docMk/>
          <pc:sldMk cId="892858121" sldId="503"/>
        </pc:sldMkLst>
      </pc:sldChg>
      <pc:sldChg chg="del">
        <pc:chgData name="Renske Smetsers" userId="2bb3a334-ad20-45a8-9a29-e7c9fd7c3c06" providerId="ADAL" clId="{7DEF5799-C94C-4498-8B02-68EC21D02053}" dt="2018-09-05T04:10:27.975" v="188" actId="2696"/>
        <pc:sldMkLst>
          <pc:docMk/>
          <pc:sldMk cId="171540358" sldId="504"/>
        </pc:sldMkLst>
      </pc:sldChg>
      <pc:sldChg chg="del">
        <pc:chgData name="Renske Smetsers" userId="2bb3a334-ad20-45a8-9a29-e7c9fd7c3c06" providerId="ADAL" clId="{7DEF5799-C94C-4498-8B02-68EC21D02053}" dt="2018-09-05T04:10:48.579" v="248" actId="2696"/>
        <pc:sldMkLst>
          <pc:docMk/>
          <pc:sldMk cId="3696255092" sldId="505"/>
        </pc:sldMkLst>
      </pc:sldChg>
      <pc:sldChg chg="del">
        <pc:chgData name="Renske Smetsers" userId="2bb3a334-ad20-45a8-9a29-e7c9fd7c3c06" providerId="ADAL" clId="{7DEF5799-C94C-4498-8B02-68EC21D02053}" dt="2018-09-05T04:10:00.334" v="34" actId="2696"/>
        <pc:sldMkLst>
          <pc:docMk/>
          <pc:sldMk cId="3724955094" sldId="506"/>
        </pc:sldMkLst>
      </pc:sldChg>
      <pc:sldChg chg="del">
        <pc:chgData name="Renske Smetsers" userId="2bb3a334-ad20-45a8-9a29-e7c9fd7c3c06" providerId="ADAL" clId="{7DEF5799-C94C-4498-8B02-68EC21D02053}" dt="2018-09-05T04:10:00.320" v="32" actId="2696"/>
        <pc:sldMkLst>
          <pc:docMk/>
          <pc:sldMk cId="1781933024" sldId="507"/>
        </pc:sldMkLst>
      </pc:sldChg>
      <pc:sldChg chg="del">
        <pc:chgData name="Renske Smetsers" userId="2bb3a334-ad20-45a8-9a29-e7c9fd7c3c06" providerId="ADAL" clId="{7DEF5799-C94C-4498-8B02-68EC21D02053}" dt="2018-09-05T04:10:48.704" v="253" actId="2696"/>
        <pc:sldMkLst>
          <pc:docMk/>
          <pc:sldMk cId="2222617765" sldId="508"/>
        </pc:sldMkLst>
      </pc:sldChg>
      <pc:sldChg chg="del">
        <pc:chgData name="Renske Smetsers" userId="2bb3a334-ad20-45a8-9a29-e7c9fd7c3c06" providerId="ADAL" clId="{7DEF5799-C94C-4498-8B02-68EC21D02053}" dt="2018-09-05T04:10:07.650" v="45" actId="2696"/>
        <pc:sldMkLst>
          <pc:docMk/>
          <pc:sldMk cId="615163156" sldId="509"/>
        </pc:sldMkLst>
      </pc:sldChg>
      <pc:sldChg chg="del">
        <pc:chgData name="Renske Smetsers" userId="2bb3a334-ad20-45a8-9a29-e7c9fd7c3c06" providerId="ADAL" clId="{7DEF5799-C94C-4498-8B02-68EC21D02053}" dt="2018-09-05T04:10:07.617" v="42" actId="2696"/>
        <pc:sldMkLst>
          <pc:docMk/>
          <pc:sldMk cId="3414194232" sldId="510"/>
        </pc:sldMkLst>
      </pc:sldChg>
      <pc:sldChg chg="del">
        <pc:chgData name="Renske Smetsers" userId="2bb3a334-ad20-45a8-9a29-e7c9fd7c3c06" providerId="ADAL" clId="{7DEF5799-C94C-4498-8B02-68EC21D02053}" dt="2018-09-05T04:10:07.599" v="38" actId="2696"/>
        <pc:sldMkLst>
          <pc:docMk/>
          <pc:sldMk cId="803268639" sldId="513"/>
        </pc:sldMkLst>
      </pc:sldChg>
      <pc:sldChg chg="del">
        <pc:chgData name="Renske Smetsers" userId="2bb3a334-ad20-45a8-9a29-e7c9fd7c3c06" providerId="ADAL" clId="{7DEF5799-C94C-4498-8B02-68EC21D02053}" dt="2018-09-05T04:10:10.205" v="65" actId="2696"/>
        <pc:sldMkLst>
          <pc:docMk/>
          <pc:sldMk cId="277527705" sldId="515"/>
        </pc:sldMkLst>
      </pc:sldChg>
      <pc:sldChg chg="del">
        <pc:chgData name="Renske Smetsers" userId="2bb3a334-ad20-45a8-9a29-e7c9fd7c3c06" providerId="ADAL" clId="{7DEF5799-C94C-4498-8B02-68EC21D02053}" dt="2018-09-05T04:10:10.258" v="70" actId="2696"/>
        <pc:sldMkLst>
          <pc:docMk/>
          <pc:sldMk cId="2357362672" sldId="518"/>
        </pc:sldMkLst>
      </pc:sldChg>
      <pc:sldChg chg="del">
        <pc:chgData name="Renske Smetsers" userId="2bb3a334-ad20-45a8-9a29-e7c9fd7c3c06" providerId="ADAL" clId="{7DEF5799-C94C-4498-8B02-68EC21D02053}" dt="2018-09-05T04:10:10.257" v="69" actId="2696"/>
        <pc:sldMkLst>
          <pc:docMk/>
          <pc:sldMk cId="3288035450" sldId="519"/>
        </pc:sldMkLst>
      </pc:sldChg>
      <pc:sldChg chg="del">
        <pc:chgData name="Renske Smetsers" userId="2bb3a334-ad20-45a8-9a29-e7c9fd7c3c06" providerId="ADAL" clId="{7DEF5799-C94C-4498-8B02-68EC21D02053}" dt="2018-09-05T04:10:12.531" v="86" actId="2696"/>
        <pc:sldMkLst>
          <pc:docMk/>
          <pc:sldMk cId="1076889267" sldId="520"/>
        </pc:sldMkLst>
      </pc:sldChg>
      <pc:sldChg chg="del">
        <pc:chgData name="Renske Smetsers" userId="2bb3a334-ad20-45a8-9a29-e7c9fd7c3c06" providerId="ADAL" clId="{7DEF5799-C94C-4498-8B02-68EC21D02053}" dt="2018-09-05T04:10:07.665" v="47" actId="2696"/>
        <pc:sldMkLst>
          <pc:docMk/>
          <pc:sldMk cId="843947281" sldId="522"/>
        </pc:sldMkLst>
      </pc:sldChg>
      <pc:sldChg chg="del">
        <pc:chgData name="Renske Smetsers" userId="2bb3a334-ad20-45a8-9a29-e7c9fd7c3c06" providerId="ADAL" clId="{7DEF5799-C94C-4498-8B02-68EC21D02053}" dt="2018-09-05T04:10:12.562" v="88" actId="2696"/>
        <pc:sldMkLst>
          <pc:docMk/>
          <pc:sldMk cId="2552442471" sldId="523"/>
        </pc:sldMkLst>
      </pc:sldChg>
      <pc:sldChg chg="del">
        <pc:chgData name="Renske Smetsers" userId="2bb3a334-ad20-45a8-9a29-e7c9fd7c3c06" providerId="ADAL" clId="{7DEF5799-C94C-4498-8B02-68EC21D02053}" dt="2018-09-05T04:10:12.516" v="84" actId="2696"/>
        <pc:sldMkLst>
          <pc:docMk/>
          <pc:sldMk cId="3610043190" sldId="524"/>
        </pc:sldMkLst>
      </pc:sldChg>
      <pc:sldChg chg="del">
        <pc:chgData name="Renske Smetsers" userId="2bb3a334-ad20-45a8-9a29-e7c9fd7c3c06" providerId="ADAL" clId="{7DEF5799-C94C-4498-8B02-68EC21D02053}" dt="2018-09-05T04:10:12.484" v="81" actId="2696"/>
        <pc:sldMkLst>
          <pc:docMk/>
          <pc:sldMk cId="2981687311" sldId="525"/>
        </pc:sldMkLst>
      </pc:sldChg>
      <pc:sldChg chg="del">
        <pc:chgData name="Renske Smetsers" userId="2bb3a334-ad20-45a8-9a29-e7c9fd7c3c06" providerId="ADAL" clId="{7DEF5799-C94C-4498-8B02-68EC21D02053}" dt="2018-09-05T04:09:49.580" v="28" actId="2696"/>
        <pc:sldMkLst>
          <pc:docMk/>
          <pc:sldMk cId="3800081052" sldId="536"/>
        </pc:sldMkLst>
      </pc:sldChg>
      <pc:sldChg chg="del">
        <pc:chgData name="Renske Smetsers" userId="2bb3a334-ad20-45a8-9a29-e7c9fd7c3c06" providerId="ADAL" clId="{7DEF5799-C94C-4498-8B02-68EC21D02053}" dt="2018-09-05T04:10:12.484" v="80" actId="2696"/>
        <pc:sldMkLst>
          <pc:docMk/>
          <pc:sldMk cId="856032647" sldId="537"/>
        </pc:sldMkLst>
      </pc:sldChg>
      <pc:sldChg chg="del">
        <pc:chgData name="Renske Smetsers" userId="2bb3a334-ad20-45a8-9a29-e7c9fd7c3c06" providerId="ADAL" clId="{7DEF5799-C94C-4498-8B02-68EC21D02053}" dt="2018-09-05T04:10:12.469" v="79" actId="2696"/>
        <pc:sldMkLst>
          <pc:docMk/>
          <pc:sldMk cId="2944141992" sldId="538"/>
        </pc:sldMkLst>
      </pc:sldChg>
      <pc:sldChg chg="del">
        <pc:chgData name="Renske Smetsers" userId="2bb3a334-ad20-45a8-9a29-e7c9fd7c3c06" providerId="ADAL" clId="{7DEF5799-C94C-4498-8B02-68EC21D02053}" dt="2018-09-05T04:09:49.533" v="26" actId="2696"/>
        <pc:sldMkLst>
          <pc:docMk/>
          <pc:sldMk cId="692627836" sldId="540"/>
        </pc:sldMkLst>
      </pc:sldChg>
      <pc:sldChg chg="del">
        <pc:chgData name="Renske Smetsers" userId="2bb3a334-ad20-45a8-9a29-e7c9fd7c3c06" providerId="ADAL" clId="{7DEF5799-C94C-4498-8B02-68EC21D02053}" dt="2018-09-05T04:10:15.176" v="94" actId="2696"/>
        <pc:sldMkLst>
          <pc:docMk/>
          <pc:sldMk cId="3180341196" sldId="546"/>
        </pc:sldMkLst>
      </pc:sldChg>
      <pc:sldChg chg="del">
        <pc:chgData name="Renske Smetsers" userId="2bb3a334-ad20-45a8-9a29-e7c9fd7c3c06" providerId="ADAL" clId="{7DEF5799-C94C-4498-8B02-68EC21D02053}" dt="2018-09-05T04:10:15.168" v="93" actId="2696"/>
        <pc:sldMkLst>
          <pc:docMk/>
          <pc:sldMk cId="3606985169" sldId="547"/>
        </pc:sldMkLst>
      </pc:sldChg>
      <pc:sldChg chg="del">
        <pc:chgData name="Renske Smetsers" userId="2bb3a334-ad20-45a8-9a29-e7c9fd7c3c06" providerId="ADAL" clId="{7DEF5799-C94C-4498-8B02-68EC21D02053}" dt="2018-09-05T04:10:15.137" v="91" actId="2696"/>
        <pc:sldMkLst>
          <pc:docMk/>
          <pc:sldMk cId="1674205419" sldId="549"/>
        </pc:sldMkLst>
      </pc:sldChg>
      <pc:sldChg chg="del">
        <pc:chgData name="Renske Smetsers" userId="2bb3a334-ad20-45a8-9a29-e7c9fd7c3c06" providerId="ADAL" clId="{7DEF5799-C94C-4498-8B02-68EC21D02053}" dt="2018-09-05T04:10:54.741" v="304" actId="2696"/>
        <pc:sldMkLst>
          <pc:docMk/>
          <pc:sldMk cId="1177017474" sldId="550"/>
        </pc:sldMkLst>
      </pc:sldChg>
      <pc:sldChg chg="del">
        <pc:chgData name="Renske Smetsers" userId="2bb3a334-ad20-45a8-9a29-e7c9fd7c3c06" providerId="ADAL" clId="{7DEF5799-C94C-4498-8B02-68EC21D02053}" dt="2018-09-05T04:10:59.056" v="306" actId="2696"/>
        <pc:sldMkLst>
          <pc:docMk/>
          <pc:sldMk cId="3431413153" sldId="557"/>
        </pc:sldMkLst>
      </pc:sldChg>
      <pc:sldChg chg="del">
        <pc:chgData name="Renske Smetsers" userId="2bb3a334-ad20-45a8-9a29-e7c9fd7c3c06" providerId="ADAL" clId="{7DEF5799-C94C-4498-8B02-68EC21D02053}" dt="2018-09-05T04:10:59.059" v="307" actId="2696"/>
        <pc:sldMkLst>
          <pc:docMk/>
          <pc:sldMk cId="2593349726" sldId="558"/>
        </pc:sldMkLst>
      </pc:sldChg>
      <pc:sldChg chg="del">
        <pc:chgData name="Renske Smetsers" userId="2bb3a334-ad20-45a8-9a29-e7c9fd7c3c06" providerId="ADAL" clId="{7DEF5799-C94C-4498-8B02-68EC21D02053}" dt="2018-09-05T04:10:19.787" v="114" actId="2696"/>
        <pc:sldMkLst>
          <pc:docMk/>
          <pc:sldMk cId="1706792644" sldId="563"/>
        </pc:sldMkLst>
      </pc:sldChg>
      <pc:sldChg chg="del">
        <pc:chgData name="Renske Smetsers" userId="2bb3a334-ad20-45a8-9a29-e7c9fd7c3c06" providerId="ADAL" clId="{7DEF5799-C94C-4498-8B02-68EC21D02053}" dt="2018-09-05T04:10:17.421" v="98" actId="2696"/>
        <pc:sldMkLst>
          <pc:docMk/>
          <pc:sldMk cId="1576738408" sldId="564"/>
        </pc:sldMkLst>
      </pc:sldChg>
      <pc:sldChg chg="del">
        <pc:chgData name="Renske Smetsers" userId="2bb3a334-ad20-45a8-9a29-e7c9fd7c3c06" providerId="ADAL" clId="{7DEF5799-C94C-4498-8B02-68EC21D02053}" dt="2018-09-05T04:10:17.405" v="97" actId="2696"/>
        <pc:sldMkLst>
          <pc:docMk/>
          <pc:sldMk cId="2957770468" sldId="565"/>
        </pc:sldMkLst>
      </pc:sldChg>
      <pc:sldChg chg="del">
        <pc:chgData name="Renske Smetsers" userId="2bb3a334-ad20-45a8-9a29-e7c9fd7c3c06" providerId="ADAL" clId="{7DEF5799-C94C-4498-8B02-68EC21D02053}" dt="2018-09-05T04:10:25.311" v="169" actId="2696"/>
        <pc:sldMkLst>
          <pc:docMk/>
          <pc:sldMk cId="51346872" sldId="566"/>
        </pc:sldMkLst>
      </pc:sldChg>
      <pc:sldChg chg="del">
        <pc:chgData name="Renske Smetsers" userId="2bb3a334-ad20-45a8-9a29-e7c9fd7c3c06" providerId="ADAL" clId="{7DEF5799-C94C-4498-8B02-68EC21D02053}" dt="2018-09-05T04:10:28.411" v="235" actId="2696"/>
        <pc:sldMkLst>
          <pc:docMk/>
          <pc:sldMk cId="4167513586" sldId="567"/>
        </pc:sldMkLst>
      </pc:sldChg>
      <pc:sldChg chg="del">
        <pc:chgData name="Renske Smetsers" userId="2bb3a334-ad20-45a8-9a29-e7c9fd7c3c06" providerId="ADAL" clId="{7DEF5799-C94C-4498-8B02-68EC21D02053}" dt="2018-09-05T04:10:15.152" v="92" actId="2696"/>
        <pc:sldMkLst>
          <pc:docMk/>
          <pc:sldMk cId="901343682" sldId="569"/>
        </pc:sldMkLst>
      </pc:sldChg>
      <pc:sldChg chg="del">
        <pc:chgData name="Renske Smetsers" userId="2bb3a334-ad20-45a8-9a29-e7c9fd7c3c06" providerId="ADAL" clId="{7DEF5799-C94C-4498-8B02-68EC21D02053}" dt="2018-09-05T04:10:10.189" v="62" actId="2696"/>
        <pc:sldMkLst>
          <pc:docMk/>
          <pc:sldMk cId="3474245358" sldId="570"/>
        </pc:sldMkLst>
      </pc:sldChg>
      <pc:sldChg chg="del">
        <pc:chgData name="Renske Smetsers" userId="2bb3a334-ad20-45a8-9a29-e7c9fd7c3c06" providerId="ADAL" clId="{7DEF5799-C94C-4498-8B02-68EC21D02053}" dt="2018-09-05T04:10:10.186" v="61" actId="2696"/>
        <pc:sldMkLst>
          <pc:docMk/>
          <pc:sldMk cId="1224961079" sldId="571"/>
        </pc:sldMkLst>
      </pc:sldChg>
      <pc:sldChg chg="del">
        <pc:chgData name="Renske Smetsers" userId="2bb3a334-ad20-45a8-9a29-e7c9fd7c3c06" providerId="ADAL" clId="{7DEF5799-C94C-4498-8B02-68EC21D02053}" dt="2018-09-05T04:10:10.171" v="60" actId="2696"/>
        <pc:sldMkLst>
          <pc:docMk/>
          <pc:sldMk cId="900701393" sldId="572"/>
        </pc:sldMkLst>
      </pc:sldChg>
      <pc:sldChg chg="del">
        <pc:chgData name="Renske Smetsers" userId="2bb3a334-ad20-45a8-9a29-e7c9fd7c3c06" providerId="ADAL" clId="{7DEF5799-C94C-4498-8B02-68EC21D02053}" dt="2018-09-05T04:10:10.153" v="59" actId="2696"/>
        <pc:sldMkLst>
          <pc:docMk/>
          <pc:sldMk cId="1768854819" sldId="573"/>
        </pc:sldMkLst>
      </pc:sldChg>
      <pc:sldChg chg="del">
        <pc:chgData name="Renske Smetsers" userId="2bb3a334-ad20-45a8-9a29-e7c9fd7c3c06" providerId="ADAL" clId="{7DEF5799-C94C-4498-8B02-68EC21D02053}" dt="2018-09-05T04:10:10.153" v="58" actId="2696"/>
        <pc:sldMkLst>
          <pc:docMk/>
          <pc:sldMk cId="1693579484" sldId="574"/>
        </pc:sldMkLst>
      </pc:sldChg>
      <pc:sldChg chg="del">
        <pc:chgData name="Renske Smetsers" userId="2bb3a334-ad20-45a8-9a29-e7c9fd7c3c06" providerId="ADAL" clId="{7DEF5799-C94C-4498-8B02-68EC21D02053}" dt="2018-09-05T04:10:10.134" v="57" actId="2696"/>
        <pc:sldMkLst>
          <pc:docMk/>
          <pc:sldMk cId="1675481206" sldId="575"/>
        </pc:sldMkLst>
      </pc:sldChg>
      <pc:sldChg chg="del">
        <pc:chgData name="Renske Smetsers" userId="2bb3a334-ad20-45a8-9a29-e7c9fd7c3c06" providerId="ADAL" clId="{7DEF5799-C94C-4498-8B02-68EC21D02053}" dt="2018-09-05T04:10:10.134" v="56" actId="2696"/>
        <pc:sldMkLst>
          <pc:docMk/>
          <pc:sldMk cId="3755377860" sldId="576"/>
        </pc:sldMkLst>
      </pc:sldChg>
      <pc:sldChg chg="del">
        <pc:chgData name="Renske Smetsers" userId="2bb3a334-ad20-45a8-9a29-e7c9fd7c3c06" providerId="ADAL" clId="{7DEF5799-C94C-4498-8B02-68EC21D02053}" dt="2018-09-05T04:10:10.134" v="55" actId="2696"/>
        <pc:sldMkLst>
          <pc:docMk/>
          <pc:sldMk cId="1960722819" sldId="577"/>
        </pc:sldMkLst>
      </pc:sldChg>
      <pc:sldChg chg="del">
        <pc:chgData name="Renske Smetsers" userId="2bb3a334-ad20-45a8-9a29-e7c9fd7c3c06" providerId="ADAL" clId="{7DEF5799-C94C-4498-8B02-68EC21D02053}" dt="2018-09-05T04:10:25.405" v="178" actId="2696"/>
        <pc:sldMkLst>
          <pc:docMk/>
          <pc:sldMk cId="2586562782" sldId="578"/>
        </pc:sldMkLst>
      </pc:sldChg>
      <pc:sldChg chg="del">
        <pc:chgData name="Renske Smetsers" userId="2bb3a334-ad20-45a8-9a29-e7c9fd7c3c06" providerId="ADAL" clId="{7DEF5799-C94C-4498-8B02-68EC21D02053}" dt="2018-09-05T04:10:25.405" v="177" actId="2696"/>
        <pc:sldMkLst>
          <pc:docMk/>
          <pc:sldMk cId="3101735451" sldId="579"/>
        </pc:sldMkLst>
      </pc:sldChg>
      <pc:sldChg chg="del">
        <pc:chgData name="Renske Smetsers" userId="2bb3a334-ad20-45a8-9a29-e7c9fd7c3c06" providerId="ADAL" clId="{7DEF5799-C94C-4498-8B02-68EC21D02053}" dt="2018-09-05T04:10:25.389" v="176" actId="2696"/>
        <pc:sldMkLst>
          <pc:docMk/>
          <pc:sldMk cId="1114278393" sldId="584"/>
        </pc:sldMkLst>
      </pc:sldChg>
      <pc:sldChg chg="del">
        <pc:chgData name="Renske Smetsers" userId="2bb3a334-ad20-45a8-9a29-e7c9fd7c3c06" providerId="ADAL" clId="{7DEF5799-C94C-4498-8B02-68EC21D02053}" dt="2018-09-05T04:10:22.161" v="134" actId="2696"/>
        <pc:sldMkLst>
          <pc:docMk/>
          <pc:sldMk cId="3365131268" sldId="588"/>
        </pc:sldMkLst>
      </pc:sldChg>
      <pc:sldChg chg="del">
        <pc:chgData name="Renske Smetsers" userId="2bb3a334-ad20-45a8-9a29-e7c9fd7c3c06" providerId="ADAL" clId="{7DEF5799-C94C-4498-8B02-68EC21D02053}" dt="2018-09-05T04:10:22.161" v="133" actId="2696"/>
        <pc:sldMkLst>
          <pc:docMk/>
          <pc:sldMk cId="619320086" sldId="589"/>
        </pc:sldMkLst>
      </pc:sldChg>
      <pc:sldChg chg="del">
        <pc:chgData name="Renske Smetsers" userId="2bb3a334-ad20-45a8-9a29-e7c9fd7c3c06" providerId="ADAL" clId="{7DEF5799-C94C-4498-8B02-68EC21D02053}" dt="2018-09-05T04:10:22.145" v="132" actId="2696"/>
        <pc:sldMkLst>
          <pc:docMk/>
          <pc:sldMk cId="454517287" sldId="590"/>
        </pc:sldMkLst>
      </pc:sldChg>
      <pc:sldChg chg="del">
        <pc:chgData name="Renske Smetsers" userId="2bb3a334-ad20-45a8-9a29-e7c9fd7c3c06" providerId="ADAL" clId="{7DEF5799-C94C-4498-8B02-68EC21D02053}" dt="2018-09-05T04:10:22.145" v="131" actId="2696"/>
        <pc:sldMkLst>
          <pc:docMk/>
          <pc:sldMk cId="1115564776" sldId="591"/>
        </pc:sldMkLst>
      </pc:sldChg>
      <pc:sldChg chg="del">
        <pc:chgData name="Renske Smetsers" userId="2bb3a334-ad20-45a8-9a29-e7c9fd7c3c06" providerId="ADAL" clId="{7DEF5799-C94C-4498-8B02-68EC21D02053}" dt="2018-09-05T04:10:22.130" v="130" actId="2696"/>
        <pc:sldMkLst>
          <pc:docMk/>
          <pc:sldMk cId="2119695470" sldId="592"/>
        </pc:sldMkLst>
      </pc:sldChg>
      <pc:sldChg chg="del">
        <pc:chgData name="Renske Smetsers" userId="2bb3a334-ad20-45a8-9a29-e7c9fd7c3c06" providerId="ADAL" clId="{7DEF5799-C94C-4498-8B02-68EC21D02053}" dt="2018-09-05T04:10:22.114" v="129" actId="2696"/>
        <pc:sldMkLst>
          <pc:docMk/>
          <pc:sldMk cId="2399548593" sldId="598"/>
        </pc:sldMkLst>
      </pc:sldChg>
      <pc:sldChg chg="del">
        <pc:chgData name="Renske Smetsers" userId="2bb3a334-ad20-45a8-9a29-e7c9fd7c3c06" providerId="ADAL" clId="{7DEF5799-C94C-4498-8B02-68EC21D02053}" dt="2018-09-05T04:10:22.114" v="128" actId="2696"/>
        <pc:sldMkLst>
          <pc:docMk/>
          <pc:sldMk cId="1523208578" sldId="599"/>
        </pc:sldMkLst>
      </pc:sldChg>
      <pc:sldChg chg="del">
        <pc:chgData name="Renske Smetsers" userId="2bb3a334-ad20-45a8-9a29-e7c9fd7c3c06" providerId="ADAL" clId="{7DEF5799-C94C-4498-8B02-68EC21D02053}" dt="2018-09-05T04:10:22.098" v="127" actId="2696"/>
        <pc:sldMkLst>
          <pc:docMk/>
          <pc:sldMk cId="3601364083" sldId="600"/>
        </pc:sldMkLst>
      </pc:sldChg>
      <pc:sldChg chg="del">
        <pc:chgData name="Renske Smetsers" userId="2bb3a334-ad20-45a8-9a29-e7c9fd7c3c06" providerId="ADAL" clId="{7DEF5799-C94C-4498-8B02-68EC21D02053}" dt="2018-09-05T04:10:22.098" v="126" actId="2696"/>
        <pc:sldMkLst>
          <pc:docMk/>
          <pc:sldMk cId="3528481569" sldId="601"/>
        </pc:sldMkLst>
      </pc:sldChg>
      <pc:sldChg chg="del">
        <pc:chgData name="Renske Smetsers" userId="2bb3a334-ad20-45a8-9a29-e7c9fd7c3c06" providerId="ADAL" clId="{7DEF5799-C94C-4498-8B02-68EC21D02053}" dt="2018-09-05T04:10:22.080" v="123" actId="2696"/>
        <pc:sldMkLst>
          <pc:docMk/>
          <pc:sldMk cId="4028982295" sldId="602"/>
        </pc:sldMkLst>
      </pc:sldChg>
      <pc:sldChg chg="del">
        <pc:chgData name="Renske Smetsers" userId="2bb3a334-ad20-45a8-9a29-e7c9fd7c3c06" providerId="ADAL" clId="{7DEF5799-C94C-4498-8B02-68EC21D02053}" dt="2018-09-05T04:10:22.074" v="122" actId="2696"/>
        <pc:sldMkLst>
          <pc:docMk/>
          <pc:sldMk cId="87202660" sldId="603"/>
        </pc:sldMkLst>
      </pc:sldChg>
      <pc:sldChg chg="del">
        <pc:chgData name="Renske Smetsers" userId="2bb3a334-ad20-45a8-9a29-e7c9fd7c3c06" providerId="ADAL" clId="{7DEF5799-C94C-4498-8B02-68EC21D02053}" dt="2018-09-05T04:10:22.066" v="121" actId="2696"/>
        <pc:sldMkLst>
          <pc:docMk/>
          <pc:sldMk cId="18908952" sldId="604"/>
        </pc:sldMkLst>
      </pc:sldChg>
      <pc:sldChg chg="del">
        <pc:chgData name="Renske Smetsers" userId="2bb3a334-ad20-45a8-9a29-e7c9fd7c3c06" providerId="ADAL" clId="{7DEF5799-C94C-4498-8B02-68EC21D02053}" dt="2018-09-05T04:10:22.037" v="119" actId="2696"/>
        <pc:sldMkLst>
          <pc:docMk/>
          <pc:sldMk cId="2183120045" sldId="606"/>
        </pc:sldMkLst>
      </pc:sldChg>
      <pc:sldChg chg="del">
        <pc:chgData name="Renske Smetsers" userId="2bb3a334-ad20-45a8-9a29-e7c9fd7c3c06" providerId="ADAL" clId="{7DEF5799-C94C-4498-8B02-68EC21D02053}" dt="2018-09-05T04:10:22.037" v="117" actId="2696"/>
        <pc:sldMkLst>
          <pc:docMk/>
          <pc:sldMk cId="1286358471" sldId="607"/>
        </pc:sldMkLst>
      </pc:sldChg>
      <pc:sldChg chg="del">
        <pc:chgData name="Renske Smetsers" userId="2bb3a334-ad20-45a8-9a29-e7c9fd7c3c06" providerId="ADAL" clId="{7DEF5799-C94C-4498-8B02-68EC21D02053}" dt="2018-09-05T04:10:22.360" v="159" actId="2696"/>
        <pc:sldMkLst>
          <pc:docMk/>
          <pc:sldMk cId="1837396109" sldId="608"/>
        </pc:sldMkLst>
      </pc:sldChg>
      <pc:sldChg chg="del">
        <pc:chgData name="Renske Smetsers" userId="2bb3a334-ad20-45a8-9a29-e7c9fd7c3c06" providerId="ADAL" clId="{7DEF5799-C94C-4498-8B02-68EC21D02053}" dt="2018-09-05T04:10:22.358" v="158" actId="2696"/>
        <pc:sldMkLst>
          <pc:docMk/>
          <pc:sldMk cId="4277460366" sldId="609"/>
        </pc:sldMkLst>
      </pc:sldChg>
      <pc:sldChg chg="del">
        <pc:chgData name="Renske Smetsers" userId="2bb3a334-ad20-45a8-9a29-e7c9fd7c3c06" providerId="ADAL" clId="{7DEF5799-C94C-4498-8B02-68EC21D02053}" dt="2018-09-05T04:10:22.301" v="151" actId="2696"/>
        <pc:sldMkLst>
          <pc:docMk/>
          <pc:sldMk cId="1325726742" sldId="611"/>
        </pc:sldMkLst>
      </pc:sldChg>
      <pc:sldChg chg="del">
        <pc:chgData name="Renske Smetsers" userId="2bb3a334-ad20-45a8-9a29-e7c9fd7c3c06" providerId="ADAL" clId="{7DEF5799-C94C-4498-8B02-68EC21D02053}" dt="2018-09-05T04:10:22.301" v="150" actId="2696"/>
        <pc:sldMkLst>
          <pc:docMk/>
          <pc:sldMk cId="3656974575" sldId="612"/>
        </pc:sldMkLst>
      </pc:sldChg>
      <pc:sldChg chg="del">
        <pc:chgData name="Renske Smetsers" userId="2bb3a334-ad20-45a8-9a29-e7c9fd7c3c06" providerId="ADAL" clId="{7DEF5799-C94C-4498-8B02-68EC21D02053}" dt="2018-09-05T04:10:22.270" v="147" actId="2696"/>
        <pc:sldMkLst>
          <pc:docMk/>
          <pc:sldMk cId="3334859598" sldId="613"/>
        </pc:sldMkLst>
      </pc:sldChg>
      <pc:sldChg chg="del">
        <pc:chgData name="Renske Smetsers" userId="2bb3a334-ad20-45a8-9a29-e7c9fd7c3c06" providerId="ADAL" clId="{7DEF5799-C94C-4498-8B02-68EC21D02053}" dt="2018-09-05T04:10:22.270" v="146" actId="2696"/>
        <pc:sldMkLst>
          <pc:docMk/>
          <pc:sldMk cId="2554128155" sldId="618"/>
        </pc:sldMkLst>
      </pc:sldChg>
      <pc:sldChg chg="del">
        <pc:chgData name="Renske Smetsers" userId="2bb3a334-ad20-45a8-9a29-e7c9fd7c3c06" providerId="ADAL" clId="{7DEF5799-C94C-4498-8B02-68EC21D02053}" dt="2018-09-05T04:10:25.358" v="174" actId="2696"/>
        <pc:sldMkLst>
          <pc:docMk/>
          <pc:sldMk cId="559194002" sldId="619"/>
        </pc:sldMkLst>
      </pc:sldChg>
      <pc:sldChg chg="del">
        <pc:chgData name="Renske Smetsers" userId="2bb3a334-ad20-45a8-9a29-e7c9fd7c3c06" providerId="ADAL" clId="{7DEF5799-C94C-4498-8B02-68EC21D02053}" dt="2018-09-05T04:10:25.342" v="173" actId="2696"/>
        <pc:sldMkLst>
          <pc:docMk/>
          <pc:sldMk cId="3076496264" sldId="620"/>
        </pc:sldMkLst>
      </pc:sldChg>
      <pc:sldChg chg="del">
        <pc:chgData name="Renske Smetsers" userId="2bb3a334-ad20-45a8-9a29-e7c9fd7c3c06" providerId="ADAL" clId="{7DEF5799-C94C-4498-8B02-68EC21D02053}" dt="2018-09-05T04:10:25.342" v="172" actId="2696"/>
        <pc:sldMkLst>
          <pc:docMk/>
          <pc:sldMk cId="439531788" sldId="621"/>
        </pc:sldMkLst>
      </pc:sldChg>
      <pc:sldChg chg="del">
        <pc:chgData name="Renske Smetsers" userId="2bb3a334-ad20-45a8-9a29-e7c9fd7c3c06" providerId="ADAL" clId="{7DEF5799-C94C-4498-8B02-68EC21D02053}" dt="2018-09-05T04:10:25.326" v="171" actId="2696"/>
        <pc:sldMkLst>
          <pc:docMk/>
          <pc:sldMk cId="3596580461" sldId="622"/>
        </pc:sldMkLst>
      </pc:sldChg>
      <pc:sldChg chg="del">
        <pc:chgData name="Renske Smetsers" userId="2bb3a334-ad20-45a8-9a29-e7c9fd7c3c06" providerId="ADAL" clId="{7DEF5799-C94C-4498-8B02-68EC21D02053}" dt="2018-09-05T04:10:25.326" v="170" actId="2696"/>
        <pc:sldMkLst>
          <pc:docMk/>
          <pc:sldMk cId="3328306946" sldId="623"/>
        </pc:sldMkLst>
      </pc:sldChg>
      <pc:sldChg chg="del">
        <pc:chgData name="Renske Smetsers" userId="2bb3a334-ad20-45a8-9a29-e7c9fd7c3c06" providerId="ADAL" clId="{7DEF5799-C94C-4498-8B02-68EC21D02053}" dt="2018-09-05T04:10:25.460" v="183" actId="2696"/>
        <pc:sldMkLst>
          <pc:docMk/>
          <pc:sldMk cId="1632229197" sldId="624"/>
        </pc:sldMkLst>
      </pc:sldChg>
      <pc:sldChg chg="del">
        <pc:chgData name="Renske Smetsers" userId="2bb3a334-ad20-45a8-9a29-e7c9fd7c3c06" providerId="ADAL" clId="{7DEF5799-C94C-4498-8B02-68EC21D02053}" dt="2018-09-05T04:10:25.460" v="182" actId="2696"/>
        <pc:sldMkLst>
          <pc:docMk/>
          <pc:sldMk cId="280796993" sldId="625"/>
        </pc:sldMkLst>
      </pc:sldChg>
      <pc:sldChg chg="del">
        <pc:chgData name="Renske Smetsers" userId="2bb3a334-ad20-45a8-9a29-e7c9fd7c3c06" providerId="ADAL" clId="{7DEF5799-C94C-4498-8B02-68EC21D02053}" dt="2018-09-05T04:10:25.507" v="186" actId="2696"/>
        <pc:sldMkLst>
          <pc:docMk/>
          <pc:sldMk cId="1746359201" sldId="627"/>
        </pc:sldMkLst>
      </pc:sldChg>
      <pc:sldChg chg="del">
        <pc:chgData name="Renske Smetsers" userId="2bb3a334-ad20-45a8-9a29-e7c9fd7c3c06" providerId="ADAL" clId="{7DEF5799-C94C-4498-8B02-68EC21D02053}" dt="2018-09-05T04:10:25.373" v="175" actId="2696"/>
        <pc:sldMkLst>
          <pc:docMk/>
          <pc:sldMk cId="663733496" sldId="628"/>
        </pc:sldMkLst>
      </pc:sldChg>
      <pc:sldChg chg="del">
        <pc:chgData name="Renske Smetsers" userId="2bb3a334-ad20-45a8-9a29-e7c9fd7c3c06" providerId="ADAL" clId="{7DEF5799-C94C-4498-8B02-68EC21D02053}" dt="2018-09-05T04:10:07.634" v="44" actId="2696"/>
        <pc:sldMkLst>
          <pc:docMk/>
          <pc:sldMk cId="1916535679" sldId="631"/>
        </pc:sldMkLst>
      </pc:sldChg>
      <pc:sldChg chg="del">
        <pc:chgData name="Renske Smetsers" userId="2bb3a334-ad20-45a8-9a29-e7c9fd7c3c06" providerId="ADAL" clId="{7DEF5799-C94C-4498-8B02-68EC21D02053}" dt="2018-09-05T04:10:10.189" v="63" actId="2696"/>
        <pc:sldMkLst>
          <pc:docMk/>
          <pc:sldMk cId="764946496" sldId="632"/>
        </pc:sldMkLst>
      </pc:sldChg>
      <pc:sldChg chg="del">
        <pc:chgData name="Renske Smetsers" userId="2bb3a334-ad20-45a8-9a29-e7c9fd7c3c06" providerId="ADAL" clId="{7DEF5799-C94C-4498-8B02-68EC21D02053}" dt="2018-09-05T04:10:48.497" v="245" actId="2696"/>
        <pc:sldMkLst>
          <pc:docMk/>
          <pc:sldMk cId="2335257827" sldId="633"/>
        </pc:sldMkLst>
      </pc:sldChg>
      <pc:sldChg chg="del">
        <pc:chgData name="Renske Smetsers" userId="2bb3a334-ad20-45a8-9a29-e7c9fd7c3c06" providerId="ADAL" clId="{7DEF5799-C94C-4498-8B02-68EC21D02053}" dt="2018-09-05T04:10:48.420" v="240" actId="2696"/>
        <pc:sldMkLst>
          <pc:docMk/>
          <pc:sldMk cId="2263326387" sldId="634"/>
        </pc:sldMkLst>
      </pc:sldChg>
      <pc:sldChg chg="del">
        <pc:chgData name="Renske Smetsers" userId="2bb3a334-ad20-45a8-9a29-e7c9fd7c3c06" providerId="ADAL" clId="{7DEF5799-C94C-4498-8B02-68EC21D02053}" dt="2018-09-05T04:10:27.991" v="189" actId="2696"/>
        <pc:sldMkLst>
          <pc:docMk/>
          <pc:sldMk cId="3121727486" sldId="637"/>
        </pc:sldMkLst>
      </pc:sldChg>
      <pc:sldChg chg="del">
        <pc:chgData name="Renske Smetsers" userId="2bb3a334-ad20-45a8-9a29-e7c9fd7c3c06" providerId="ADAL" clId="{7DEF5799-C94C-4498-8B02-68EC21D02053}" dt="2018-09-05T04:10:25.255" v="163" actId="2696"/>
        <pc:sldMkLst>
          <pc:docMk/>
          <pc:sldMk cId="703812259" sldId="640"/>
        </pc:sldMkLst>
      </pc:sldChg>
      <pc:sldChg chg="del">
        <pc:chgData name="Renske Smetsers" userId="2bb3a334-ad20-45a8-9a29-e7c9fd7c3c06" providerId="ADAL" clId="{7DEF5799-C94C-4498-8B02-68EC21D02053}" dt="2018-09-05T04:10:25.444" v="181" actId="2696"/>
        <pc:sldMkLst>
          <pc:docMk/>
          <pc:sldMk cId="444111430" sldId="641"/>
        </pc:sldMkLst>
      </pc:sldChg>
      <pc:sldChg chg="del">
        <pc:chgData name="Renske Smetsers" userId="2bb3a334-ad20-45a8-9a29-e7c9fd7c3c06" providerId="ADAL" clId="{7DEF5799-C94C-4498-8B02-68EC21D02053}" dt="2018-09-05T04:10:25.476" v="184" actId="2696"/>
        <pc:sldMkLst>
          <pc:docMk/>
          <pc:sldMk cId="329218080" sldId="643"/>
        </pc:sldMkLst>
      </pc:sldChg>
      <pc:sldChg chg="del">
        <pc:chgData name="Renske Smetsers" userId="2bb3a334-ad20-45a8-9a29-e7c9fd7c3c06" providerId="ADAL" clId="{7DEF5799-C94C-4498-8B02-68EC21D02053}" dt="2018-09-05T04:10:54.740" v="303" actId="2696"/>
        <pc:sldMkLst>
          <pc:docMk/>
          <pc:sldMk cId="3984079122" sldId="644"/>
        </pc:sldMkLst>
      </pc:sldChg>
      <pc:sldChg chg="del">
        <pc:chgData name="Renske Smetsers" userId="2bb3a334-ad20-45a8-9a29-e7c9fd7c3c06" providerId="ADAL" clId="{7DEF5799-C94C-4498-8B02-68EC21D02053}" dt="2018-09-05T04:10:54.715" v="300" actId="2696"/>
        <pc:sldMkLst>
          <pc:docMk/>
          <pc:sldMk cId="1665210369" sldId="646"/>
        </pc:sldMkLst>
      </pc:sldChg>
      <pc:sldChg chg="del">
        <pc:chgData name="Renske Smetsers" userId="2bb3a334-ad20-45a8-9a29-e7c9fd7c3c06" providerId="ADAL" clId="{7DEF5799-C94C-4498-8B02-68EC21D02053}" dt="2018-09-05T04:10:54.715" v="299" actId="2696"/>
        <pc:sldMkLst>
          <pc:docMk/>
          <pc:sldMk cId="258312733" sldId="647"/>
        </pc:sldMkLst>
      </pc:sldChg>
      <pc:sldChg chg="del">
        <pc:chgData name="Renske Smetsers" userId="2bb3a334-ad20-45a8-9a29-e7c9fd7c3c06" providerId="ADAL" clId="{7DEF5799-C94C-4498-8B02-68EC21D02053}" dt="2018-09-05T04:10:54.732" v="301" actId="2696"/>
        <pc:sldMkLst>
          <pc:docMk/>
          <pc:sldMk cId="2605325960" sldId="649"/>
        </pc:sldMkLst>
      </pc:sldChg>
      <pc:sldChg chg="del">
        <pc:chgData name="Renske Smetsers" userId="2bb3a334-ad20-45a8-9a29-e7c9fd7c3c06" providerId="ADAL" clId="{7DEF5799-C94C-4498-8B02-68EC21D02053}" dt="2018-09-05T04:10:54.565" v="258" actId="2696"/>
        <pc:sldMkLst>
          <pc:docMk/>
          <pc:sldMk cId="2376431768" sldId="650"/>
        </pc:sldMkLst>
      </pc:sldChg>
      <pc:sldChg chg="del">
        <pc:chgData name="Renske Smetsers" userId="2bb3a334-ad20-45a8-9a29-e7c9fd7c3c06" providerId="ADAL" clId="{7DEF5799-C94C-4498-8B02-68EC21D02053}" dt="2018-09-05T04:10:54.555" v="257" actId="2696"/>
        <pc:sldMkLst>
          <pc:docMk/>
          <pc:sldMk cId="267195563" sldId="651"/>
        </pc:sldMkLst>
      </pc:sldChg>
      <pc:sldChg chg="del">
        <pc:chgData name="Renske Smetsers" userId="2bb3a334-ad20-45a8-9a29-e7c9fd7c3c06" providerId="ADAL" clId="{7DEF5799-C94C-4498-8B02-68EC21D02053}" dt="2018-09-05T04:10:54.539" v="255" actId="2696"/>
        <pc:sldMkLst>
          <pc:docMk/>
          <pc:sldMk cId="1585329871" sldId="671"/>
        </pc:sldMkLst>
      </pc:sldChg>
      <pc:sldChg chg="del">
        <pc:chgData name="Renske Smetsers" userId="2bb3a334-ad20-45a8-9a29-e7c9fd7c3c06" providerId="ADAL" clId="{7DEF5799-C94C-4498-8B02-68EC21D02053}" dt="2018-09-05T04:10:54.565" v="259" actId="2696"/>
        <pc:sldMkLst>
          <pc:docMk/>
          <pc:sldMk cId="206541255" sldId="672"/>
        </pc:sldMkLst>
      </pc:sldChg>
      <pc:sldChg chg="del">
        <pc:chgData name="Renske Smetsers" userId="2bb3a334-ad20-45a8-9a29-e7c9fd7c3c06" providerId="ADAL" clId="{7DEF5799-C94C-4498-8B02-68EC21D02053}" dt="2018-09-05T04:10:54.555" v="256" actId="2696"/>
        <pc:sldMkLst>
          <pc:docMk/>
          <pc:sldMk cId="2567586870" sldId="673"/>
        </pc:sldMkLst>
      </pc:sldChg>
      <pc:sldChg chg="del">
        <pc:chgData name="Renske Smetsers" userId="2bb3a334-ad20-45a8-9a29-e7c9fd7c3c06" providerId="ADAL" clId="{7DEF5799-C94C-4498-8B02-68EC21D02053}" dt="2018-09-05T04:10:07.696" v="52" actId="2696"/>
        <pc:sldMkLst>
          <pc:docMk/>
          <pc:sldMk cId="1560074879" sldId="675"/>
        </pc:sldMkLst>
      </pc:sldChg>
      <pc:sldChg chg="del">
        <pc:chgData name="Renske Smetsers" userId="2bb3a334-ad20-45a8-9a29-e7c9fd7c3c06" providerId="ADAL" clId="{7DEF5799-C94C-4498-8B02-68EC21D02053}" dt="2018-09-05T04:10:59.106" v="312" actId="2696"/>
        <pc:sldMkLst>
          <pc:docMk/>
          <pc:sldMk cId="544962963" sldId="677"/>
        </pc:sldMkLst>
      </pc:sldChg>
      <pc:sldChg chg="del">
        <pc:chgData name="Renske Smetsers" userId="2bb3a334-ad20-45a8-9a29-e7c9fd7c3c06" providerId="ADAL" clId="{7DEF5799-C94C-4498-8B02-68EC21D02053}" dt="2018-09-05T04:10:28.359" v="228" actId="2696"/>
        <pc:sldMkLst>
          <pc:docMk/>
          <pc:sldMk cId="111066741" sldId="679"/>
        </pc:sldMkLst>
      </pc:sldChg>
      <pc:sldChg chg="del">
        <pc:chgData name="Renske Smetsers" userId="2bb3a334-ad20-45a8-9a29-e7c9fd7c3c06" providerId="ADAL" clId="{7DEF5799-C94C-4498-8B02-68EC21D02053}" dt="2018-09-05T04:10:28.359" v="227" actId="2696"/>
        <pc:sldMkLst>
          <pc:docMk/>
          <pc:sldMk cId="3020132937" sldId="680"/>
        </pc:sldMkLst>
      </pc:sldChg>
      <pc:sldChg chg="del">
        <pc:chgData name="Renske Smetsers" userId="2bb3a334-ad20-45a8-9a29-e7c9fd7c3c06" providerId="ADAL" clId="{7DEF5799-C94C-4498-8B02-68EC21D02053}" dt="2018-09-05T04:10:28.343" v="225" actId="2696"/>
        <pc:sldMkLst>
          <pc:docMk/>
          <pc:sldMk cId="2956063751" sldId="681"/>
        </pc:sldMkLst>
      </pc:sldChg>
      <pc:sldChg chg="del">
        <pc:chgData name="Renske Smetsers" userId="2bb3a334-ad20-45a8-9a29-e7c9fd7c3c06" providerId="ADAL" clId="{7DEF5799-C94C-4498-8B02-68EC21D02053}" dt="2018-09-05T04:10:28.110" v="199" actId="2696"/>
        <pc:sldMkLst>
          <pc:docMk/>
          <pc:sldMk cId="3775115435" sldId="684"/>
        </pc:sldMkLst>
      </pc:sldChg>
      <pc:sldChg chg="del">
        <pc:chgData name="Renske Smetsers" userId="2bb3a334-ad20-45a8-9a29-e7c9fd7c3c06" providerId="ADAL" clId="{7DEF5799-C94C-4498-8B02-68EC21D02053}" dt="2018-09-05T04:10:28.094" v="197" actId="2696"/>
        <pc:sldMkLst>
          <pc:docMk/>
          <pc:sldMk cId="1447788199" sldId="685"/>
        </pc:sldMkLst>
      </pc:sldChg>
      <pc:sldChg chg="del">
        <pc:chgData name="Renske Smetsers" userId="2bb3a334-ad20-45a8-9a29-e7c9fd7c3c06" providerId="ADAL" clId="{7DEF5799-C94C-4498-8B02-68EC21D02053}" dt="2018-09-05T04:10:28.094" v="196" actId="2696"/>
        <pc:sldMkLst>
          <pc:docMk/>
          <pc:sldMk cId="1210984258" sldId="686"/>
        </pc:sldMkLst>
      </pc:sldChg>
      <pc:sldChg chg="del">
        <pc:chgData name="Renske Smetsers" userId="2bb3a334-ad20-45a8-9a29-e7c9fd7c3c06" providerId="ADAL" clId="{7DEF5799-C94C-4498-8B02-68EC21D02053}" dt="2018-09-05T04:10:28.062" v="194" actId="2696"/>
        <pc:sldMkLst>
          <pc:docMk/>
          <pc:sldMk cId="3152300258" sldId="687"/>
        </pc:sldMkLst>
      </pc:sldChg>
      <pc:sldChg chg="setBg">
        <pc:chgData name="Renske Smetsers" userId="2bb3a334-ad20-45a8-9a29-e7c9fd7c3c06" providerId="ADAL" clId="{7DEF5799-C94C-4498-8B02-68EC21D02053}" dt="2018-09-05T04:35:34.949" v="822"/>
        <pc:sldMkLst>
          <pc:docMk/>
          <pc:sldMk cId="3399673607" sldId="688"/>
        </pc:sldMkLst>
      </pc:sldChg>
      <pc:sldChg chg="modSp modAnim">
        <pc:chgData name="Renske Smetsers" userId="2bb3a334-ad20-45a8-9a29-e7c9fd7c3c06" providerId="ADAL" clId="{7DEF5799-C94C-4498-8B02-68EC21D02053}" dt="2018-09-05T04:26:14.965" v="562" actId="20577"/>
        <pc:sldMkLst>
          <pc:docMk/>
          <pc:sldMk cId="2977224957" sldId="689"/>
        </pc:sldMkLst>
        <pc:spChg chg="mod">
          <ac:chgData name="Renske Smetsers" userId="2bb3a334-ad20-45a8-9a29-e7c9fd7c3c06" providerId="ADAL" clId="{7DEF5799-C94C-4498-8B02-68EC21D02053}" dt="2018-09-05T04:26:14.965" v="562" actId="20577"/>
          <ac:spMkLst>
            <pc:docMk/>
            <pc:sldMk cId="2977224957" sldId="689"/>
            <ac:spMk id="2" creationId="{01ED323B-A2E7-4839-B132-2A73A032B568}"/>
          </ac:spMkLst>
        </pc:spChg>
        <pc:spChg chg="mod">
          <ac:chgData name="Renske Smetsers" userId="2bb3a334-ad20-45a8-9a29-e7c9fd7c3c06" providerId="ADAL" clId="{7DEF5799-C94C-4498-8B02-68EC21D02053}" dt="2018-09-05T04:21:50.828" v="556" actId="1076"/>
          <ac:spMkLst>
            <pc:docMk/>
            <pc:sldMk cId="2977224957" sldId="689"/>
            <ac:spMk id="4" creationId="{264D4B24-0760-4D11-B441-CA1F5E0EECBE}"/>
          </ac:spMkLst>
        </pc:spChg>
      </pc:sldChg>
      <pc:sldChg chg="modAnim">
        <pc:chgData name="Renske Smetsers" userId="2bb3a334-ad20-45a8-9a29-e7c9fd7c3c06" providerId="ADAL" clId="{7DEF5799-C94C-4498-8B02-68EC21D02053}" dt="2018-09-05T04:20:11.162" v="516"/>
        <pc:sldMkLst>
          <pc:docMk/>
          <pc:sldMk cId="3427611842" sldId="691"/>
        </pc:sldMkLst>
      </pc:sldChg>
      <pc:sldChg chg="addSp delSp modSp delAnim modAnim">
        <pc:chgData name="Renske Smetsers" userId="2bb3a334-ad20-45a8-9a29-e7c9fd7c3c06" providerId="ADAL" clId="{7DEF5799-C94C-4498-8B02-68EC21D02053}" dt="2018-09-05T04:34:31.537" v="782" actId="1076"/>
        <pc:sldMkLst>
          <pc:docMk/>
          <pc:sldMk cId="728638203" sldId="693"/>
        </pc:sldMkLst>
        <pc:spChg chg="mod">
          <ac:chgData name="Renske Smetsers" userId="2bb3a334-ad20-45a8-9a29-e7c9fd7c3c06" providerId="ADAL" clId="{7DEF5799-C94C-4498-8B02-68EC21D02053}" dt="2018-09-05T04:34:26.757" v="781" actId="20577"/>
          <ac:spMkLst>
            <pc:docMk/>
            <pc:sldMk cId="728638203" sldId="693"/>
            <ac:spMk id="3" creationId="{C43B6E35-24AA-4373-8BB3-E1498BC5BAD9}"/>
          </ac:spMkLst>
        </pc:spChg>
        <pc:spChg chg="mod">
          <ac:chgData name="Renske Smetsers" userId="2bb3a334-ad20-45a8-9a29-e7c9fd7c3c06" providerId="ADAL" clId="{7DEF5799-C94C-4498-8B02-68EC21D02053}" dt="2018-09-05T04:28:17.758" v="611" actId="20577"/>
          <ac:spMkLst>
            <pc:docMk/>
            <pc:sldMk cId="728638203" sldId="693"/>
            <ac:spMk id="4" creationId="{D36F12DD-7322-4270-AAA2-FDD3F7FF22F5}"/>
          </ac:spMkLst>
        </pc:spChg>
        <pc:spChg chg="del mod">
          <ac:chgData name="Renske Smetsers" userId="2bb3a334-ad20-45a8-9a29-e7c9fd7c3c06" providerId="ADAL" clId="{7DEF5799-C94C-4498-8B02-68EC21D02053}" dt="2018-09-05T04:29:45.100" v="655" actId="478"/>
          <ac:spMkLst>
            <pc:docMk/>
            <pc:sldMk cId="728638203" sldId="693"/>
            <ac:spMk id="5" creationId="{0C6176B0-604D-4EC6-8D0A-CC3E10941E5B}"/>
          </ac:spMkLst>
        </pc:spChg>
        <pc:spChg chg="add mod">
          <ac:chgData name="Renske Smetsers" userId="2bb3a334-ad20-45a8-9a29-e7c9fd7c3c06" providerId="ADAL" clId="{7DEF5799-C94C-4498-8B02-68EC21D02053}" dt="2018-09-05T04:34:31.537" v="782" actId="1076"/>
          <ac:spMkLst>
            <pc:docMk/>
            <pc:sldMk cId="728638203" sldId="693"/>
            <ac:spMk id="6" creationId="{4B4E5356-6D3B-4104-9F47-FB65BC192BE3}"/>
          </ac:spMkLst>
        </pc:spChg>
      </pc:sldChg>
      <pc:sldChg chg="modSp">
        <pc:chgData name="Renske Smetsers" userId="2bb3a334-ad20-45a8-9a29-e7c9fd7c3c06" providerId="ADAL" clId="{7DEF5799-C94C-4498-8B02-68EC21D02053}" dt="2018-09-05T04:30:43.248" v="662" actId="20577"/>
        <pc:sldMkLst>
          <pc:docMk/>
          <pc:sldMk cId="249542096" sldId="695"/>
        </pc:sldMkLst>
        <pc:spChg chg="mod">
          <ac:chgData name="Renske Smetsers" userId="2bb3a334-ad20-45a8-9a29-e7c9fd7c3c06" providerId="ADAL" clId="{7DEF5799-C94C-4498-8B02-68EC21D02053}" dt="2018-09-05T04:26:30.907" v="570" actId="114"/>
          <ac:spMkLst>
            <pc:docMk/>
            <pc:sldMk cId="249542096" sldId="695"/>
            <ac:spMk id="2" creationId="{88771756-A54E-46F0-950C-2FF27FED8919}"/>
          </ac:spMkLst>
        </pc:spChg>
        <pc:spChg chg="mod">
          <ac:chgData name="Renske Smetsers" userId="2bb3a334-ad20-45a8-9a29-e7c9fd7c3c06" providerId="ADAL" clId="{7DEF5799-C94C-4498-8B02-68EC21D02053}" dt="2018-09-05T04:30:43.248" v="662" actId="20577"/>
          <ac:spMkLst>
            <pc:docMk/>
            <pc:sldMk cId="249542096" sldId="695"/>
            <ac:spMk id="3" creationId="{FA5315A1-E735-44EC-9642-367B00B10B21}"/>
          </ac:spMkLst>
        </pc:spChg>
      </pc:sldChg>
      <pc:sldChg chg="del">
        <pc:chgData name="Renske Smetsers" userId="2bb3a334-ad20-45a8-9a29-e7c9fd7c3c06" providerId="ADAL" clId="{7DEF5799-C94C-4498-8B02-68EC21D02053}" dt="2018-09-05T04:10:07.617" v="41" actId="2696"/>
        <pc:sldMkLst>
          <pc:docMk/>
          <pc:sldMk cId="327071053" sldId="696"/>
        </pc:sldMkLst>
      </pc:sldChg>
      <pc:sldChg chg="del">
        <pc:chgData name="Renske Smetsers" userId="2bb3a334-ad20-45a8-9a29-e7c9fd7c3c06" providerId="ADAL" clId="{7DEF5799-C94C-4498-8B02-68EC21D02053}" dt="2018-09-05T04:10:12.451" v="76" actId="2696"/>
        <pc:sldMkLst>
          <pc:docMk/>
          <pc:sldMk cId="719051198" sldId="697"/>
        </pc:sldMkLst>
      </pc:sldChg>
      <pc:sldChg chg="del">
        <pc:chgData name="Renske Smetsers" userId="2bb3a334-ad20-45a8-9a29-e7c9fd7c3c06" providerId="ADAL" clId="{7DEF5799-C94C-4498-8B02-68EC21D02053}" dt="2018-09-05T04:09:49.496" v="22" actId="2696"/>
        <pc:sldMkLst>
          <pc:docMk/>
          <pc:sldMk cId="2582924014" sldId="699"/>
        </pc:sldMkLst>
      </pc:sldChg>
      <pc:sldChg chg="del">
        <pc:chgData name="Renske Smetsers" userId="2bb3a334-ad20-45a8-9a29-e7c9fd7c3c06" providerId="ADAL" clId="{7DEF5799-C94C-4498-8B02-68EC21D02053}" dt="2018-09-05T04:09:49.467" v="20" actId="2696"/>
        <pc:sldMkLst>
          <pc:docMk/>
          <pc:sldMk cId="2788721412" sldId="700"/>
        </pc:sldMkLst>
      </pc:sldChg>
      <pc:sldChg chg="del">
        <pc:chgData name="Renske Smetsers" userId="2bb3a334-ad20-45a8-9a29-e7c9fd7c3c06" providerId="ADAL" clId="{7DEF5799-C94C-4498-8B02-68EC21D02053}" dt="2018-09-05T04:09:49.448" v="19" actId="2696"/>
        <pc:sldMkLst>
          <pc:docMk/>
          <pc:sldMk cId="1752476558" sldId="701"/>
        </pc:sldMkLst>
      </pc:sldChg>
      <pc:sldChg chg="del">
        <pc:chgData name="Renske Smetsers" userId="2bb3a334-ad20-45a8-9a29-e7c9fd7c3c06" providerId="ADAL" clId="{7DEF5799-C94C-4498-8B02-68EC21D02053}" dt="2018-09-05T04:09:49.432" v="17" actId="2696"/>
        <pc:sldMkLst>
          <pc:docMk/>
          <pc:sldMk cId="735414691" sldId="703"/>
        </pc:sldMkLst>
      </pc:sldChg>
      <pc:sldChg chg="del">
        <pc:chgData name="Renske Smetsers" userId="2bb3a334-ad20-45a8-9a29-e7c9fd7c3c06" providerId="ADAL" clId="{7DEF5799-C94C-4498-8B02-68EC21D02053}" dt="2018-09-05T04:09:49.378" v="12" actId="2696"/>
        <pc:sldMkLst>
          <pc:docMk/>
          <pc:sldMk cId="3410313961" sldId="707"/>
        </pc:sldMkLst>
      </pc:sldChg>
      <pc:sldChg chg="del">
        <pc:chgData name="Renske Smetsers" userId="2bb3a334-ad20-45a8-9a29-e7c9fd7c3c06" providerId="ADAL" clId="{7DEF5799-C94C-4498-8B02-68EC21D02053}" dt="2018-09-05T04:09:49.363" v="11" actId="2696"/>
        <pc:sldMkLst>
          <pc:docMk/>
          <pc:sldMk cId="3629226673" sldId="709"/>
        </pc:sldMkLst>
      </pc:sldChg>
      <pc:sldChg chg="del">
        <pc:chgData name="Renske Smetsers" userId="2bb3a334-ad20-45a8-9a29-e7c9fd7c3c06" providerId="ADAL" clId="{7DEF5799-C94C-4498-8B02-68EC21D02053}" dt="2018-09-05T04:09:49.200" v="7" actId="2696"/>
        <pc:sldMkLst>
          <pc:docMk/>
          <pc:sldMk cId="3573037521" sldId="716"/>
        </pc:sldMkLst>
      </pc:sldChg>
      <pc:sldChg chg="del">
        <pc:chgData name="Renske Smetsers" userId="2bb3a334-ad20-45a8-9a29-e7c9fd7c3c06" providerId="ADAL" clId="{7DEF5799-C94C-4498-8B02-68EC21D02053}" dt="2018-09-05T04:09:49.138" v="2" actId="2696"/>
        <pc:sldMkLst>
          <pc:docMk/>
          <pc:sldMk cId="2197453481" sldId="717"/>
        </pc:sldMkLst>
      </pc:sldChg>
      <pc:sldChg chg="del">
        <pc:chgData name="Renske Smetsers" userId="2bb3a334-ad20-45a8-9a29-e7c9fd7c3c06" providerId="ADAL" clId="{7DEF5799-C94C-4498-8B02-68EC21D02053}" dt="2018-09-05T04:09:49.130" v="1" actId="2696"/>
        <pc:sldMkLst>
          <pc:docMk/>
          <pc:sldMk cId="3398114239" sldId="718"/>
        </pc:sldMkLst>
      </pc:sldChg>
      <pc:sldChg chg="del">
        <pc:chgData name="Renske Smetsers" userId="2bb3a334-ad20-45a8-9a29-e7c9fd7c3c06" providerId="ADAL" clId="{7DEF5799-C94C-4498-8B02-68EC21D02053}" dt="2018-09-05T04:09:49.119" v="0" actId="2696"/>
        <pc:sldMkLst>
          <pc:docMk/>
          <pc:sldMk cId="949899883" sldId="719"/>
        </pc:sldMkLst>
      </pc:sldChg>
      <pc:sldChg chg="del">
        <pc:chgData name="Renske Smetsers" userId="2bb3a334-ad20-45a8-9a29-e7c9fd7c3c06" providerId="ADAL" clId="{7DEF5799-C94C-4498-8B02-68EC21D02053}" dt="2018-09-05T04:10:28.045" v="192" actId="2696"/>
        <pc:sldMkLst>
          <pc:docMk/>
          <pc:sldMk cId="249571448" sldId="721"/>
        </pc:sldMkLst>
      </pc:sldChg>
      <pc:sldChg chg="del">
        <pc:chgData name="Renske Smetsers" userId="2bb3a334-ad20-45a8-9a29-e7c9fd7c3c06" providerId="ADAL" clId="{7DEF5799-C94C-4498-8B02-68EC21D02053}" dt="2018-09-05T04:10:28.110" v="198" actId="2696"/>
        <pc:sldMkLst>
          <pc:docMk/>
          <pc:sldMk cId="1450377063" sldId="722"/>
        </pc:sldMkLst>
      </pc:sldChg>
      <pc:sldChg chg="del">
        <pc:chgData name="Renske Smetsers" userId="2bb3a334-ad20-45a8-9a29-e7c9fd7c3c06" providerId="ADAL" clId="{7DEF5799-C94C-4498-8B02-68EC21D02053}" dt="2018-09-05T04:10:28.083" v="195" actId="2696"/>
        <pc:sldMkLst>
          <pc:docMk/>
          <pc:sldMk cId="2901701365" sldId="723"/>
        </pc:sldMkLst>
      </pc:sldChg>
      <pc:sldChg chg="del">
        <pc:chgData name="Renske Smetsers" userId="2bb3a334-ad20-45a8-9a29-e7c9fd7c3c06" providerId="ADAL" clId="{7DEF5799-C94C-4498-8B02-68EC21D02053}" dt="2018-09-05T04:10:28.312" v="221" actId="2696"/>
        <pc:sldMkLst>
          <pc:docMk/>
          <pc:sldMk cId="892535172" sldId="724"/>
        </pc:sldMkLst>
      </pc:sldChg>
      <pc:sldChg chg="del">
        <pc:chgData name="Renske Smetsers" userId="2bb3a334-ad20-45a8-9a29-e7c9fd7c3c06" providerId="ADAL" clId="{7DEF5799-C94C-4498-8B02-68EC21D02053}" dt="2018-09-05T04:10:28.257" v="216" actId="2696"/>
        <pc:sldMkLst>
          <pc:docMk/>
          <pc:sldMk cId="704060699" sldId="725"/>
        </pc:sldMkLst>
      </pc:sldChg>
      <pc:sldChg chg="del">
        <pc:chgData name="Renske Smetsers" userId="2bb3a334-ad20-45a8-9a29-e7c9fd7c3c06" providerId="ADAL" clId="{7DEF5799-C94C-4498-8B02-68EC21D02053}" dt="2018-09-05T04:10:59.215" v="321" actId="2696"/>
        <pc:sldMkLst>
          <pc:docMk/>
          <pc:sldMk cId="594705637" sldId="727"/>
        </pc:sldMkLst>
      </pc:sldChg>
      <pc:sldChg chg="del">
        <pc:chgData name="Renske Smetsers" userId="2bb3a334-ad20-45a8-9a29-e7c9fd7c3c06" providerId="ADAL" clId="{7DEF5799-C94C-4498-8B02-68EC21D02053}" dt="2018-09-05T04:10:59.219" v="322" actId="2696"/>
        <pc:sldMkLst>
          <pc:docMk/>
          <pc:sldMk cId="1540605864" sldId="728"/>
        </pc:sldMkLst>
      </pc:sldChg>
      <pc:sldChg chg="del">
        <pc:chgData name="Renske Smetsers" userId="2bb3a334-ad20-45a8-9a29-e7c9fd7c3c06" providerId="ADAL" clId="{7DEF5799-C94C-4498-8B02-68EC21D02053}" dt="2018-09-05T04:10:59.200" v="320" actId="2696"/>
        <pc:sldMkLst>
          <pc:docMk/>
          <pc:sldMk cId="450298937" sldId="729"/>
        </pc:sldMkLst>
      </pc:sldChg>
      <pc:sldChg chg="del">
        <pc:chgData name="Renske Smetsers" userId="2bb3a334-ad20-45a8-9a29-e7c9fd7c3c06" providerId="ADAL" clId="{7DEF5799-C94C-4498-8B02-68EC21D02053}" dt="2018-09-05T04:10:59.101" v="311" actId="2696"/>
        <pc:sldMkLst>
          <pc:docMk/>
          <pc:sldMk cId="1802735440" sldId="730"/>
        </pc:sldMkLst>
      </pc:sldChg>
      <pc:sldChg chg="del">
        <pc:chgData name="Renske Smetsers" userId="2bb3a334-ad20-45a8-9a29-e7c9fd7c3c06" providerId="ADAL" clId="{7DEF5799-C94C-4498-8B02-68EC21D02053}" dt="2018-09-05T04:10:59.169" v="318" actId="2696"/>
        <pc:sldMkLst>
          <pc:docMk/>
          <pc:sldMk cId="3584899565" sldId="732"/>
        </pc:sldMkLst>
      </pc:sldChg>
      <pc:sldChg chg="del">
        <pc:chgData name="Renske Smetsers" userId="2bb3a334-ad20-45a8-9a29-e7c9fd7c3c06" providerId="ADAL" clId="{7DEF5799-C94C-4498-8B02-68EC21D02053}" dt="2018-09-05T04:10:59.153" v="317" actId="2696"/>
        <pc:sldMkLst>
          <pc:docMk/>
          <pc:sldMk cId="377547302" sldId="733"/>
        </pc:sldMkLst>
      </pc:sldChg>
      <pc:sldChg chg="del">
        <pc:chgData name="Renske Smetsers" userId="2bb3a334-ad20-45a8-9a29-e7c9fd7c3c06" providerId="ADAL" clId="{7DEF5799-C94C-4498-8B02-68EC21D02053}" dt="2018-09-05T04:10:59.153" v="316" actId="2696"/>
        <pc:sldMkLst>
          <pc:docMk/>
          <pc:sldMk cId="1123857279" sldId="734"/>
        </pc:sldMkLst>
      </pc:sldChg>
      <pc:sldChg chg="del">
        <pc:chgData name="Renske Smetsers" userId="2bb3a334-ad20-45a8-9a29-e7c9fd7c3c06" providerId="ADAL" clId="{7DEF5799-C94C-4498-8B02-68EC21D02053}" dt="2018-09-05T04:10:59.137" v="315" actId="2696"/>
        <pc:sldMkLst>
          <pc:docMk/>
          <pc:sldMk cId="247404375" sldId="735"/>
        </pc:sldMkLst>
      </pc:sldChg>
      <pc:sldChg chg="del">
        <pc:chgData name="Renske Smetsers" userId="2bb3a334-ad20-45a8-9a29-e7c9fd7c3c06" providerId="ADAL" clId="{7DEF5799-C94C-4498-8B02-68EC21D02053}" dt="2018-09-05T04:10:59.122" v="314" actId="2696"/>
        <pc:sldMkLst>
          <pc:docMk/>
          <pc:sldMk cId="1123312307" sldId="736"/>
        </pc:sldMkLst>
      </pc:sldChg>
      <pc:sldChg chg="del">
        <pc:chgData name="Renske Smetsers" userId="2bb3a334-ad20-45a8-9a29-e7c9fd7c3c06" providerId="ADAL" clId="{7DEF5799-C94C-4498-8B02-68EC21D02053}" dt="2018-09-05T04:10:59.106" v="313" actId="2696"/>
        <pc:sldMkLst>
          <pc:docMk/>
          <pc:sldMk cId="1508321663" sldId="738"/>
        </pc:sldMkLst>
      </pc:sldChg>
      <pc:sldChg chg="del">
        <pc:chgData name="Renske Smetsers" userId="2bb3a334-ad20-45a8-9a29-e7c9fd7c3c06" providerId="ADAL" clId="{7DEF5799-C94C-4498-8B02-68EC21D02053}" dt="2018-09-05T04:10:59.087" v="310" actId="2696"/>
        <pc:sldMkLst>
          <pc:docMk/>
          <pc:sldMk cId="3322070924" sldId="739"/>
        </pc:sldMkLst>
      </pc:sldChg>
      <pc:sldChg chg="del">
        <pc:chgData name="Renske Smetsers" userId="2bb3a334-ad20-45a8-9a29-e7c9fd7c3c06" providerId="ADAL" clId="{7DEF5799-C94C-4498-8B02-68EC21D02053}" dt="2018-09-05T04:09:49.549" v="27" actId="2696"/>
        <pc:sldMkLst>
          <pc:docMk/>
          <pc:sldMk cId="1623694080" sldId="741"/>
        </pc:sldMkLst>
      </pc:sldChg>
      <pc:sldChg chg="del">
        <pc:chgData name="Renske Smetsers" userId="2bb3a334-ad20-45a8-9a29-e7c9fd7c3c06" providerId="ADAL" clId="{7DEF5799-C94C-4498-8B02-68EC21D02053}" dt="2018-09-05T04:10:12.444" v="75" actId="2696"/>
        <pc:sldMkLst>
          <pc:docMk/>
          <pc:sldMk cId="3058153414" sldId="742"/>
        </pc:sldMkLst>
      </pc:sldChg>
      <pc:sldChg chg="del">
        <pc:chgData name="Renske Smetsers" userId="2bb3a334-ad20-45a8-9a29-e7c9fd7c3c06" providerId="ADAL" clId="{7DEF5799-C94C-4498-8B02-68EC21D02053}" dt="2018-09-05T04:10:59.075" v="309" actId="2696"/>
        <pc:sldMkLst>
          <pc:docMk/>
          <pc:sldMk cId="95582933" sldId="743"/>
        </pc:sldMkLst>
      </pc:sldChg>
      <pc:sldChg chg="del">
        <pc:chgData name="Renske Smetsers" userId="2bb3a334-ad20-45a8-9a29-e7c9fd7c3c06" providerId="ADAL" clId="{7DEF5799-C94C-4498-8B02-68EC21D02053}" dt="2018-09-05T04:10:59.255" v="326" actId="2696"/>
        <pc:sldMkLst>
          <pc:docMk/>
          <pc:sldMk cId="3225473168" sldId="745"/>
        </pc:sldMkLst>
      </pc:sldChg>
      <pc:sldChg chg="del">
        <pc:chgData name="Renske Smetsers" userId="2bb3a334-ad20-45a8-9a29-e7c9fd7c3c06" providerId="ADAL" clId="{7DEF5799-C94C-4498-8B02-68EC21D02053}" dt="2018-09-05T04:10:59.239" v="324" actId="2696"/>
        <pc:sldMkLst>
          <pc:docMk/>
          <pc:sldMk cId="140857979" sldId="746"/>
        </pc:sldMkLst>
      </pc:sldChg>
      <pc:sldChg chg="del">
        <pc:chgData name="Renske Smetsers" userId="2bb3a334-ad20-45a8-9a29-e7c9fd7c3c06" providerId="ADAL" clId="{7DEF5799-C94C-4498-8B02-68EC21D02053}" dt="2018-09-05T04:10:59.222" v="323" actId="2696"/>
        <pc:sldMkLst>
          <pc:docMk/>
          <pc:sldMk cId="2403869296" sldId="747"/>
        </pc:sldMkLst>
      </pc:sldChg>
      <pc:sldChg chg="del">
        <pc:chgData name="Renske Smetsers" userId="2bb3a334-ad20-45a8-9a29-e7c9fd7c3c06" providerId="ADAL" clId="{7DEF5799-C94C-4498-8B02-68EC21D02053}" dt="2018-09-05T04:10:59.255" v="325" actId="2696"/>
        <pc:sldMkLst>
          <pc:docMk/>
          <pc:sldMk cId="1932670239" sldId="749"/>
        </pc:sldMkLst>
      </pc:sldChg>
      <pc:sldChg chg="del">
        <pc:chgData name="Renske Smetsers" userId="2bb3a334-ad20-45a8-9a29-e7c9fd7c3c06" providerId="ADAL" clId="{7DEF5799-C94C-4498-8B02-68EC21D02053}" dt="2018-09-05T04:10:59.184" v="319" actId="2696"/>
        <pc:sldMkLst>
          <pc:docMk/>
          <pc:sldMk cId="16291911" sldId="750"/>
        </pc:sldMkLst>
      </pc:sldChg>
      <pc:sldChg chg="del">
        <pc:chgData name="Renske Smetsers" userId="2bb3a334-ad20-45a8-9a29-e7c9fd7c3c06" providerId="ADAL" clId="{7DEF5799-C94C-4498-8B02-68EC21D02053}" dt="2018-09-05T04:10:54.539" v="254" actId="2696"/>
        <pc:sldMkLst>
          <pc:docMk/>
          <pc:sldMk cId="873720371" sldId="751"/>
        </pc:sldMkLst>
      </pc:sldChg>
      <pc:sldChg chg="del">
        <pc:chgData name="Renske Smetsers" userId="2bb3a334-ad20-45a8-9a29-e7c9fd7c3c06" providerId="ADAL" clId="{7DEF5799-C94C-4498-8B02-68EC21D02053}" dt="2018-09-05T04:10:59.301" v="330" actId="2696"/>
        <pc:sldMkLst>
          <pc:docMk/>
          <pc:sldMk cId="2629867798" sldId="756"/>
        </pc:sldMkLst>
      </pc:sldChg>
      <pc:sldChg chg="del">
        <pc:chgData name="Renske Smetsers" userId="2bb3a334-ad20-45a8-9a29-e7c9fd7c3c06" providerId="ADAL" clId="{7DEF5799-C94C-4498-8B02-68EC21D02053}" dt="2018-09-05T04:10:59.286" v="329" actId="2696"/>
        <pc:sldMkLst>
          <pc:docMk/>
          <pc:sldMk cId="1411017967" sldId="757"/>
        </pc:sldMkLst>
      </pc:sldChg>
      <pc:sldChg chg="del">
        <pc:chgData name="Renske Smetsers" userId="2bb3a334-ad20-45a8-9a29-e7c9fd7c3c06" providerId="ADAL" clId="{7DEF5799-C94C-4498-8B02-68EC21D02053}" dt="2018-09-05T04:10:59.286" v="328" actId="2696"/>
        <pc:sldMkLst>
          <pc:docMk/>
          <pc:sldMk cId="1400039912" sldId="758"/>
        </pc:sldMkLst>
      </pc:sldChg>
      <pc:sldChg chg="del">
        <pc:chgData name="Renske Smetsers" userId="2bb3a334-ad20-45a8-9a29-e7c9fd7c3c06" providerId="ADAL" clId="{7DEF5799-C94C-4498-8B02-68EC21D02053}" dt="2018-09-05T04:10:59.317" v="331" actId="2696"/>
        <pc:sldMkLst>
          <pc:docMk/>
          <pc:sldMk cId="1838056202" sldId="759"/>
        </pc:sldMkLst>
      </pc:sldChg>
      <pc:sldChg chg="del">
        <pc:chgData name="Renske Smetsers" userId="2bb3a334-ad20-45a8-9a29-e7c9fd7c3c06" providerId="ADAL" clId="{7DEF5799-C94C-4498-8B02-68EC21D02053}" dt="2018-09-05T04:10:59.411" v="340" actId="2696"/>
        <pc:sldMkLst>
          <pc:docMk/>
          <pc:sldMk cId="3343027904" sldId="760"/>
        </pc:sldMkLst>
      </pc:sldChg>
      <pc:sldChg chg="del">
        <pc:chgData name="Renske Smetsers" userId="2bb3a334-ad20-45a8-9a29-e7c9fd7c3c06" providerId="ADAL" clId="{7DEF5799-C94C-4498-8B02-68EC21D02053}" dt="2018-09-05T04:10:59.348" v="333" actId="2696"/>
        <pc:sldMkLst>
          <pc:docMk/>
          <pc:sldMk cId="512816740" sldId="761"/>
        </pc:sldMkLst>
      </pc:sldChg>
      <pc:sldChg chg="del">
        <pc:chgData name="Renske Smetsers" userId="2bb3a334-ad20-45a8-9a29-e7c9fd7c3c06" providerId="ADAL" clId="{7DEF5799-C94C-4498-8B02-68EC21D02053}" dt="2018-09-05T04:10:59.333" v="332" actId="2696"/>
        <pc:sldMkLst>
          <pc:docMk/>
          <pc:sldMk cId="1511396908" sldId="762"/>
        </pc:sldMkLst>
      </pc:sldChg>
      <pc:sldChg chg="del">
        <pc:chgData name="Renske Smetsers" userId="2bb3a334-ad20-45a8-9a29-e7c9fd7c3c06" providerId="ADAL" clId="{7DEF5799-C94C-4498-8B02-68EC21D02053}" dt="2018-09-05T04:10:59.270" v="327" actId="2696"/>
        <pc:sldMkLst>
          <pc:docMk/>
          <pc:sldMk cId="1885376979" sldId="763"/>
        </pc:sldMkLst>
      </pc:sldChg>
      <pc:sldChg chg="del">
        <pc:chgData name="Renske Smetsers" userId="2bb3a334-ad20-45a8-9a29-e7c9fd7c3c06" providerId="ADAL" clId="{7DEF5799-C94C-4498-8B02-68EC21D02053}" dt="2018-09-05T04:10:59.348" v="334" actId="2696"/>
        <pc:sldMkLst>
          <pc:docMk/>
          <pc:sldMk cId="444398444" sldId="764"/>
        </pc:sldMkLst>
      </pc:sldChg>
      <pc:sldChg chg="del">
        <pc:chgData name="Renske Smetsers" userId="2bb3a334-ad20-45a8-9a29-e7c9fd7c3c06" providerId="ADAL" clId="{7DEF5799-C94C-4498-8B02-68EC21D02053}" dt="2018-09-05T04:10:59.380" v="336" actId="2696"/>
        <pc:sldMkLst>
          <pc:docMk/>
          <pc:sldMk cId="160389871" sldId="765"/>
        </pc:sldMkLst>
      </pc:sldChg>
      <pc:sldChg chg="del">
        <pc:chgData name="Renske Smetsers" userId="2bb3a334-ad20-45a8-9a29-e7c9fd7c3c06" providerId="ADAL" clId="{7DEF5799-C94C-4498-8B02-68EC21D02053}" dt="2018-09-05T04:10:59.069" v="308" actId="2696"/>
        <pc:sldMkLst>
          <pc:docMk/>
          <pc:sldMk cId="1979790117" sldId="766"/>
        </pc:sldMkLst>
      </pc:sldChg>
      <pc:sldChg chg="del">
        <pc:chgData name="Renske Smetsers" userId="2bb3a334-ad20-45a8-9a29-e7c9fd7c3c06" providerId="ADAL" clId="{7DEF5799-C94C-4498-8B02-68EC21D02053}" dt="2018-09-05T04:10:59.364" v="335" actId="2696"/>
        <pc:sldMkLst>
          <pc:docMk/>
          <pc:sldMk cId="1189990848" sldId="767"/>
        </pc:sldMkLst>
      </pc:sldChg>
      <pc:sldChg chg="del">
        <pc:chgData name="Renske Smetsers" userId="2bb3a334-ad20-45a8-9a29-e7c9fd7c3c06" providerId="ADAL" clId="{7DEF5799-C94C-4498-8B02-68EC21D02053}" dt="2018-09-05T04:10:59.380" v="337" actId="2696"/>
        <pc:sldMkLst>
          <pc:docMk/>
          <pc:sldMk cId="3065201021" sldId="768"/>
        </pc:sldMkLst>
      </pc:sldChg>
      <pc:sldChg chg="del">
        <pc:chgData name="Renske Smetsers" userId="2bb3a334-ad20-45a8-9a29-e7c9fd7c3c06" providerId="ADAL" clId="{7DEF5799-C94C-4498-8B02-68EC21D02053}" dt="2018-09-05T04:10:12.531" v="87" actId="2696"/>
        <pc:sldMkLst>
          <pc:docMk/>
          <pc:sldMk cId="1735909283" sldId="769"/>
        </pc:sldMkLst>
      </pc:sldChg>
      <pc:sldChg chg="del">
        <pc:chgData name="Renske Smetsers" userId="2bb3a334-ad20-45a8-9a29-e7c9fd7c3c06" providerId="ADAL" clId="{7DEF5799-C94C-4498-8B02-68EC21D02053}" dt="2018-09-05T04:10:17.405" v="96" actId="2696"/>
        <pc:sldMkLst>
          <pc:docMk/>
          <pc:sldMk cId="3158394633" sldId="770"/>
        </pc:sldMkLst>
      </pc:sldChg>
      <pc:sldChg chg="del">
        <pc:chgData name="Renske Smetsers" userId="2bb3a334-ad20-45a8-9a29-e7c9fd7c3c06" providerId="ADAL" clId="{7DEF5799-C94C-4498-8B02-68EC21D02053}" dt="2018-09-05T04:10:17.608" v="111" actId="2696"/>
        <pc:sldMkLst>
          <pc:docMk/>
          <pc:sldMk cId="3696115083" sldId="772"/>
        </pc:sldMkLst>
      </pc:sldChg>
      <pc:sldChg chg="del">
        <pc:chgData name="Renske Smetsers" userId="2bb3a334-ad20-45a8-9a29-e7c9fd7c3c06" providerId="ADAL" clId="{7DEF5799-C94C-4498-8B02-68EC21D02053}" dt="2018-09-05T04:10:12.433" v="74" actId="2696"/>
        <pc:sldMkLst>
          <pc:docMk/>
          <pc:sldMk cId="4145562332" sldId="773"/>
        </pc:sldMkLst>
      </pc:sldChg>
      <pc:sldChg chg="del">
        <pc:chgData name="Renske Smetsers" userId="2bb3a334-ad20-45a8-9a29-e7c9fd7c3c06" providerId="ADAL" clId="{7DEF5799-C94C-4498-8B02-68EC21D02053}" dt="2018-09-05T04:10:17.421" v="99" actId="2696"/>
        <pc:sldMkLst>
          <pc:docMk/>
          <pc:sldMk cId="2185159649" sldId="774"/>
        </pc:sldMkLst>
      </pc:sldChg>
      <pc:sldChg chg="del">
        <pc:chgData name="Renske Smetsers" userId="2bb3a334-ad20-45a8-9a29-e7c9fd7c3c06" providerId="ADAL" clId="{7DEF5799-C94C-4498-8B02-68EC21D02053}" dt="2018-09-05T04:10:17.608" v="110" actId="2696"/>
        <pc:sldMkLst>
          <pc:docMk/>
          <pc:sldMk cId="3075916915" sldId="775"/>
        </pc:sldMkLst>
      </pc:sldChg>
      <pc:sldChg chg="del">
        <pc:chgData name="Renske Smetsers" userId="2bb3a334-ad20-45a8-9a29-e7c9fd7c3c06" providerId="ADAL" clId="{7DEF5799-C94C-4498-8B02-68EC21D02053}" dt="2018-09-05T04:10:17.576" v="106" actId="2696"/>
        <pc:sldMkLst>
          <pc:docMk/>
          <pc:sldMk cId="2239048031" sldId="776"/>
        </pc:sldMkLst>
      </pc:sldChg>
      <pc:sldChg chg="del">
        <pc:chgData name="Renske Smetsers" userId="2bb3a334-ad20-45a8-9a29-e7c9fd7c3c06" providerId="ADAL" clId="{7DEF5799-C94C-4498-8B02-68EC21D02053}" dt="2018-09-05T04:10:17.436" v="101" actId="2696"/>
        <pc:sldMkLst>
          <pc:docMk/>
          <pc:sldMk cId="4027159660" sldId="777"/>
        </pc:sldMkLst>
      </pc:sldChg>
      <pc:sldChg chg="del">
        <pc:chgData name="Renske Smetsers" userId="2bb3a334-ad20-45a8-9a29-e7c9fd7c3c06" providerId="ADAL" clId="{7DEF5799-C94C-4498-8B02-68EC21D02053}" dt="2018-09-05T04:10:28.162" v="204" actId="2696"/>
        <pc:sldMkLst>
          <pc:docMk/>
          <pc:sldMk cId="2887348201" sldId="778"/>
        </pc:sldMkLst>
      </pc:sldChg>
      <pc:sldChg chg="del">
        <pc:chgData name="Renske Smetsers" userId="2bb3a334-ad20-45a8-9a29-e7c9fd7c3c06" providerId="ADAL" clId="{7DEF5799-C94C-4498-8B02-68EC21D02053}" dt="2018-09-05T04:10:28.141" v="203" actId="2696"/>
        <pc:sldMkLst>
          <pc:docMk/>
          <pc:sldMk cId="3669761662" sldId="779"/>
        </pc:sldMkLst>
      </pc:sldChg>
      <pc:sldChg chg="del">
        <pc:chgData name="Renske Smetsers" userId="2bb3a334-ad20-45a8-9a29-e7c9fd7c3c06" providerId="ADAL" clId="{7DEF5799-C94C-4498-8B02-68EC21D02053}" dt="2018-09-05T04:10:28.141" v="202" actId="2696"/>
        <pc:sldMkLst>
          <pc:docMk/>
          <pc:sldMk cId="4083223568" sldId="780"/>
        </pc:sldMkLst>
      </pc:sldChg>
      <pc:sldChg chg="del">
        <pc:chgData name="Renske Smetsers" userId="2bb3a334-ad20-45a8-9a29-e7c9fd7c3c06" providerId="ADAL" clId="{7DEF5799-C94C-4498-8B02-68EC21D02053}" dt="2018-09-05T04:10:28.125" v="201" actId="2696"/>
        <pc:sldMkLst>
          <pc:docMk/>
          <pc:sldMk cId="4067419152" sldId="781"/>
        </pc:sldMkLst>
      </pc:sldChg>
      <pc:sldChg chg="del">
        <pc:chgData name="Renske Smetsers" userId="2bb3a334-ad20-45a8-9a29-e7c9fd7c3c06" providerId="ADAL" clId="{7DEF5799-C94C-4498-8B02-68EC21D02053}" dt="2018-09-05T04:10:28.125" v="200" actId="2696"/>
        <pc:sldMkLst>
          <pc:docMk/>
          <pc:sldMk cId="3319484451" sldId="782"/>
        </pc:sldMkLst>
      </pc:sldChg>
      <pc:sldChg chg="del">
        <pc:chgData name="Renske Smetsers" userId="2bb3a334-ad20-45a8-9a29-e7c9fd7c3c06" providerId="ADAL" clId="{7DEF5799-C94C-4498-8B02-68EC21D02053}" dt="2018-09-05T04:10:12.516" v="83" actId="2696"/>
        <pc:sldMkLst>
          <pc:docMk/>
          <pc:sldMk cId="2560918750" sldId="783"/>
        </pc:sldMkLst>
      </pc:sldChg>
      <pc:sldChg chg="del">
        <pc:chgData name="Renske Smetsers" userId="2bb3a334-ad20-45a8-9a29-e7c9fd7c3c06" providerId="ADAL" clId="{7DEF5799-C94C-4498-8B02-68EC21D02053}" dt="2018-09-05T04:10:12.500" v="82" actId="2696"/>
        <pc:sldMkLst>
          <pc:docMk/>
          <pc:sldMk cId="2637238272" sldId="784"/>
        </pc:sldMkLst>
      </pc:sldChg>
      <pc:sldChg chg="del">
        <pc:chgData name="Renske Smetsers" userId="2bb3a334-ad20-45a8-9a29-e7c9fd7c3c06" providerId="ADAL" clId="{7DEF5799-C94C-4498-8B02-68EC21D02053}" dt="2018-09-05T04:10:12.531" v="85" actId="2696"/>
        <pc:sldMkLst>
          <pc:docMk/>
          <pc:sldMk cId="480116732" sldId="785"/>
        </pc:sldMkLst>
      </pc:sldChg>
      <pc:sldChg chg="del">
        <pc:chgData name="Renske Smetsers" userId="2bb3a334-ad20-45a8-9a29-e7c9fd7c3c06" providerId="ADAL" clId="{7DEF5799-C94C-4498-8B02-68EC21D02053}" dt="2018-09-05T04:10:12.469" v="78" actId="2696"/>
        <pc:sldMkLst>
          <pc:docMk/>
          <pc:sldMk cId="29728101" sldId="786"/>
        </pc:sldMkLst>
      </pc:sldChg>
      <pc:sldChg chg="del">
        <pc:chgData name="Renske Smetsers" userId="2bb3a334-ad20-45a8-9a29-e7c9fd7c3c06" providerId="ADAL" clId="{7DEF5799-C94C-4498-8B02-68EC21D02053}" dt="2018-09-05T04:10:12.452" v="77" actId="2696"/>
        <pc:sldMkLst>
          <pc:docMk/>
          <pc:sldMk cId="2344302524" sldId="787"/>
        </pc:sldMkLst>
      </pc:sldChg>
      <pc:sldChg chg="del">
        <pc:chgData name="Renske Smetsers" userId="2bb3a334-ad20-45a8-9a29-e7c9fd7c3c06" providerId="ADAL" clId="{7DEF5799-C94C-4498-8B02-68EC21D02053}" dt="2018-09-05T04:10:25.428" v="179" actId="2696"/>
        <pc:sldMkLst>
          <pc:docMk/>
          <pc:sldMk cId="1334742276" sldId="788"/>
        </pc:sldMkLst>
      </pc:sldChg>
      <pc:sldChg chg="del">
        <pc:chgData name="Renske Smetsers" userId="2bb3a334-ad20-45a8-9a29-e7c9fd7c3c06" providerId="ADAL" clId="{7DEF5799-C94C-4498-8B02-68EC21D02053}" dt="2018-09-05T04:10:25.441" v="180" actId="2696"/>
        <pc:sldMkLst>
          <pc:docMk/>
          <pc:sldMk cId="1263168143" sldId="789"/>
        </pc:sldMkLst>
      </pc:sldChg>
      <pc:sldChg chg="del">
        <pc:chgData name="Renske Smetsers" userId="2bb3a334-ad20-45a8-9a29-e7c9fd7c3c06" providerId="ADAL" clId="{7DEF5799-C94C-4498-8B02-68EC21D02053}" dt="2018-09-05T04:10:25.275" v="166" actId="2696"/>
        <pc:sldMkLst>
          <pc:docMk/>
          <pc:sldMk cId="852043696" sldId="790"/>
        </pc:sldMkLst>
      </pc:sldChg>
      <pc:sldChg chg="del">
        <pc:chgData name="Renske Smetsers" userId="2bb3a334-ad20-45a8-9a29-e7c9fd7c3c06" providerId="ADAL" clId="{7DEF5799-C94C-4498-8B02-68EC21D02053}" dt="2018-09-05T04:10:25.255" v="164" actId="2696"/>
        <pc:sldMkLst>
          <pc:docMk/>
          <pc:sldMk cId="798087507" sldId="791"/>
        </pc:sldMkLst>
      </pc:sldChg>
      <pc:sldChg chg="del">
        <pc:chgData name="Renske Smetsers" userId="2bb3a334-ad20-45a8-9a29-e7c9fd7c3c06" providerId="ADAL" clId="{7DEF5799-C94C-4498-8B02-68EC21D02053}" dt="2018-09-05T04:10:25.275" v="165" actId="2696"/>
        <pc:sldMkLst>
          <pc:docMk/>
          <pc:sldMk cId="2958212722" sldId="792"/>
        </pc:sldMkLst>
      </pc:sldChg>
      <pc:sldChg chg="del">
        <pc:chgData name="Renske Smetsers" userId="2bb3a334-ad20-45a8-9a29-e7c9fd7c3c06" providerId="ADAL" clId="{7DEF5799-C94C-4498-8B02-68EC21D02053}" dt="2018-09-05T04:10:48.468" v="243" actId="2696"/>
        <pc:sldMkLst>
          <pc:docMk/>
          <pc:sldMk cId="3054487644" sldId="793"/>
        </pc:sldMkLst>
      </pc:sldChg>
      <pc:sldChg chg="del">
        <pc:chgData name="Renske Smetsers" userId="2bb3a334-ad20-45a8-9a29-e7c9fd7c3c06" providerId="ADAL" clId="{7DEF5799-C94C-4498-8B02-68EC21D02053}" dt="2018-09-05T04:10:07.634" v="43" actId="2696"/>
        <pc:sldMkLst>
          <pc:docMk/>
          <pc:sldMk cId="2178667258" sldId="794"/>
        </pc:sldMkLst>
      </pc:sldChg>
      <pc:sldChg chg="modSp">
        <pc:chgData name="Renske Smetsers" userId="2bb3a334-ad20-45a8-9a29-e7c9fd7c3c06" providerId="ADAL" clId="{7DEF5799-C94C-4498-8B02-68EC21D02053}" dt="2018-09-05T04:31:10.579" v="669" actId="20577"/>
        <pc:sldMkLst>
          <pc:docMk/>
          <pc:sldMk cId="1033049283" sldId="795"/>
        </pc:sldMkLst>
        <pc:spChg chg="mod">
          <ac:chgData name="Renske Smetsers" userId="2bb3a334-ad20-45a8-9a29-e7c9fd7c3c06" providerId="ADAL" clId="{7DEF5799-C94C-4498-8B02-68EC21D02053}" dt="2018-09-05T04:31:10.579" v="669" actId="20577"/>
          <ac:spMkLst>
            <pc:docMk/>
            <pc:sldMk cId="1033049283" sldId="795"/>
            <ac:spMk id="4" creationId="{D36F12DD-7322-4270-AAA2-FDD3F7FF22F5}"/>
          </ac:spMkLst>
        </pc:spChg>
      </pc:sldChg>
      <pc:sldChg chg="modSp modAnim">
        <pc:chgData name="Renske Smetsers" userId="2bb3a334-ad20-45a8-9a29-e7c9fd7c3c06" providerId="ADAL" clId="{7DEF5799-C94C-4498-8B02-68EC21D02053}" dt="2018-09-05T04:27:49.580" v="592" actId="1076"/>
        <pc:sldMkLst>
          <pc:docMk/>
          <pc:sldMk cId="2387816049" sldId="796"/>
        </pc:sldMkLst>
        <pc:spChg chg="mod">
          <ac:chgData name="Renske Smetsers" userId="2bb3a334-ad20-45a8-9a29-e7c9fd7c3c06" providerId="ADAL" clId="{7DEF5799-C94C-4498-8B02-68EC21D02053}" dt="2018-09-05T04:27:42.662" v="591" actId="20577"/>
          <ac:spMkLst>
            <pc:docMk/>
            <pc:sldMk cId="2387816049" sldId="796"/>
            <ac:spMk id="3" creationId="{C43B6E35-24AA-4373-8BB3-E1498BC5BAD9}"/>
          </ac:spMkLst>
        </pc:spChg>
        <pc:spChg chg="mod">
          <ac:chgData name="Renske Smetsers" userId="2bb3a334-ad20-45a8-9a29-e7c9fd7c3c06" providerId="ADAL" clId="{7DEF5799-C94C-4498-8B02-68EC21D02053}" dt="2018-09-05T04:27:49.580" v="592" actId="1076"/>
          <ac:spMkLst>
            <pc:docMk/>
            <pc:sldMk cId="2387816049" sldId="796"/>
            <ac:spMk id="4" creationId="{D36F12DD-7322-4270-AAA2-FDD3F7FF22F5}"/>
          </ac:spMkLst>
        </pc:spChg>
      </pc:sldChg>
      <pc:sldChg chg="del">
        <pc:chgData name="Renske Smetsers" userId="2bb3a334-ad20-45a8-9a29-e7c9fd7c3c06" providerId="ADAL" clId="{7DEF5799-C94C-4498-8B02-68EC21D02053}" dt="2018-09-05T04:10:28.184" v="207" actId="2696"/>
        <pc:sldMkLst>
          <pc:docMk/>
          <pc:sldMk cId="2174503346" sldId="797"/>
        </pc:sldMkLst>
      </pc:sldChg>
      <pc:sldChg chg="add del">
        <pc:chgData name="Renske Smetsers" userId="2bb3a334-ad20-45a8-9a29-e7c9fd7c3c06" providerId="ADAL" clId="{7DEF5799-C94C-4498-8B02-68EC21D02053}" dt="2018-09-05T04:35:02.919" v="798" actId="2696"/>
        <pc:sldMkLst>
          <pc:docMk/>
          <pc:sldMk cId="4116841522" sldId="797"/>
        </pc:sldMkLst>
      </pc:sldChg>
      <pc:sldChg chg="del">
        <pc:chgData name="Renske Smetsers" userId="2bb3a334-ad20-45a8-9a29-e7c9fd7c3c06" providerId="ADAL" clId="{7DEF5799-C94C-4498-8B02-68EC21D02053}" dt="2018-09-05T04:10:28.194" v="208" actId="2696"/>
        <pc:sldMkLst>
          <pc:docMk/>
          <pc:sldMk cId="435879093" sldId="798"/>
        </pc:sldMkLst>
      </pc:sldChg>
      <pc:sldChg chg="modSp add modAnim">
        <pc:chgData name="Renske Smetsers" userId="2bb3a334-ad20-45a8-9a29-e7c9fd7c3c06" providerId="ADAL" clId="{7DEF5799-C94C-4498-8B02-68EC21D02053}" dt="2018-09-05T04:20:01.322" v="514"/>
        <pc:sldMkLst>
          <pc:docMk/>
          <pc:sldMk cId="3411693987" sldId="798"/>
        </pc:sldMkLst>
        <pc:spChg chg="mod">
          <ac:chgData name="Renske Smetsers" userId="2bb3a334-ad20-45a8-9a29-e7c9fd7c3c06" providerId="ADAL" clId="{7DEF5799-C94C-4498-8B02-68EC21D02053}" dt="2018-09-05T04:18:09.532" v="350" actId="20577"/>
          <ac:spMkLst>
            <pc:docMk/>
            <pc:sldMk cId="3411693987" sldId="798"/>
            <ac:spMk id="2" creationId="{39002E12-446B-4E32-A8BE-6348A0638E77}"/>
          </ac:spMkLst>
        </pc:spChg>
        <pc:spChg chg="mod">
          <ac:chgData name="Renske Smetsers" userId="2bb3a334-ad20-45a8-9a29-e7c9fd7c3c06" providerId="ADAL" clId="{7DEF5799-C94C-4498-8B02-68EC21D02053}" dt="2018-09-05T04:19:42.799" v="512" actId="20577"/>
          <ac:spMkLst>
            <pc:docMk/>
            <pc:sldMk cId="3411693987" sldId="798"/>
            <ac:spMk id="3" creationId="{71AF7608-5B6C-4B77-8C03-D48884E3C9C7}"/>
          </ac:spMkLst>
        </pc:spChg>
        <pc:spChg chg="mod">
          <ac:chgData name="Renske Smetsers" userId="2bb3a334-ad20-45a8-9a29-e7c9fd7c3c06" providerId="ADAL" clId="{7DEF5799-C94C-4498-8B02-68EC21D02053}" dt="2018-09-05T04:19:36.096" v="508" actId="20577"/>
          <ac:spMkLst>
            <pc:docMk/>
            <pc:sldMk cId="3411693987" sldId="798"/>
            <ac:spMk id="4" creationId="{E8898168-EA35-4EC9-BCBC-9A69F3F186CD}"/>
          </ac:spMkLst>
        </pc:spChg>
      </pc:sldChg>
      <pc:sldChg chg="del">
        <pc:chgData name="Renske Smetsers" userId="2bb3a334-ad20-45a8-9a29-e7c9fd7c3c06" providerId="ADAL" clId="{7DEF5799-C94C-4498-8B02-68EC21D02053}" dt="2018-09-05T04:10:28.241" v="215" actId="2696"/>
        <pc:sldMkLst>
          <pc:docMk/>
          <pc:sldMk cId="1323129811" sldId="799"/>
        </pc:sldMkLst>
      </pc:sldChg>
      <pc:sldChg chg="modSp add ord setBg">
        <pc:chgData name="Renske Smetsers" userId="2bb3a334-ad20-45a8-9a29-e7c9fd7c3c06" providerId="ADAL" clId="{7DEF5799-C94C-4498-8B02-68EC21D02053}" dt="2018-09-05T04:51:26.504" v="1257" actId="20577"/>
        <pc:sldMkLst>
          <pc:docMk/>
          <pc:sldMk cId="4072942410" sldId="799"/>
        </pc:sldMkLst>
        <pc:spChg chg="mod">
          <ac:chgData name="Renske Smetsers" userId="2bb3a334-ad20-45a8-9a29-e7c9fd7c3c06" providerId="ADAL" clId="{7DEF5799-C94C-4498-8B02-68EC21D02053}" dt="2018-09-05T04:51:26.504" v="1257" actId="20577"/>
          <ac:spMkLst>
            <pc:docMk/>
            <pc:sldMk cId="4072942410" sldId="799"/>
            <ac:spMk id="2" creationId="{D24697C5-DEA6-4F3F-B99E-7EB21299BE70}"/>
          </ac:spMkLst>
        </pc:spChg>
        <pc:spChg chg="mod">
          <ac:chgData name="Renske Smetsers" userId="2bb3a334-ad20-45a8-9a29-e7c9fd7c3c06" providerId="ADAL" clId="{7DEF5799-C94C-4498-8B02-68EC21D02053}" dt="2018-09-05T04:35:10.851" v="820" actId="20577"/>
          <ac:spMkLst>
            <pc:docMk/>
            <pc:sldMk cId="4072942410" sldId="799"/>
            <ac:spMk id="3" creationId="{72D5FA67-284E-4329-979E-6B2FB510AC41}"/>
          </ac:spMkLst>
        </pc:spChg>
      </pc:sldChg>
      <pc:sldChg chg="modSp add ord setBg">
        <pc:chgData name="Renske Smetsers" userId="2bb3a334-ad20-45a8-9a29-e7c9fd7c3c06" providerId="ADAL" clId="{7DEF5799-C94C-4498-8B02-68EC21D02053}" dt="2018-09-05T04:52:06.196" v="1294" actId="113"/>
        <pc:sldMkLst>
          <pc:docMk/>
          <pc:sldMk cId="981146277" sldId="800"/>
        </pc:sldMkLst>
        <pc:spChg chg="mod">
          <ac:chgData name="Renske Smetsers" userId="2bb3a334-ad20-45a8-9a29-e7c9fd7c3c06" providerId="ADAL" clId="{7DEF5799-C94C-4498-8B02-68EC21D02053}" dt="2018-09-05T04:51:21.193" v="1251" actId="20577"/>
          <ac:spMkLst>
            <pc:docMk/>
            <pc:sldMk cId="981146277" sldId="800"/>
            <ac:spMk id="2" creationId="{B49A03B0-067D-42E7-BB7D-E75076D5F75C}"/>
          </ac:spMkLst>
        </pc:spChg>
        <pc:spChg chg="mod">
          <ac:chgData name="Renske Smetsers" userId="2bb3a334-ad20-45a8-9a29-e7c9fd7c3c06" providerId="ADAL" clId="{7DEF5799-C94C-4498-8B02-68EC21D02053}" dt="2018-09-05T04:52:06.196" v="1294" actId="113"/>
          <ac:spMkLst>
            <pc:docMk/>
            <pc:sldMk cId="981146277" sldId="800"/>
            <ac:spMk id="3" creationId="{AE460FB0-0F67-44DA-85F0-24D427C7128E}"/>
          </ac:spMkLst>
        </pc:spChg>
      </pc:sldChg>
      <pc:sldChg chg="del">
        <pc:chgData name="Renske Smetsers" userId="2bb3a334-ad20-45a8-9a29-e7c9fd7c3c06" providerId="ADAL" clId="{7DEF5799-C94C-4498-8B02-68EC21D02053}" dt="2018-09-05T04:10:28.225" v="213" actId="2696"/>
        <pc:sldMkLst>
          <pc:docMk/>
          <pc:sldMk cId="2617238390" sldId="800"/>
        </pc:sldMkLst>
      </pc:sldChg>
      <pc:sldChg chg="del">
        <pc:chgData name="Renske Smetsers" userId="2bb3a334-ad20-45a8-9a29-e7c9fd7c3c06" providerId="ADAL" clId="{7DEF5799-C94C-4498-8B02-68EC21D02053}" dt="2018-09-05T04:10:28.210" v="212" actId="2696"/>
        <pc:sldMkLst>
          <pc:docMk/>
          <pc:sldMk cId="194598720" sldId="801"/>
        </pc:sldMkLst>
      </pc:sldChg>
      <pc:sldChg chg="del">
        <pc:chgData name="Renske Smetsers" userId="2bb3a334-ad20-45a8-9a29-e7c9fd7c3c06" providerId="ADAL" clId="{7DEF5799-C94C-4498-8B02-68EC21D02053}" dt="2018-09-05T04:10:28.210" v="211" actId="2696"/>
        <pc:sldMkLst>
          <pc:docMk/>
          <pc:sldMk cId="540314844" sldId="802"/>
        </pc:sldMkLst>
      </pc:sldChg>
      <pc:sldChg chg="del">
        <pc:chgData name="Renske Smetsers" userId="2bb3a334-ad20-45a8-9a29-e7c9fd7c3c06" providerId="ADAL" clId="{7DEF5799-C94C-4498-8B02-68EC21D02053}" dt="2018-09-05T04:10:28.194" v="210" actId="2696"/>
        <pc:sldMkLst>
          <pc:docMk/>
          <pc:sldMk cId="3937092401" sldId="803"/>
        </pc:sldMkLst>
      </pc:sldChg>
      <pc:sldChg chg="del">
        <pc:chgData name="Renske Smetsers" userId="2bb3a334-ad20-45a8-9a29-e7c9fd7c3c06" providerId="ADAL" clId="{7DEF5799-C94C-4498-8B02-68EC21D02053}" dt="2018-09-05T04:10:28.194" v="209" actId="2696"/>
        <pc:sldMkLst>
          <pc:docMk/>
          <pc:sldMk cId="2002926131" sldId="804"/>
        </pc:sldMkLst>
      </pc:sldChg>
      <pc:sldChg chg="del">
        <pc:chgData name="Renske Smetsers" userId="2bb3a334-ad20-45a8-9a29-e7c9fd7c3c06" providerId="ADAL" clId="{7DEF5799-C94C-4498-8B02-68EC21D02053}" dt="2018-09-05T04:10:28.175" v="206" actId="2696"/>
        <pc:sldMkLst>
          <pc:docMk/>
          <pc:sldMk cId="925997903" sldId="805"/>
        </pc:sldMkLst>
      </pc:sldChg>
      <pc:sldChg chg="del">
        <pc:chgData name="Renske Smetsers" userId="2bb3a334-ad20-45a8-9a29-e7c9fd7c3c06" providerId="ADAL" clId="{7DEF5799-C94C-4498-8B02-68EC21D02053}" dt="2018-09-05T04:10:28.166" v="205" actId="2696"/>
        <pc:sldMkLst>
          <pc:docMk/>
          <pc:sldMk cId="2929540081" sldId="806"/>
        </pc:sldMkLst>
      </pc:sldChg>
      <pc:sldChg chg="del">
        <pc:chgData name="Renske Smetsers" userId="2bb3a334-ad20-45a8-9a29-e7c9fd7c3c06" providerId="ADAL" clId="{7DEF5799-C94C-4498-8B02-68EC21D02053}" dt="2018-09-05T04:10:28.062" v="193" actId="2696"/>
        <pc:sldMkLst>
          <pc:docMk/>
          <pc:sldMk cId="2790380439" sldId="807"/>
        </pc:sldMkLst>
      </pc:sldChg>
      <pc:sldChg chg="del">
        <pc:chgData name="Renske Smetsers" userId="2bb3a334-ad20-45a8-9a29-e7c9fd7c3c06" providerId="ADAL" clId="{7DEF5799-C94C-4498-8B02-68EC21D02053}" dt="2018-09-05T04:10:28.395" v="234" actId="2696"/>
        <pc:sldMkLst>
          <pc:docMk/>
          <pc:sldMk cId="2453314835" sldId="808"/>
        </pc:sldMkLst>
      </pc:sldChg>
      <pc:sldChg chg="del">
        <pc:chgData name="Renske Smetsers" userId="2bb3a334-ad20-45a8-9a29-e7c9fd7c3c06" providerId="ADAL" clId="{7DEF5799-C94C-4498-8B02-68EC21D02053}" dt="2018-09-05T04:10:28.343" v="226" actId="2696"/>
        <pc:sldMkLst>
          <pc:docMk/>
          <pc:sldMk cId="1569305791" sldId="809"/>
        </pc:sldMkLst>
      </pc:sldChg>
      <pc:sldChg chg="del">
        <pc:chgData name="Renske Smetsers" userId="2bb3a334-ad20-45a8-9a29-e7c9fd7c3c06" providerId="ADAL" clId="{7DEF5799-C94C-4498-8B02-68EC21D02053}" dt="2018-09-05T04:10:28.379" v="230" actId="2696"/>
        <pc:sldMkLst>
          <pc:docMk/>
          <pc:sldMk cId="4250420490" sldId="810"/>
        </pc:sldMkLst>
      </pc:sldChg>
      <pc:sldChg chg="del">
        <pc:chgData name="Renske Smetsers" userId="2bb3a334-ad20-45a8-9a29-e7c9fd7c3c06" providerId="ADAL" clId="{7DEF5799-C94C-4498-8B02-68EC21D02053}" dt="2018-09-05T04:10:28.310" v="220" actId="2696"/>
        <pc:sldMkLst>
          <pc:docMk/>
          <pc:sldMk cId="1524965751" sldId="812"/>
        </pc:sldMkLst>
      </pc:sldChg>
      <pc:sldChg chg="del">
        <pc:chgData name="Renske Smetsers" userId="2bb3a334-ad20-45a8-9a29-e7c9fd7c3c06" providerId="ADAL" clId="{7DEF5799-C94C-4498-8B02-68EC21D02053}" dt="2018-09-05T04:10:28.295" v="219" actId="2696"/>
        <pc:sldMkLst>
          <pc:docMk/>
          <pc:sldMk cId="3547341871" sldId="813"/>
        </pc:sldMkLst>
      </pc:sldChg>
      <pc:sldChg chg="del">
        <pc:chgData name="Renske Smetsers" userId="2bb3a334-ad20-45a8-9a29-e7c9fd7c3c06" providerId="ADAL" clId="{7DEF5799-C94C-4498-8B02-68EC21D02053}" dt="2018-09-05T04:10:28.272" v="218" actId="2696"/>
        <pc:sldMkLst>
          <pc:docMk/>
          <pc:sldMk cId="2212482607" sldId="814"/>
        </pc:sldMkLst>
      </pc:sldChg>
      <pc:sldChg chg="del">
        <pc:chgData name="Renske Smetsers" userId="2bb3a334-ad20-45a8-9a29-e7c9fd7c3c06" providerId="ADAL" clId="{7DEF5799-C94C-4498-8B02-68EC21D02053}" dt="2018-09-05T04:10:28.257" v="217" actId="2696"/>
        <pc:sldMkLst>
          <pc:docMk/>
          <pc:sldMk cId="2371787059" sldId="816"/>
        </pc:sldMkLst>
      </pc:sldChg>
      <pc:sldChg chg="del">
        <pc:chgData name="Renske Smetsers" userId="2bb3a334-ad20-45a8-9a29-e7c9fd7c3c06" providerId="ADAL" clId="{7DEF5799-C94C-4498-8B02-68EC21D02053}" dt="2018-09-05T04:10:15.121" v="90" actId="2696"/>
        <pc:sldMkLst>
          <pc:docMk/>
          <pc:sldMk cId="3402438385" sldId="817"/>
        </pc:sldMkLst>
      </pc:sldChg>
      <pc:sldChg chg="del">
        <pc:chgData name="Renske Smetsers" userId="2bb3a334-ad20-45a8-9a29-e7c9fd7c3c06" providerId="ADAL" clId="{7DEF5799-C94C-4498-8B02-68EC21D02053}" dt="2018-09-05T04:10:28.225" v="214" actId="2696"/>
        <pc:sldMkLst>
          <pc:docMk/>
          <pc:sldMk cId="2368892810" sldId="818"/>
        </pc:sldMkLst>
      </pc:sldChg>
      <pc:sldChg chg="del">
        <pc:chgData name="Renske Smetsers" userId="2bb3a334-ad20-45a8-9a29-e7c9fd7c3c06" providerId="ADAL" clId="{7DEF5799-C94C-4498-8B02-68EC21D02053}" dt="2018-09-05T04:10:28.312" v="222" actId="2696"/>
        <pc:sldMkLst>
          <pc:docMk/>
          <pc:sldMk cId="3824597622" sldId="819"/>
        </pc:sldMkLst>
      </pc:sldChg>
      <pc:sldChg chg="del">
        <pc:chgData name="Renske Smetsers" userId="2bb3a334-ad20-45a8-9a29-e7c9fd7c3c06" providerId="ADAL" clId="{7DEF5799-C94C-4498-8B02-68EC21D02053}" dt="2018-09-05T04:09:49.517" v="24" actId="2696"/>
        <pc:sldMkLst>
          <pc:docMk/>
          <pc:sldMk cId="756585726" sldId="820"/>
        </pc:sldMkLst>
      </pc:sldChg>
      <pc:sldChg chg="del">
        <pc:chgData name="Renske Smetsers" userId="2bb3a334-ad20-45a8-9a29-e7c9fd7c3c06" providerId="ADAL" clId="{7DEF5799-C94C-4498-8B02-68EC21D02053}" dt="2018-09-05T04:09:49.533" v="25" actId="2696"/>
        <pc:sldMkLst>
          <pc:docMk/>
          <pc:sldMk cId="2391162269" sldId="821"/>
        </pc:sldMkLst>
      </pc:sldChg>
      <pc:sldChg chg="del">
        <pc:chgData name="Renske Smetsers" userId="2bb3a334-ad20-45a8-9a29-e7c9fd7c3c06" providerId="ADAL" clId="{7DEF5799-C94C-4498-8B02-68EC21D02053}" dt="2018-09-05T04:09:49.484" v="21" actId="2696"/>
        <pc:sldMkLst>
          <pc:docMk/>
          <pc:sldMk cId="402421089" sldId="822"/>
        </pc:sldMkLst>
      </pc:sldChg>
      <pc:sldChg chg="del">
        <pc:chgData name="Renske Smetsers" userId="2bb3a334-ad20-45a8-9a29-e7c9fd7c3c06" providerId="ADAL" clId="{7DEF5799-C94C-4498-8B02-68EC21D02053}" dt="2018-09-05T04:09:49.448" v="18" actId="2696"/>
        <pc:sldMkLst>
          <pc:docMk/>
          <pc:sldMk cId="1553395670" sldId="823"/>
        </pc:sldMkLst>
      </pc:sldChg>
      <pc:sldChg chg="del">
        <pc:chgData name="Renske Smetsers" userId="2bb3a334-ad20-45a8-9a29-e7c9fd7c3c06" providerId="ADAL" clId="{7DEF5799-C94C-4498-8B02-68EC21D02053}" dt="2018-09-05T04:09:49.416" v="16" actId="2696"/>
        <pc:sldMkLst>
          <pc:docMk/>
          <pc:sldMk cId="2196873849" sldId="825"/>
        </pc:sldMkLst>
      </pc:sldChg>
      <pc:sldChg chg="del">
        <pc:chgData name="Renske Smetsers" userId="2bb3a334-ad20-45a8-9a29-e7c9fd7c3c06" providerId="ADAL" clId="{7DEF5799-C94C-4498-8B02-68EC21D02053}" dt="2018-09-05T04:09:49.415" v="15" actId="2696"/>
        <pc:sldMkLst>
          <pc:docMk/>
          <pc:sldMk cId="3114853280" sldId="826"/>
        </pc:sldMkLst>
      </pc:sldChg>
      <pc:sldChg chg="del">
        <pc:chgData name="Renske Smetsers" userId="2bb3a334-ad20-45a8-9a29-e7c9fd7c3c06" providerId="ADAL" clId="{7DEF5799-C94C-4498-8B02-68EC21D02053}" dt="2018-09-05T04:09:49.400" v="14" actId="2696"/>
        <pc:sldMkLst>
          <pc:docMk/>
          <pc:sldMk cId="1184300047" sldId="827"/>
        </pc:sldMkLst>
      </pc:sldChg>
      <pc:sldChg chg="del">
        <pc:chgData name="Renske Smetsers" userId="2bb3a334-ad20-45a8-9a29-e7c9fd7c3c06" providerId="ADAL" clId="{7DEF5799-C94C-4498-8B02-68EC21D02053}" dt="2018-09-05T04:09:49.396" v="13" actId="2696"/>
        <pc:sldMkLst>
          <pc:docMk/>
          <pc:sldMk cId="2833143985" sldId="828"/>
        </pc:sldMkLst>
      </pc:sldChg>
      <pc:sldChg chg="del">
        <pc:chgData name="Renske Smetsers" userId="2bb3a334-ad20-45a8-9a29-e7c9fd7c3c06" providerId="ADAL" clId="{7DEF5799-C94C-4498-8B02-68EC21D02053}" dt="2018-09-05T04:09:49.347" v="10" actId="2696"/>
        <pc:sldMkLst>
          <pc:docMk/>
          <pc:sldMk cId="487293310" sldId="829"/>
        </pc:sldMkLst>
      </pc:sldChg>
      <pc:sldChg chg="del">
        <pc:chgData name="Renske Smetsers" userId="2bb3a334-ad20-45a8-9a29-e7c9fd7c3c06" providerId="ADAL" clId="{7DEF5799-C94C-4498-8B02-68EC21D02053}" dt="2018-09-05T04:09:49.316" v="9" actId="2696"/>
        <pc:sldMkLst>
          <pc:docMk/>
          <pc:sldMk cId="3204437601" sldId="830"/>
        </pc:sldMkLst>
      </pc:sldChg>
      <pc:sldChg chg="del">
        <pc:chgData name="Renske Smetsers" userId="2bb3a334-ad20-45a8-9a29-e7c9fd7c3c06" providerId="ADAL" clId="{7DEF5799-C94C-4498-8B02-68EC21D02053}" dt="2018-09-05T04:09:49.272" v="8" actId="2696"/>
        <pc:sldMkLst>
          <pc:docMk/>
          <pc:sldMk cId="2057524298" sldId="831"/>
        </pc:sldMkLst>
      </pc:sldChg>
      <pc:sldChg chg="del">
        <pc:chgData name="Renske Smetsers" userId="2bb3a334-ad20-45a8-9a29-e7c9fd7c3c06" providerId="ADAL" clId="{7DEF5799-C94C-4498-8B02-68EC21D02053}" dt="2018-09-05T04:09:49.180" v="6" actId="2696"/>
        <pc:sldMkLst>
          <pc:docMk/>
          <pc:sldMk cId="2122750694" sldId="832"/>
        </pc:sldMkLst>
      </pc:sldChg>
      <pc:sldChg chg="del">
        <pc:chgData name="Renske Smetsers" userId="2bb3a334-ad20-45a8-9a29-e7c9fd7c3c06" providerId="ADAL" clId="{7DEF5799-C94C-4498-8B02-68EC21D02053}" dt="2018-09-05T04:09:49.172" v="5" actId="2696"/>
        <pc:sldMkLst>
          <pc:docMk/>
          <pc:sldMk cId="2956847368" sldId="833"/>
        </pc:sldMkLst>
      </pc:sldChg>
      <pc:sldChg chg="del">
        <pc:chgData name="Renske Smetsers" userId="2bb3a334-ad20-45a8-9a29-e7c9fd7c3c06" providerId="ADAL" clId="{7DEF5799-C94C-4498-8B02-68EC21D02053}" dt="2018-09-05T04:09:49.163" v="4" actId="2696"/>
        <pc:sldMkLst>
          <pc:docMk/>
          <pc:sldMk cId="1638845589" sldId="834"/>
        </pc:sldMkLst>
      </pc:sldChg>
      <pc:sldChg chg="del">
        <pc:chgData name="Renske Smetsers" userId="2bb3a334-ad20-45a8-9a29-e7c9fd7c3c06" providerId="ADAL" clId="{7DEF5799-C94C-4498-8B02-68EC21D02053}" dt="2018-09-05T04:09:49.150" v="3" actId="2696"/>
        <pc:sldMkLst>
          <pc:docMk/>
          <pc:sldMk cId="845229080" sldId="835"/>
        </pc:sldMkLst>
      </pc:sldChg>
      <pc:sldChg chg="del">
        <pc:chgData name="Renske Smetsers" userId="2bb3a334-ad20-45a8-9a29-e7c9fd7c3c06" providerId="ADAL" clId="{7DEF5799-C94C-4498-8B02-68EC21D02053}" dt="2018-09-05T04:10:17.561" v="105" actId="2696"/>
        <pc:sldMkLst>
          <pc:docMk/>
          <pc:sldMk cId="1969930334" sldId="836"/>
        </pc:sldMkLst>
      </pc:sldChg>
      <pc:sldChg chg="del">
        <pc:chgData name="Renske Smetsers" userId="2bb3a334-ad20-45a8-9a29-e7c9fd7c3c06" providerId="ADAL" clId="{7DEF5799-C94C-4498-8B02-68EC21D02053}" dt="2018-09-05T04:10:17.643" v="112" actId="2696"/>
        <pc:sldMkLst>
          <pc:docMk/>
          <pc:sldMk cId="1625296932" sldId="837"/>
        </pc:sldMkLst>
      </pc:sldChg>
      <pc:sldChg chg="del">
        <pc:chgData name="Renske Smetsers" userId="2bb3a334-ad20-45a8-9a29-e7c9fd7c3c06" providerId="ADAL" clId="{7DEF5799-C94C-4498-8B02-68EC21D02053}" dt="2018-09-05T04:10:17.592" v="109" actId="2696"/>
        <pc:sldMkLst>
          <pc:docMk/>
          <pc:sldMk cId="2148494347" sldId="838"/>
        </pc:sldMkLst>
      </pc:sldChg>
      <pc:sldChg chg="del">
        <pc:chgData name="Renske Smetsers" userId="2bb3a334-ad20-45a8-9a29-e7c9fd7c3c06" providerId="ADAL" clId="{7DEF5799-C94C-4498-8B02-68EC21D02053}" dt="2018-09-05T04:10:17.592" v="108" actId="2696"/>
        <pc:sldMkLst>
          <pc:docMk/>
          <pc:sldMk cId="277097328" sldId="839"/>
        </pc:sldMkLst>
      </pc:sldChg>
      <pc:sldChg chg="del">
        <pc:chgData name="Renske Smetsers" userId="2bb3a334-ad20-45a8-9a29-e7c9fd7c3c06" providerId="ADAL" clId="{7DEF5799-C94C-4498-8B02-68EC21D02053}" dt="2018-09-05T04:10:17.576" v="107" actId="2696"/>
        <pc:sldMkLst>
          <pc:docMk/>
          <pc:sldMk cId="514008612" sldId="841"/>
        </pc:sldMkLst>
      </pc:sldChg>
      <pc:sldChg chg="del">
        <pc:chgData name="Renske Smetsers" userId="2bb3a334-ad20-45a8-9a29-e7c9fd7c3c06" providerId="ADAL" clId="{7DEF5799-C94C-4498-8B02-68EC21D02053}" dt="2018-09-05T04:10:17.508" v="104" actId="2696"/>
        <pc:sldMkLst>
          <pc:docMk/>
          <pc:sldMk cId="850294144" sldId="842"/>
        </pc:sldMkLst>
      </pc:sldChg>
      <pc:sldChg chg="del">
        <pc:chgData name="Renske Smetsers" userId="2bb3a334-ad20-45a8-9a29-e7c9fd7c3c06" providerId="ADAL" clId="{7DEF5799-C94C-4498-8B02-68EC21D02053}" dt="2018-09-05T04:10:17.436" v="102" actId="2696"/>
        <pc:sldMkLst>
          <pc:docMk/>
          <pc:sldMk cId="3784081630" sldId="843"/>
        </pc:sldMkLst>
      </pc:sldChg>
      <pc:sldChg chg="del">
        <pc:chgData name="Renske Smetsers" userId="2bb3a334-ad20-45a8-9a29-e7c9fd7c3c06" providerId="ADAL" clId="{7DEF5799-C94C-4498-8B02-68EC21D02053}" dt="2018-09-05T04:10:17.421" v="100" actId="2696"/>
        <pc:sldMkLst>
          <pc:docMk/>
          <pc:sldMk cId="266493842" sldId="844"/>
        </pc:sldMkLst>
      </pc:sldChg>
      <pc:sldChg chg="del">
        <pc:chgData name="Renske Smetsers" userId="2bb3a334-ad20-45a8-9a29-e7c9fd7c3c06" providerId="ADAL" clId="{7DEF5799-C94C-4498-8B02-68EC21D02053}" dt="2018-09-05T04:10:54.698" v="297" actId="2696"/>
        <pc:sldMkLst>
          <pc:docMk/>
          <pc:sldMk cId="3998777548" sldId="845"/>
        </pc:sldMkLst>
      </pc:sldChg>
      <pc:sldChg chg="del">
        <pc:chgData name="Renske Smetsers" userId="2bb3a334-ad20-45a8-9a29-e7c9fd7c3c06" providerId="ADAL" clId="{7DEF5799-C94C-4498-8B02-68EC21D02053}" dt="2018-09-05T04:10:54.682" v="294" actId="2696"/>
        <pc:sldMkLst>
          <pc:docMk/>
          <pc:sldMk cId="3629238163" sldId="846"/>
        </pc:sldMkLst>
      </pc:sldChg>
      <pc:sldChg chg="del">
        <pc:chgData name="Renske Smetsers" userId="2bb3a334-ad20-45a8-9a29-e7c9fd7c3c06" providerId="ADAL" clId="{7DEF5799-C94C-4498-8B02-68EC21D02053}" dt="2018-09-05T04:10:54.682" v="295" actId="2696"/>
        <pc:sldMkLst>
          <pc:docMk/>
          <pc:sldMk cId="1415090070" sldId="847"/>
        </pc:sldMkLst>
      </pc:sldChg>
      <pc:sldChg chg="del">
        <pc:chgData name="Renske Smetsers" userId="2bb3a334-ad20-45a8-9a29-e7c9fd7c3c06" providerId="ADAL" clId="{7DEF5799-C94C-4498-8B02-68EC21D02053}" dt="2018-09-05T04:10:59.395" v="339" actId="2696"/>
        <pc:sldMkLst>
          <pc:docMk/>
          <pc:sldMk cId="1834658793" sldId="848"/>
        </pc:sldMkLst>
      </pc:sldChg>
      <pc:sldChg chg="del">
        <pc:chgData name="Renske Smetsers" userId="2bb3a334-ad20-45a8-9a29-e7c9fd7c3c06" providerId="ADAL" clId="{7DEF5799-C94C-4498-8B02-68EC21D02053}" dt="2018-09-05T04:10:54.667" v="291" actId="2696"/>
        <pc:sldMkLst>
          <pc:docMk/>
          <pc:sldMk cId="1944196517" sldId="849"/>
        </pc:sldMkLst>
      </pc:sldChg>
      <pc:sldChg chg="del">
        <pc:chgData name="Renske Smetsers" userId="2bb3a334-ad20-45a8-9a29-e7c9fd7c3c06" providerId="ADAL" clId="{7DEF5799-C94C-4498-8B02-68EC21D02053}" dt="2018-09-05T04:10:54.667" v="292" actId="2696"/>
        <pc:sldMkLst>
          <pc:docMk/>
          <pc:sldMk cId="4243374602" sldId="850"/>
        </pc:sldMkLst>
      </pc:sldChg>
      <pc:sldChg chg="del">
        <pc:chgData name="Renske Smetsers" userId="2bb3a334-ad20-45a8-9a29-e7c9fd7c3c06" providerId="ADAL" clId="{7DEF5799-C94C-4498-8B02-68EC21D02053}" dt="2018-09-05T04:10:54.667" v="290" actId="2696"/>
        <pc:sldMkLst>
          <pc:docMk/>
          <pc:sldMk cId="413541579" sldId="851"/>
        </pc:sldMkLst>
      </pc:sldChg>
      <pc:sldChg chg="del">
        <pc:chgData name="Renske Smetsers" userId="2bb3a334-ad20-45a8-9a29-e7c9fd7c3c06" providerId="ADAL" clId="{7DEF5799-C94C-4498-8B02-68EC21D02053}" dt="2018-09-05T04:10:54.584" v="265" actId="2696"/>
        <pc:sldMkLst>
          <pc:docMk/>
          <pc:sldMk cId="1508175345" sldId="853"/>
        </pc:sldMkLst>
      </pc:sldChg>
      <pc:sldChg chg="del">
        <pc:chgData name="Renske Smetsers" userId="2bb3a334-ad20-45a8-9a29-e7c9fd7c3c06" providerId="ADAL" clId="{7DEF5799-C94C-4498-8B02-68EC21D02053}" dt="2018-09-05T04:10:54.635" v="281" actId="2696"/>
        <pc:sldMkLst>
          <pc:docMk/>
          <pc:sldMk cId="2759869738" sldId="854"/>
        </pc:sldMkLst>
      </pc:sldChg>
      <pc:sldChg chg="del">
        <pc:chgData name="Renske Smetsers" userId="2bb3a334-ad20-45a8-9a29-e7c9fd7c3c06" providerId="ADAL" clId="{7DEF5799-C94C-4498-8B02-68EC21D02053}" dt="2018-09-05T04:10:54.601" v="266" actId="2696"/>
        <pc:sldMkLst>
          <pc:docMk/>
          <pc:sldMk cId="2904888586" sldId="855"/>
        </pc:sldMkLst>
      </pc:sldChg>
      <pc:sldChg chg="del">
        <pc:chgData name="Renske Smetsers" userId="2bb3a334-ad20-45a8-9a29-e7c9fd7c3c06" providerId="ADAL" clId="{7DEF5799-C94C-4498-8B02-68EC21D02053}" dt="2018-09-05T04:10:54.584" v="264" actId="2696"/>
        <pc:sldMkLst>
          <pc:docMk/>
          <pc:sldMk cId="132158107" sldId="856"/>
        </pc:sldMkLst>
      </pc:sldChg>
      <pc:sldChg chg="del">
        <pc:chgData name="Renske Smetsers" userId="2bb3a334-ad20-45a8-9a29-e7c9fd7c3c06" providerId="ADAL" clId="{7DEF5799-C94C-4498-8B02-68EC21D02053}" dt="2018-09-05T04:10:59.442" v="341" actId="2696"/>
        <pc:sldMkLst>
          <pc:docMk/>
          <pc:sldMk cId="1235645089" sldId="857"/>
        </pc:sldMkLst>
      </pc:sldChg>
      <pc:sldChg chg="del">
        <pc:chgData name="Renske Smetsers" userId="2bb3a334-ad20-45a8-9a29-e7c9fd7c3c06" providerId="ADAL" clId="{7DEF5799-C94C-4498-8B02-68EC21D02053}" dt="2018-09-05T04:10:22.060" v="120" actId="2696"/>
        <pc:sldMkLst>
          <pc:docMk/>
          <pc:sldMk cId="1110418170" sldId="858"/>
        </pc:sldMkLst>
      </pc:sldChg>
      <pc:sldChg chg="del">
        <pc:chgData name="Renske Smetsers" userId="2bb3a334-ad20-45a8-9a29-e7c9fd7c3c06" providerId="ADAL" clId="{7DEF5799-C94C-4498-8B02-68EC21D02053}" dt="2018-09-05T04:10:25.476" v="185" actId="2696"/>
        <pc:sldMkLst>
          <pc:docMk/>
          <pc:sldMk cId="338235940" sldId="859"/>
        </pc:sldMkLst>
      </pc:sldChg>
      <pc:sldChg chg="del">
        <pc:chgData name="Renske Smetsers" userId="2bb3a334-ad20-45a8-9a29-e7c9fd7c3c06" providerId="ADAL" clId="{7DEF5799-C94C-4498-8B02-68EC21D02053}" dt="2018-09-05T04:10:22.037" v="118" actId="2696"/>
        <pc:sldMkLst>
          <pc:docMk/>
          <pc:sldMk cId="1140476906" sldId="861"/>
        </pc:sldMkLst>
      </pc:sldChg>
      <pc:sldChg chg="del">
        <pc:chgData name="Renske Smetsers" userId="2bb3a334-ad20-45a8-9a29-e7c9fd7c3c06" providerId="ADAL" clId="{7DEF5799-C94C-4498-8B02-68EC21D02053}" dt="2018-09-05T04:10:22.391" v="160" actId="2696"/>
        <pc:sldMkLst>
          <pc:docMk/>
          <pc:sldMk cId="896001282" sldId="862"/>
        </pc:sldMkLst>
      </pc:sldChg>
      <pc:sldChg chg="del">
        <pc:chgData name="Renske Smetsers" userId="2bb3a334-ad20-45a8-9a29-e7c9fd7c3c06" providerId="ADAL" clId="{7DEF5799-C94C-4498-8B02-68EC21D02053}" dt="2018-09-05T04:10:22.343" v="156" actId="2696"/>
        <pc:sldMkLst>
          <pc:docMk/>
          <pc:sldMk cId="39934486" sldId="863"/>
        </pc:sldMkLst>
      </pc:sldChg>
      <pc:sldChg chg="del">
        <pc:chgData name="Renske Smetsers" userId="2bb3a334-ad20-45a8-9a29-e7c9fd7c3c06" providerId="ADAL" clId="{7DEF5799-C94C-4498-8B02-68EC21D02053}" dt="2018-09-05T04:10:22.317" v="153" actId="2696"/>
        <pc:sldMkLst>
          <pc:docMk/>
          <pc:sldMk cId="1360990700" sldId="864"/>
        </pc:sldMkLst>
      </pc:sldChg>
      <pc:sldChg chg="del">
        <pc:chgData name="Renske Smetsers" userId="2bb3a334-ad20-45a8-9a29-e7c9fd7c3c06" providerId="ADAL" clId="{7DEF5799-C94C-4498-8B02-68EC21D02053}" dt="2018-09-05T04:10:22.317" v="152" actId="2696"/>
        <pc:sldMkLst>
          <pc:docMk/>
          <pc:sldMk cId="3964256343" sldId="865"/>
        </pc:sldMkLst>
      </pc:sldChg>
      <pc:sldChg chg="del">
        <pc:chgData name="Renske Smetsers" userId="2bb3a334-ad20-45a8-9a29-e7c9fd7c3c06" providerId="ADAL" clId="{7DEF5799-C94C-4498-8B02-68EC21D02053}" dt="2018-09-05T04:10:22.333" v="154" actId="2696"/>
        <pc:sldMkLst>
          <pc:docMk/>
          <pc:sldMk cId="2213417329" sldId="866"/>
        </pc:sldMkLst>
      </pc:sldChg>
      <pc:sldChg chg="del">
        <pc:chgData name="Renske Smetsers" userId="2bb3a334-ad20-45a8-9a29-e7c9fd7c3c06" providerId="ADAL" clId="{7DEF5799-C94C-4498-8B02-68EC21D02053}" dt="2018-09-05T04:10:22.286" v="149" actId="2696"/>
        <pc:sldMkLst>
          <pc:docMk/>
          <pc:sldMk cId="219217034" sldId="867"/>
        </pc:sldMkLst>
      </pc:sldChg>
      <pc:sldChg chg="del">
        <pc:chgData name="Renske Smetsers" userId="2bb3a334-ad20-45a8-9a29-e7c9fd7c3c06" providerId="ADAL" clId="{7DEF5799-C94C-4498-8B02-68EC21D02053}" dt="2018-09-05T04:10:22.286" v="148" actId="2696"/>
        <pc:sldMkLst>
          <pc:docMk/>
          <pc:sldMk cId="219750743" sldId="868"/>
        </pc:sldMkLst>
      </pc:sldChg>
      <pc:sldChg chg="del">
        <pc:chgData name="Renske Smetsers" userId="2bb3a334-ad20-45a8-9a29-e7c9fd7c3c06" providerId="ADAL" clId="{7DEF5799-C94C-4498-8B02-68EC21D02053}" dt="2018-09-05T04:10:22.239" v="142" actId="2696"/>
        <pc:sldMkLst>
          <pc:docMk/>
          <pc:sldMk cId="3150519013" sldId="869"/>
        </pc:sldMkLst>
      </pc:sldChg>
      <pc:sldChg chg="del">
        <pc:chgData name="Renske Smetsers" userId="2bb3a334-ad20-45a8-9a29-e7c9fd7c3c06" providerId="ADAL" clId="{7DEF5799-C94C-4498-8B02-68EC21D02053}" dt="2018-09-05T04:10:22.192" v="136" actId="2696"/>
        <pc:sldMkLst>
          <pc:docMk/>
          <pc:sldMk cId="2502960519" sldId="870"/>
        </pc:sldMkLst>
      </pc:sldChg>
      <pc:sldChg chg="del">
        <pc:chgData name="Renske Smetsers" userId="2bb3a334-ad20-45a8-9a29-e7c9fd7c3c06" providerId="ADAL" clId="{7DEF5799-C94C-4498-8B02-68EC21D02053}" dt="2018-09-05T04:10:22.192" v="137" actId="2696"/>
        <pc:sldMkLst>
          <pc:docMk/>
          <pc:sldMk cId="525656741" sldId="871"/>
        </pc:sldMkLst>
      </pc:sldChg>
      <pc:sldChg chg="del">
        <pc:chgData name="Renske Smetsers" userId="2bb3a334-ad20-45a8-9a29-e7c9fd7c3c06" providerId="ADAL" clId="{7DEF5799-C94C-4498-8B02-68EC21D02053}" dt="2018-09-05T04:10:22.239" v="143" actId="2696"/>
        <pc:sldMkLst>
          <pc:docMk/>
          <pc:sldMk cId="3039231476" sldId="872"/>
        </pc:sldMkLst>
      </pc:sldChg>
      <pc:sldChg chg="del">
        <pc:chgData name="Renske Smetsers" userId="2bb3a334-ad20-45a8-9a29-e7c9fd7c3c06" providerId="ADAL" clId="{7DEF5799-C94C-4498-8B02-68EC21D02053}" dt="2018-09-05T04:10:22.223" v="141" actId="2696"/>
        <pc:sldMkLst>
          <pc:docMk/>
          <pc:sldMk cId="967862394" sldId="874"/>
        </pc:sldMkLst>
      </pc:sldChg>
      <pc:sldChg chg="del">
        <pc:chgData name="Renske Smetsers" userId="2bb3a334-ad20-45a8-9a29-e7c9fd7c3c06" providerId="ADAL" clId="{7DEF5799-C94C-4498-8B02-68EC21D02053}" dt="2018-09-05T04:10:22.208" v="138" actId="2696"/>
        <pc:sldMkLst>
          <pc:docMk/>
          <pc:sldMk cId="1956520157" sldId="875"/>
        </pc:sldMkLst>
      </pc:sldChg>
      <pc:sldChg chg="del">
        <pc:chgData name="Renske Smetsers" userId="2bb3a334-ad20-45a8-9a29-e7c9fd7c3c06" providerId="ADAL" clId="{7DEF5799-C94C-4498-8B02-68EC21D02053}" dt="2018-09-05T04:10:22.177" v="135" actId="2696"/>
        <pc:sldMkLst>
          <pc:docMk/>
          <pc:sldMk cId="1745259256" sldId="876"/>
        </pc:sldMkLst>
      </pc:sldChg>
      <pc:sldChg chg="del">
        <pc:chgData name="Renske Smetsers" userId="2bb3a334-ad20-45a8-9a29-e7c9fd7c3c06" providerId="ADAL" clId="{7DEF5799-C94C-4498-8B02-68EC21D02053}" dt="2018-09-05T04:10:22.098" v="125" actId="2696"/>
        <pc:sldMkLst>
          <pc:docMk/>
          <pc:sldMk cId="2288883405" sldId="877"/>
        </pc:sldMkLst>
      </pc:sldChg>
      <pc:sldChg chg="del">
        <pc:chgData name="Renske Smetsers" userId="2bb3a334-ad20-45a8-9a29-e7c9fd7c3c06" providerId="ADAL" clId="{7DEF5799-C94C-4498-8B02-68EC21D02053}" dt="2018-09-05T04:10:22.087" v="124" actId="2696"/>
        <pc:sldMkLst>
          <pc:docMk/>
          <pc:sldMk cId="461294028" sldId="878"/>
        </pc:sldMkLst>
      </pc:sldChg>
      <pc:sldChg chg="del">
        <pc:chgData name="Renske Smetsers" userId="2bb3a334-ad20-45a8-9a29-e7c9fd7c3c06" providerId="ADAL" clId="{7DEF5799-C94C-4498-8B02-68EC21D02053}" dt="2018-09-05T04:10:54.635" v="282" actId="2696"/>
        <pc:sldMkLst>
          <pc:docMk/>
          <pc:sldMk cId="598766316" sldId="880"/>
        </pc:sldMkLst>
      </pc:sldChg>
      <pc:sldChg chg="del">
        <pc:chgData name="Renske Smetsers" userId="2bb3a334-ad20-45a8-9a29-e7c9fd7c3c06" providerId="ADAL" clId="{7DEF5799-C94C-4498-8B02-68EC21D02053}" dt="2018-09-05T04:10:54.635" v="283" actId="2696"/>
        <pc:sldMkLst>
          <pc:docMk/>
          <pc:sldMk cId="12469934" sldId="881"/>
        </pc:sldMkLst>
      </pc:sldChg>
      <pc:sldChg chg="del">
        <pc:chgData name="Renske Smetsers" userId="2bb3a334-ad20-45a8-9a29-e7c9fd7c3c06" providerId="ADAL" clId="{7DEF5799-C94C-4498-8B02-68EC21D02053}" dt="2018-09-05T04:10:54.580" v="262" actId="2696"/>
        <pc:sldMkLst>
          <pc:docMk/>
          <pc:sldMk cId="997874111" sldId="882"/>
        </pc:sldMkLst>
      </pc:sldChg>
      <pc:sldChg chg="del">
        <pc:chgData name="Renske Smetsers" userId="2bb3a334-ad20-45a8-9a29-e7c9fd7c3c06" providerId="ADAL" clId="{7DEF5799-C94C-4498-8B02-68EC21D02053}" dt="2018-09-05T04:10:54.565" v="261" actId="2696"/>
        <pc:sldMkLst>
          <pc:docMk/>
          <pc:sldMk cId="557094744" sldId="883"/>
        </pc:sldMkLst>
      </pc:sldChg>
      <pc:sldChg chg="del">
        <pc:chgData name="Renske Smetsers" userId="2bb3a334-ad20-45a8-9a29-e7c9fd7c3c06" providerId="ADAL" clId="{7DEF5799-C94C-4498-8B02-68EC21D02053}" dt="2018-09-05T04:10:54.584" v="263" actId="2696"/>
        <pc:sldMkLst>
          <pc:docMk/>
          <pc:sldMk cId="4000164717" sldId="884"/>
        </pc:sldMkLst>
      </pc:sldChg>
      <pc:sldChg chg="del">
        <pc:chgData name="Renske Smetsers" userId="2bb3a334-ad20-45a8-9a29-e7c9fd7c3c06" providerId="ADAL" clId="{7DEF5799-C94C-4498-8B02-68EC21D02053}" dt="2018-09-05T04:10:54.565" v="260" actId="2696"/>
        <pc:sldMkLst>
          <pc:docMk/>
          <pc:sldMk cId="1888638201" sldId="885"/>
        </pc:sldMkLst>
      </pc:sldChg>
      <pc:sldChg chg="del">
        <pc:chgData name="Renske Smetsers" userId="2bb3a334-ad20-45a8-9a29-e7c9fd7c3c06" providerId="ADAL" clId="{7DEF5799-C94C-4498-8B02-68EC21D02053}" dt="2018-09-05T04:10:54.603" v="267" actId="2696"/>
        <pc:sldMkLst>
          <pc:docMk/>
          <pc:sldMk cId="3202971872" sldId="886"/>
        </pc:sldMkLst>
      </pc:sldChg>
      <pc:sldChg chg="del">
        <pc:chgData name="Renske Smetsers" userId="2bb3a334-ad20-45a8-9a29-e7c9fd7c3c06" providerId="ADAL" clId="{7DEF5799-C94C-4498-8B02-68EC21D02053}" dt="2018-09-05T04:10:54.651" v="286" actId="2696"/>
        <pc:sldMkLst>
          <pc:docMk/>
          <pc:sldMk cId="2621779612" sldId="888"/>
        </pc:sldMkLst>
      </pc:sldChg>
      <pc:sldChg chg="del">
        <pc:chgData name="Renske Smetsers" userId="2bb3a334-ad20-45a8-9a29-e7c9fd7c3c06" providerId="ADAL" clId="{7DEF5799-C94C-4498-8B02-68EC21D02053}" dt="2018-09-05T04:10:54.635" v="284" actId="2696"/>
        <pc:sldMkLst>
          <pc:docMk/>
          <pc:sldMk cId="1972424395" sldId="890"/>
        </pc:sldMkLst>
      </pc:sldChg>
      <pc:sldChg chg="del">
        <pc:chgData name="Renske Smetsers" userId="2bb3a334-ad20-45a8-9a29-e7c9fd7c3c06" providerId="ADAL" clId="{7DEF5799-C94C-4498-8B02-68EC21D02053}" dt="2018-09-05T04:10:54.603" v="268" actId="2696"/>
        <pc:sldMkLst>
          <pc:docMk/>
          <pc:sldMk cId="166240623" sldId="892"/>
        </pc:sldMkLst>
      </pc:sldChg>
      <pc:sldChg chg="del">
        <pc:chgData name="Renske Smetsers" userId="2bb3a334-ad20-45a8-9a29-e7c9fd7c3c06" providerId="ADAL" clId="{7DEF5799-C94C-4498-8B02-68EC21D02053}" dt="2018-09-05T04:10:54.651" v="285" actId="2696"/>
        <pc:sldMkLst>
          <pc:docMk/>
          <pc:sldMk cId="2209861214" sldId="893"/>
        </pc:sldMkLst>
      </pc:sldChg>
      <pc:sldChg chg="del">
        <pc:chgData name="Renske Smetsers" userId="2bb3a334-ad20-45a8-9a29-e7c9fd7c3c06" providerId="ADAL" clId="{7DEF5799-C94C-4498-8B02-68EC21D02053}" dt="2018-09-05T04:10:54.735" v="302" actId="2696"/>
        <pc:sldMkLst>
          <pc:docMk/>
          <pc:sldMk cId="1952050771" sldId="894"/>
        </pc:sldMkLst>
      </pc:sldChg>
      <pc:sldChg chg="del">
        <pc:chgData name="Renske Smetsers" userId="2bb3a334-ad20-45a8-9a29-e7c9fd7c3c06" providerId="ADAL" clId="{7DEF5799-C94C-4498-8B02-68EC21D02053}" dt="2018-09-05T04:10:22.343" v="157" actId="2696"/>
        <pc:sldMkLst>
          <pc:docMk/>
          <pc:sldMk cId="4146611292" sldId="895"/>
        </pc:sldMkLst>
      </pc:sldChg>
      <pc:sldChg chg="del">
        <pc:chgData name="Renske Smetsers" userId="2bb3a334-ad20-45a8-9a29-e7c9fd7c3c06" providerId="ADAL" clId="{7DEF5799-C94C-4498-8B02-68EC21D02053}" dt="2018-09-05T04:10:54.714" v="298" actId="2696"/>
        <pc:sldMkLst>
          <pc:docMk/>
          <pc:sldMk cId="2965897345" sldId="896"/>
        </pc:sldMkLst>
      </pc:sldChg>
      <pc:sldChg chg="del">
        <pc:chgData name="Renske Smetsers" userId="2bb3a334-ad20-45a8-9a29-e7c9fd7c3c06" providerId="ADAL" clId="{7DEF5799-C94C-4498-8B02-68EC21D02053}" dt="2018-09-05T04:10:54.698" v="296" actId="2696"/>
        <pc:sldMkLst>
          <pc:docMk/>
          <pc:sldMk cId="2812657782" sldId="897"/>
        </pc:sldMkLst>
      </pc:sldChg>
      <pc:sldChg chg="del">
        <pc:chgData name="Renske Smetsers" userId="2bb3a334-ad20-45a8-9a29-e7c9fd7c3c06" providerId="ADAL" clId="{7DEF5799-C94C-4498-8B02-68EC21D02053}" dt="2018-09-05T04:10:54.682" v="293" actId="2696"/>
        <pc:sldMkLst>
          <pc:docMk/>
          <pc:sldMk cId="2584133861" sldId="898"/>
        </pc:sldMkLst>
      </pc:sldChg>
      <pc:sldChg chg="del">
        <pc:chgData name="Renske Smetsers" userId="2bb3a334-ad20-45a8-9a29-e7c9fd7c3c06" providerId="ADAL" clId="{7DEF5799-C94C-4498-8B02-68EC21D02053}" dt="2018-09-05T04:10:54.667" v="289" actId="2696"/>
        <pc:sldMkLst>
          <pc:docMk/>
          <pc:sldMk cId="3078830471" sldId="899"/>
        </pc:sldMkLst>
      </pc:sldChg>
      <pc:sldChg chg="del">
        <pc:chgData name="Renske Smetsers" userId="2bb3a334-ad20-45a8-9a29-e7c9fd7c3c06" providerId="ADAL" clId="{7DEF5799-C94C-4498-8B02-68EC21D02053}" dt="2018-09-05T04:10:54.667" v="288" actId="2696"/>
        <pc:sldMkLst>
          <pc:docMk/>
          <pc:sldMk cId="501026324" sldId="900"/>
        </pc:sldMkLst>
      </pc:sldChg>
      <pc:sldChg chg="del">
        <pc:chgData name="Renske Smetsers" userId="2bb3a334-ad20-45a8-9a29-e7c9fd7c3c06" providerId="ADAL" clId="{7DEF5799-C94C-4498-8B02-68EC21D02053}" dt="2018-09-05T04:10:54.651" v="287" actId="2696"/>
        <pc:sldMkLst>
          <pc:docMk/>
          <pc:sldMk cId="4221010319" sldId="901"/>
        </pc:sldMkLst>
      </pc:sldChg>
      <pc:sldChg chg="del">
        <pc:chgData name="Renske Smetsers" userId="2bb3a334-ad20-45a8-9a29-e7c9fd7c3c06" providerId="ADAL" clId="{7DEF5799-C94C-4498-8B02-68EC21D02053}" dt="2018-09-05T04:10:22.255" v="145" actId="2696"/>
        <pc:sldMkLst>
          <pc:docMk/>
          <pc:sldMk cId="3061554613" sldId="902"/>
        </pc:sldMkLst>
      </pc:sldChg>
      <pc:sldChg chg="del">
        <pc:chgData name="Renske Smetsers" userId="2bb3a334-ad20-45a8-9a29-e7c9fd7c3c06" providerId="ADAL" clId="{7DEF5799-C94C-4498-8B02-68EC21D02053}" dt="2018-09-05T04:10:22.255" v="144" actId="2696"/>
        <pc:sldMkLst>
          <pc:docMk/>
          <pc:sldMk cId="1512424267" sldId="903"/>
        </pc:sldMkLst>
      </pc:sldChg>
      <pc:sldChg chg="del">
        <pc:chgData name="Renske Smetsers" userId="2bb3a334-ad20-45a8-9a29-e7c9fd7c3c06" providerId="ADAL" clId="{7DEF5799-C94C-4498-8B02-68EC21D02053}" dt="2018-09-05T04:10:22.208" v="139" actId="2696"/>
        <pc:sldMkLst>
          <pc:docMk/>
          <pc:sldMk cId="3579076365" sldId="904"/>
        </pc:sldMkLst>
      </pc:sldChg>
      <pc:sldMasterChg chg="delSldLayout">
        <pc:chgData name="Renske Smetsers" userId="2bb3a334-ad20-45a8-9a29-e7c9fd7c3c06" providerId="ADAL" clId="{7DEF5799-C94C-4498-8B02-68EC21D02053}" dt="2018-09-05T04:10:59.380" v="338" actId="2696"/>
        <pc:sldMasterMkLst>
          <pc:docMk/>
          <pc:sldMasterMk cId="0" sldId="2147483663"/>
        </pc:sldMasterMkLst>
        <pc:sldLayoutChg chg="del">
          <pc:chgData name="Renske Smetsers" userId="2bb3a334-ad20-45a8-9a29-e7c9fd7c3c06" providerId="ADAL" clId="{7DEF5799-C94C-4498-8B02-68EC21D02053}" dt="2018-09-05T04:10:59.380" v="338" actId="2696"/>
          <pc:sldLayoutMkLst>
            <pc:docMk/>
            <pc:sldMasterMk cId="0" sldId="2147483663"/>
            <pc:sldLayoutMk cId="1375207747" sldId="2147483676"/>
          </pc:sldLayoutMkLst>
        </pc:sldLayoutChg>
        <pc:sldLayoutChg chg="del">
          <pc:chgData name="Renske Smetsers" userId="2bb3a334-ad20-45a8-9a29-e7c9fd7c3c06" providerId="ADAL" clId="{7DEF5799-C94C-4498-8B02-68EC21D02053}" dt="2018-09-05T04:10:17.452" v="103" actId="2696"/>
          <pc:sldLayoutMkLst>
            <pc:docMk/>
            <pc:sldMasterMk cId="0" sldId="2147483663"/>
            <pc:sldLayoutMk cId="1511805298" sldId="2147483677"/>
          </pc:sldLayoutMkLst>
        </pc:sldLayoutChg>
        <pc:sldLayoutChg chg="del">
          <pc:chgData name="Renske Smetsers" userId="2bb3a334-ad20-45a8-9a29-e7c9fd7c3c06" providerId="ADAL" clId="{7DEF5799-C94C-4498-8B02-68EC21D02053}" dt="2018-09-05T04:10:22.333" v="155" actId="2696"/>
          <pc:sldLayoutMkLst>
            <pc:docMk/>
            <pc:sldMasterMk cId="0" sldId="2147483663"/>
            <pc:sldLayoutMk cId="1515211350" sldId="2147483678"/>
          </pc:sldLayoutMkLst>
        </pc:sldLayoutChg>
      </pc:sldMasterChg>
      <pc:sldMasterChg chg="del delSldLayout">
        <pc:chgData name="Renske Smetsers" userId="2bb3a334-ad20-45a8-9a29-e7c9fd7c3c06" providerId="ADAL" clId="{7DEF5799-C94C-4498-8B02-68EC21D02053}" dt="2018-09-05T04:10:54.635" v="280" actId="2696"/>
        <pc:sldMasterMkLst>
          <pc:docMk/>
          <pc:sldMasterMk cId="3266109671" sldId="2147483679"/>
        </pc:sldMasterMkLst>
        <pc:sldLayoutChg chg="del">
          <pc:chgData name="Renske Smetsers" userId="2bb3a334-ad20-45a8-9a29-e7c9fd7c3c06" providerId="ADAL" clId="{7DEF5799-C94C-4498-8B02-68EC21D02053}" dt="2018-09-05T04:10:54.603" v="269" actId="2696"/>
          <pc:sldLayoutMkLst>
            <pc:docMk/>
            <pc:sldMasterMk cId="3266109671" sldId="2147483679"/>
            <pc:sldLayoutMk cId="1674427823" sldId="2147483680"/>
          </pc:sldLayoutMkLst>
        </pc:sldLayoutChg>
        <pc:sldLayoutChg chg="del">
          <pc:chgData name="Renske Smetsers" userId="2bb3a334-ad20-45a8-9a29-e7c9fd7c3c06" providerId="ADAL" clId="{7DEF5799-C94C-4498-8B02-68EC21D02053}" dt="2018-09-05T04:10:54.603" v="270" actId="2696"/>
          <pc:sldLayoutMkLst>
            <pc:docMk/>
            <pc:sldMasterMk cId="3266109671" sldId="2147483679"/>
            <pc:sldLayoutMk cId="4230778804" sldId="2147483681"/>
          </pc:sldLayoutMkLst>
        </pc:sldLayoutChg>
        <pc:sldLayoutChg chg="del">
          <pc:chgData name="Renske Smetsers" userId="2bb3a334-ad20-45a8-9a29-e7c9fd7c3c06" providerId="ADAL" clId="{7DEF5799-C94C-4498-8B02-68EC21D02053}" dt="2018-09-05T04:10:54.603" v="271" actId="2696"/>
          <pc:sldLayoutMkLst>
            <pc:docMk/>
            <pc:sldMasterMk cId="3266109671" sldId="2147483679"/>
            <pc:sldLayoutMk cId="426617698" sldId="2147483682"/>
          </pc:sldLayoutMkLst>
        </pc:sldLayoutChg>
        <pc:sldLayoutChg chg="del">
          <pc:chgData name="Renske Smetsers" userId="2bb3a334-ad20-45a8-9a29-e7c9fd7c3c06" providerId="ADAL" clId="{7DEF5799-C94C-4498-8B02-68EC21D02053}" dt="2018-09-05T04:10:54.603" v="272" actId="2696"/>
          <pc:sldLayoutMkLst>
            <pc:docMk/>
            <pc:sldMasterMk cId="3266109671" sldId="2147483679"/>
            <pc:sldLayoutMk cId="1357857944" sldId="2147483683"/>
          </pc:sldLayoutMkLst>
        </pc:sldLayoutChg>
        <pc:sldLayoutChg chg="del">
          <pc:chgData name="Renske Smetsers" userId="2bb3a334-ad20-45a8-9a29-e7c9fd7c3c06" providerId="ADAL" clId="{7DEF5799-C94C-4498-8B02-68EC21D02053}" dt="2018-09-05T04:10:54.618" v="273" actId="2696"/>
          <pc:sldLayoutMkLst>
            <pc:docMk/>
            <pc:sldMasterMk cId="3266109671" sldId="2147483679"/>
            <pc:sldLayoutMk cId="3371147584" sldId="2147483684"/>
          </pc:sldLayoutMkLst>
        </pc:sldLayoutChg>
        <pc:sldLayoutChg chg="del">
          <pc:chgData name="Renske Smetsers" userId="2bb3a334-ad20-45a8-9a29-e7c9fd7c3c06" providerId="ADAL" clId="{7DEF5799-C94C-4498-8B02-68EC21D02053}" dt="2018-09-05T04:10:54.619" v="274" actId="2696"/>
          <pc:sldLayoutMkLst>
            <pc:docMk/>
            <pc:sldMasterMk cId="3266109671" sldId="2147483679"/>
            <pc:sldLayoutMk cId="3920179984" sldId="2147483685"/>
          </pc:sldLayoutMkLst>
        </pc:sldLayoutChg>
        <pc:sldLayoutChg chg="del">
          <pc:chgData name="Renske Smetsers" userId="2bb3a334-ad20-45a8-9a29-e7c9fd7c3c06" providerId="ADAL" clId="{7DEF5799-C94C-4498-8B02-68EC21D02053}" dt="2018-09-05T04:10:54.620" v="275" actId="2696"/>
          <pc:sldLayoutMkLst>
            <pc:docMk/>
            <pc:sldMasterMk cId="3266109671" sldId="2147483679"/>
            <pc:sldLayoutMk cId="3351760697" sldId="2147483686"/>
          </pc:sldLayoutMkLst>
        </pc:sldLayoutChg>
        <pc:sldLayoutChg chg="del">
          <pc:chgData name="Renske Smetsers" userId="2bb3a334-ad20-45a8-9a29-e7c9fd7c3c06" providerId="ADAL" clId="{7DEF5799-C94C-4498-8B02-68EC21D02053}" dt="2018-09-05T04:10:54.620" v="276" actId="2696"/>
          <pc:sldLayoutMkLst>
            <pc:docMk/>
            <pc:sldMasterMk cId="3266109671" sldId="2147483679"/>
            <pc:sldLayoutMk cId="1496904677" sldId="2147483687"/>
          </pc:sldLayoutMkLst>
        </pc:sldLayoutChg>
        <pc:sldLayoutChg chg="del">
          <pc:chgData name="Renske Smetsers" userId="2bb3a334-ad20-45a8-9a29-e7c9fd7c3c06" providerId="ADAL" clId="{7DEF5799-C94C-4498-8B02-68EC21D02053}" dt="2018-09-05T04:10:54.620" v="277" actId="2696"/>
          <pc:sldLayoutMkLst>
            <pc:docMk/>
            <pc:sldMasterMk cId="3266109671" sldId="2147483679"/>
            <pc:sldLayoutMk cId="3669622499" sldId="2147483688"/>
          </pc:sldLayoutMkLst>
        </pc:sldLayoutChg>
        <pc:sldLayoutChg chg="del">
          <pc:chgData name="Renske Smetsers" userId="2bb3a334-ad20-45a8-9a29-e7c9fd7c3c06" providerId="ADAL" clId="{7DEF5799-C94C-4498-8B02-68EC21D02053}" dt="2018-09-05T04:10:54.620" v="278" actId="2696"/>
          <pc:sldLayoutMkLst>
            <pc:docMk/>
            <pc:sldMasterMk cId="3266109671" sldId="2147483679"/>
            <pc:sldLayoutMk cId="1546450453" sldId="2147483689"/>
          </pc:sldLayoutMkLst>
        </pc:sldLayoutChg>
        <pc:sldLayoutChg chg="del">
          <pc:chgData name="Renske Smetsers" userId="2bb3a334-ad20-45a8-9a29-e7c9fd7c3c06" providerId="ADAL" clId="{7DEF5799-C94C-4498-8B02-68EC21D02053}" dt="2018-09-05T04:10:54.620" v="279" actId="2696"/>
          <pc:sldLayoutMkLst>
            <pc:docMk/>
            <pc:sldMasterMk cId="3266109671" sldId="2147483679"/>
            <pc:sldLayoutMk cId="3615531019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90" cy="48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03" y="1"/>
            <a:ext cx="3170490" cy="48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h-TH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301"/>
            <a:ext cx="3170490" cy="48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03" y="9119301"/>
            <a:ext cx="3170490" cy="48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41ED81-ABDB-478E-845E-56420C832A9B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471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70490" cy="48036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03" y="1"/>
            <a:ext cx="3170490" cy="48036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AC3BC1A-4CB8-4CBC-B6EE-208F2A3CA13D}" type="datetimeFigureOut">
              <a:rPr lang="nl-NL" smtClean="0"/>
              <a:pPr/>
              <a:t>5-9-2018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598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1185"/>
            <a:ext cx="5852160" cy="4320234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301"/>
            <a:ext cx="3170490" cy="48036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03" y="9119301"/>
            <a:ext cx="3170490" cy="48036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5452207B-83DF-4908-B336-8B6A95C6291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46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2207B-83DF-4908-B336-8B6A95C6291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91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37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37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37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338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Lesson 1: Getting Started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338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66F29B-5F5C-4140-A3BD-841A30CAFDFD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FCF4C-EC4C-42E8-9C95-50AAC8845EA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974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260350"/>
            <a:ext cx="1995488" cy="5603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837237" cy="5603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0DE76-E789-4423-935F-11A4D7EEEA76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9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85E38-9283-4D6B-82B6-1391243BB966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756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E1A70-E043-4F73-A5B6-F426A0175ABC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28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1400175"/>
            <a:ext cx="38846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400175"/>
            <a:ext cx="38846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02362-1CA3-4ABA-B211-764A1BAA8069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6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37906-EA58-45EA-8545-5907D798D528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4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9F263-18BA-4E02-91B2-2E0833A4324B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03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2B583-284D-473F-AD8B-322FF52698EA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8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C0FC3-7FD5-4F61-B4F4-0A4535C5D353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30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7DB0A-006D-4845-8E60-EDA37D58CFFC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5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341313" y="615950"/>
            <a:ext cx="4318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358775" y="1039813"/>
            <a:ext cx="414338" cy="47466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196850" y="903288"/>
            <a:ext cx="41275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th-TH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88913" y="368300"/>
            <a:ext cx="8226425" cy="1052513"/>
            <a:chOff x="199" y="392"/>
            <a:chExt cx="5182" cy="663"/>
          </a:xfrm>
        </p:grpSpPr>
        <p:sp>
          <p:nvSpPr>
            <p:cNvPr id="32774" name="Rectangle 6"/>
            <p:cNvSpPr>
              <a:spLocks noChangeArrowheads="1"/>
            </p:cNvSpPr>
            <p:nvPr/>
          </p:nvSpPr>
          <p:spPr bwMode="gray"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th-TH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gray"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th-TH" sz="24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7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00175"/>
            <a:ext cx="79216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endParaRPr lang="th-TH"/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endParaRPr lang="th-TH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5C8F08D8-EC03-42B7-B18E-6358FD5D578F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7013" indent="-227013" algn="l" rtl="0" fontAlgn="base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31775" algn="l" rtl="0" fontAlgn="base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025525" indent="-227013" algn="l" rtl="0" fontAlgn="base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3513" indent="-2365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941513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5pPr>
      <a:lvl6pPr marL="2398713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855913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313113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770313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538288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6400800" cy="1752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Informatica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Renske Smetsers</a:t>
            </a:r>
          </a:p>
        </p:txBody>
      </p:sp>
    </p:spTree>
    <p:extLst>
      <p:ext uri="{BB962C8B-B14F-4D97-AF65-F5344CB8AC3E}">
        <p14:creationId xmlns:p14="http://schemas.microsoft.com/office/powerpoint/2010/main" val="204419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AF17-78DC-40F4-828C-D1DD6E3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onveranderbaar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6E35-24AA-4373-8BB3-E1498BC5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371600"/>
            <a:ext cx="7921625" cy="44640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,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i="1" dirty="0" err="1"/>
              <a:t>klein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string </a:t>
            </a:r>
            <a:r>
              <a:rPr lang="en-US" dirty="0" err="1"/>
              <a:t>veranderd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zomaar</a:t>
            </a:r>
            <a:r>
              <a:rPr lang="en-US" dirty="0"/>
              <a:t>!</a:t>
            </a:r>
          </a:p>
          <a:p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bliijft</a:t>
            </a:r>
            <a:r>
              <a:rPr lang="en-US" dirty="0"/>
              <a:t> </a:t>
            </a:r>
            <a:r>
              <a:rPr lang="en-US" dirty="0" err="1"/>
              <a:t>namelijk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klein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.</a:t>
            </a:r>
          </a:p>
          <a:p>
            <a:r>
              <a:rPr lang="en-US" dirty="0"/>
              <a:t>Hoe </a:t>
            </a:r>
            <a:r>
              <a:rPr lang="en-US" dirty="0" err="1"/>
              <a:t>verander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letters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in </a:t>
            </a:r>
            <a:r>
              <a:rPr lang="en-US" dirty="0" err="1"/>
              <a:t>hoofdletters</a:t>
            </a:r>
            <a:r>
              <a:rPr lang="en-US" dirty="0"/>
              <a:t>?</a:t>
            </a:r>
          </a:p>
          <a:p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daarin</a:t>
            </a:r>
            <a:r>
              <a:rPr lang="en-US" dirty="0"/>
              <a:t> de </a:t>
            </a:r>
            <a:r>
              <a:rPr lang="en-US" dirty="0" err="1"/>
              <a:t>aanpassing</a:t>
            </a:r>
            <a:endParaRPr lang="en-US" dirty="0"/>
          </a:p>
          <a:p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F12DD-7322-4270-AAA2-FDD3F7FF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828800"/>
            <a:ext cx="94488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tekst.upper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KLEIN</a:t>
            </a:r>
          </a:p>
          <a:p>
            <a:pPr algn="l" eaLnBrk="0" hangingPunct="0"/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	  		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4E5356-6D3B-4104-9F47-FB65BC19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925358"/>
            <a:ext cx="9144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maak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kopie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daarin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hoofdletters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nieuwetekst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tekst.upper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eaLnBrk="0" hangingPunct="0"/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nieuwetekst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KLEIN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AF17-78DC-40F4-828C-D1DD6E3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onveranderbaar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6E35-24AA-4373-8BB3-E1498BC5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371600"/>
            <a:ext cx="7921625" cy="4464050"/>
          </a:xfrm>
        </p:spPr>
        <p:txBody>
          <a:bodyPr/>
          <a:lstStyle/>
          <a:p>
            <a:r>
              <a:rPr lang="en-US" dirty="0"/>
              <a:t>Strings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b="1" dirty="0" err="1"/>
              <a:t>niet</a:t>
            </a:r>
            <a:r>
              <a:rPr lang="en-US" dirty="0"/>
              <a:t> </a:t>
            </a:r>
            <a:r>
              <a:rPr lang="en-US" dirty="0" err="1"/>
              <a:t>veranderbaar</a:t>
            </a:r>
            <a:endParaRPr lang="en-US" dirty="0"/>
          </a:p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met 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F12DD-7322-4270-AAA2-FDD3F7FF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" y="2590800"/>
            <a:ext cx="91440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maak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kopie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daarin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hoofdletters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en-US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nieuwetekst</a:t>
            </a:r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tekst.upper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eaLnBrk="0" hangingPunct="0"/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nieuwetekst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KLEIN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endParaRPr lang="en-US" altLang="en-US" sz="32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03B0-067D-42E7-BB7D-E75076D5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Afsluiting les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0FB0-0F67-44DA-85F0-24D427C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Er zijn nog veel andere functies…</a:t>
            </a:r>
          </a:p>
          <a:p>
            <a:r>
              <a:rPr lang="nl-NL" dirty="0"/>
              <a:t>Die ga je in de opdrachten zelf ontdekken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Daarnaast ga je nog wat meer oefenen met </a:t>
            </a:r>
            <a:r>
              <a:rPr lang="nl-NL" dirty="0" err="1"/>
              <a:t>for</a:t>
            </a:r>
            <a:r>
              <a:rPr lang="nl-NL" dirty="0"/>
              <a:t>/</a:t>
            </a:r>
            <a:r>
              <a:rPr lang="nl-NL" dirty="0" err="1"/>
              <a:t>while</a:t>
            </a:r>
            <a:endParaRPr lang="nl-NL" dirty="0"/>
          </a:p>
          <a:p>
            <a:r>
              <a:rPr lang="nl-NL" dirty="0"/>
              <a:t>Dat is erg belangrijk!</a:t>
            </a:r>
          </a:p>
          <a:p>
            <a:r>
              <a:rPr lang="nl-NL" dirty="0"/>
              <a:t>Op 20-09 hebben jullie een </a:t>
            </a:r>
            <a:r>
              <a:rPr lang="nl-NL" b="1" dirty="0"/>
              <a:t>toets</a:t>
            </a:r>
          </a:p>
          <a:p>
            <a:pPr lvl="1"/>
            <a:r>
              <a:rPr lang="nl-NL" dirty="0"/>
              <a:t>Over alle stof tot nu toe (incl. vorig jaar!)</a:t>
            </a:r>
          </a:p>
          <a:p>
            <a:pPr lvl="1"/>
            <a:r>
              <a:rPr lang="nl-NL" dirty="0"/>
              <a:t>Renske zal wat voorbeeld opgaven maken</a:t>
            </a:r>
          </a:p>
          <a:p>
            <a:pPr lvl="1"/>
            <a:r>
              <a:rPr lang="nl-NL" dirty="0"/>
              <a:t>komt op de site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11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97C5-DEA6-4F3F-B99E-7EB21299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Afsluiting</a:t>
            </a:r>
            <a:r>
              <a:rPr lang="en-US" dirty="0"/>
              <a:t>: Strings (2/2)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FA67-284E-4329-979E-6B2FB510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goed</a:t>
            </a:r>
            <a:r>
              <a:rPr lang="en-US" dirty="0"/>
              <a:t> is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:</a:t>
            </a:r>
          </a:p>
          <a:p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strings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  <a:p>
            <a:r>
              <a:rPr lang="en-US" dirty="0"/>
              <a:t>Strings </a:t>
            </a:r>
            <a:r>
              <a:rPr lang="en-US" dirty="0" err="1"/>
              <a:t>gebruiken</a:t>
            </a:r>
            <a:r>
              <a:rPr lang="en-US" dirty="0"/>
              <a:t> over </a:t>
            </a:r>
            <a:r>
              <a:rPr lang="en-US" dirty="0" err="1"/>
              <a:t>meerdere</a:t>
            </a:r>
            <a:r>
              <a:rPr lang="en-US" dirty="0"/>
              <a:t> regels</a:t>
            </a:r>
          </a:p>
          <a:p>
            <a:r>
              <a:rPr lang="en-US" dirty="0"/>
              <a:t>Indices </a:t>
            </a:r>
            <a:r>
              <a:rPr lang="en-US" dirty="0" err="1"/>
              <a:t>voor</a:t>
            </a:r>
            <a:r>
              <a:rPr lang="en-US" dirty="0"/>
              <a:t> strings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Strings </a:t>
            </a:r>
            <a:r>
              <a:rPr lang="en-US" dirty="0" err="1"/>
              <a:t>doorlopen</a:t>
            </a:r>
            <a:endParaRPr lang="en-US" dirty="0"/>
          </a:p>
          <a:p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strings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 upper(), lower(), find(), replace()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B453-81B0-4FA7-81AD-5D37BD81F132}"/>
              </a:ext>
            </a:extLst>
          </p:cNvPr>
          <p:cNvSpPr txBox="1"/>
          <p:nvPr/>
        </p:nvSpPr>
        <p:spPr>
          <a:xfrm>
            <a:off x="7315200" y="15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Hoofdstuk</a:t>
            </a:r>
            <a:r>
              <a:rPr lang="en-US" dirty="0"/>
              <a:t> 10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729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97C5-DEA6-4F3F-B99E-7EB21299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Hoofdstuk</a:t>
            </a:r>
            <a:r>
              <a:rPr lang="en-US" dirty="0"/>
              <a:t> 10: Strings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FA67-284E-4329-979E-6B2FB510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deze</a:t>
            </a:r>
            <a:r>
              <a:rPr lang="en-US" dirty="0"/>
              <a:t> les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:</a:t>
            </a:r>
          </a:p>
          <a:p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strings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  <a:p>
            <a:r>
              <a:rPr lang="en-US" dirty="0"/>
              <a:t>Strings </a:t>
            </a:r>
            <a:r>
              <a:rPr lang="en-US" dirty="0" err="1"/>
              <a:t>gebruiken</a:t>
            </a:r>
            <a:r>
              <a:rPr lang="en-US" dirty="0"/>
              <a:t> over </a:t>
            </a:r>
            <a:r>
              <a:rPr lang="en-US" dirty="0" err="1"/>
              <a:t>meerdere</a:t>
            </a:r>
            <a:r>
              <a:rPr lang="en-US" dirty="0"/>
              <a:t> regels</a:t>
            </a:r>
          </a:p>
          <a:p>
            <a:r>
              <a:rPr lang="en-US" dirty="0"/>
              <a:t>Indices </a:t>
            </a:r>
            <a:r>
              <a:rPr lang="en-US" dirty="0" err="1"/>
              <a:t>voor</a:t>
            </a:r>
            <a:r>
              <a:rPr lang="en-US" dirty="0"/>
              <a:t> strings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Strings </a:t>
            </a:r>
            <a:r>
              <a:rPr lang="en-US" dirty="0" err="1"/>
              <a:t>doorlopen</a:t>
            </a:r>
            <a:endParaRPr lang="en-US" dirty="0"/>
          </a:p>
          <a:p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strings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 upper(), lower(), find(), replace()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B453-81B0-4FA7-81AD-5D37BD81F132}"/>
              </a:ext>
            </a:extLst>
          </p:cNvPr>
          <p:cNvSpPr txBox="1"/>
          <p:nvPr/>
        </p:nvSpPr>
        <p:spPr>
          <a:xfrm>
            <a:off x="7315200" y="15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Hoofdstuk</a:t>
            </a:r>
            <a:r>
              <a:rPr lang="en-US" dirty="0"/>
              <a:t> 10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9967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323B-A2E7-4839-B132-2A73A032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4D4B24-0760-4D11-B441-CA1F5E0EE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443335"/>
            <a:ext cx="86233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Strings </a:t>
            </a:r>
            <a:r>
              <a:rPr lang="en-US" altLang="en-US" sz="2000" dirty="0" err="1">
                <a:latin typeface="Arial" panose="020B0604020202020204" pitchFamily="34" charset="0"/>
              </a:rPr>
              <a:t>zijn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teksten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string1 = "</a:t>
            </a:r>
            <a:r>
              <a:rPr lang="en-US" altLang="en-US" sz="1800" dirty="0" err="1">
                <a:latin typeface="Consolas" panose="020B0609020204030204" pitchFamily="49" charset="0"/>
              </a:rPr>
              <a:t>appel</a:t>
            </a:r>
            <a:r>
              <a:rPr lang="en-US" altLang="en-US" sz="1800" dirty="0">
                <a:latin typeface="Consolas" panose="020B0609020204030204" pitchFamily="49" charset="0"/>
              </a:rPr>
              <a:t>”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	#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aangeven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met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dubbele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aanhalingstekens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string2 = ‘</a:t>
            </a:r>
            <a:r>
              <a:rPr lang="en-US" altLang="en-US" sz="1800" dirty="0" err="1">
                <a:latin typeface="Consolas" panose="020B0609020204030204" pitchFamily="49" charset="0"/>
              </a:rPr>
              <a:t>banaan</a:t>
            </a:r>
            <a:r>
              <a:rPr lang="en-US" altLang="en-US" sz="1800" dirty="0">
                <a:latin typeface="Consolas" panose="020B0609020204030204" pitchFamily="49" charset="0"/>
              </a:rPr>
              <a:t>’		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 of met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enkele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aanhalingstekens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 err="1">
                <a:latin typeface="Consolas" panose="020B0609020204030204" pitchFamily="49" charset="0"/>
              </a:rPr>
              <a:t>groet</a:t>
            </a:r>
            <a:r>
              <a:rPr lang="en-US" altLang="en-US" sz="1800" dirty="0">
                <a:latin typeface="Consolas" panose="020B0609020204030204" pitchFamily="49" charset="0"/>
              </a:rPr>
              <a:t> = “Hallo </a:t>
            </a:r>
            <a:r>
              <a:rPr lang="en-US" altLang="en-US" sz="1800" dirty="0" err="1">
                <a:latin typeface="Consolas" panose="020B0609020204030204" pitchFamily="49" charset="0"/>
              </a:rPr>
              <a:t>iedereen</a:t>
            </a:r>
            <a:r>
              <a:rPr lang="en-US" altLang="en-US" sz="1800" dirty="0">
                <a:latin typeface="Consolas" panose="020B0609020204030204" pitchFamily="49" charset="0"/>
              </a:rPr>
              <a:t>”	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 string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kan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meerdere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woorden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bevatten</a:t>
            </a:r>
            <a:endParaRPr lang="en-US" altLang="en-US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string4 = “ ” 			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spatie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ook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string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string5 = “” 			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string mag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leeg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zijn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(0 letters)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kun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afdrukken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print( string1 )	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	#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Dit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print: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appel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kun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elkaar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plakken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print( string1 + string2 )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#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Dit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print: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appel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banaan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kun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herhalen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print( 3 * string1 )	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	#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Dit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print: </a:t>
            </a:r>
            <a:r>
              <a:rPr lang="en-US" alt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appelappelappel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B23F-EA99-489E-885B-2C48DD26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doorlopen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for loop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4C47-738B-4CCA-AD60-287AC636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5C2B70-18D9-4055-991F-C055D40C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77" y="1600200"/>
            <a:ext cx="6413935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banaan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==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gevonden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3758A-9D5E-4A2C-BFB2-A9D10A2F18DF}"/>
              </a:ext>
            </a:extLst>
          </p:cNvPr>
          <p:cNvSpPr/>
          <p:nvPr/>
        </p:nvSpPr>
        <p:spPr>
          <a:xfrm>
            <a:off x="1219200" y="49124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UITVOER:</a:t>
            </a:r>
          </a:p>
          <a:p>
            <a:pPr algn="l"/>
            <a:r>
              <a:rPr lang="LID4096" dirty="0"/>
              <a:t>a gevonden!</a:t>
            </a:r>
          </a:p>
          <a:p>
            <a:pPr algn="l"/>
            <a:r>
              <a:rPr lang="LID4096" dirty="0"/>
              <a:t>a gevonden!</a:t>
            </a:r>
          </a:p>
          <a:p>
            <a:pPr algn="l"/>
            <a:r>
              <a:rPr lang="LID4096" dirty="0"/>
              <a:t>a gevonden!</a:t>
            </a:r>
          </a:p>
        </p:txBody>
      </p:sp>
    </p:spTree>
    <p:extLst>
      <p:ext uri="{BB962C8B-B14F-4D97-AF65-F5344CB8AC3E}">
        <p14:creationId xmlns:p14="http://schemas.microsoft.com/office/powerpoint/2010/main" val="3116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2E12-446B-4E32-A8BE-6348A06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7608-5B6C-4B77-8C03-D48884E3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afdrukken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regel:  </a:t>
            </a:r>
            <a:r>
              <a:rPr lang="en-US" b="1" dirty="0"/>
              <a:t>\n</a:t>
            </a:r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dirty="0"/>
          </a:p>
          <a:p>
            <a:pPr marL="452438" lvl="1" indent="0">
              <a:buNone/>
            </a:pPr>
            <a:r>
              <a:rPr lang="en-US" dirty="0"/>
              <a:t>UITVOER:</a:t>
            </a:r>
          </a:p>
          <a:p>
            <a:pPr marL="452438" lvl="1" indent="0">
              <a:buNone/>
            </a:pPr>
            <a:r>
              <a:rPr lang="en-US" dirty="0" err="1"/>
              <a:t>eerste</a:t>
            </a:r>
            <a:r>
              <a:rPr lang="en-US" dirty="0"/>
              <a:t> regel</a:t>
            </a:r>
          </a:p>
          <a:p>
            <a:pPr marL="452438" lvl="1" indent="0">
              <a:buNone/>
            </a:pPr>
            <a:r>
              <a:rPr lang="en-US" dirty="0" err="1"/>
              <a:t>tweede</a:t>
            </a:r>
            <a:r>
              <a:rPr lang="en-US" dirty="0"/>
              <a:t> regel</a:t>
            </a:r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LID4096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898168-EA35-4EC9-BCBC-9A69F3F1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737413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regel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regel"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2E12-446B-4E32-A8BE-6348A06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7608-5B6C-4B77-8C03-D48884E3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bepalen</a:t>
            </a:r>
            <a:r>
              <a:rPr lang="en-US" dirty="0"/>
              <a:t> van de </a:t>
            </a:r>
            <a:r>
              <a:rPr lang="en-US" dirty="0" err="1"/>
              <a:t>lengte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:  </a:t>
            </a:r>
            <a:r>
              <a:rPr lang="en-US" b="1" dirty="0" err="1"/>
              <a:t>len</a:t>
            </a:r>
            <a:r>
              <a:rPr lang="en-US" b="1" dirty="0"/>
              <a:t>( ... )</a:t>
            </a:r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en-US" dirty="0"/>
          </a:p>
          <a:p>
            <a:pPr marL="452438" lvl="1" indent="0">
              <a:buNone/>
            </a:pPr>
            <a:endParaRPr lang="en-US" dirty="0"/>
          </a:p>
          <a:p>
            <a:pPr marL="452438" lvl="1" indent="0">
              <a:buNone/>
            </a:pPr>
            <a:r>
              <a:rPr lang="en-US" dirty="0"/>
              <a:t>UITVOER:</a:t>
            </a:r>
          </a:p>
          <a:p>
            <a:pPr marL="452438" lvl="1" indent="0">
              <a:buNone/>
            </a:pPr>
            <a:r>
              <a:rPr lang="en-US" dirty="0"/>
              <a:t>5</a:t>
            </a:r>
          </a:p>
          <a:p>
            <a:pPr marL="452438" lvl="1" indent="0">
              <a:buNone/>
            </a:pPr>
            <a:endParaRPr lang="en-US" b="1" dirty="0"/>
          </a:p>
          <a:p>
            <a:pPr marL="452438" lvl="1" indent="0">
              <a:buNone/>
            </a:pPr>
            <a:endParaRPr lang="LID4096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898168-EA35-4EC9-BCBC-9A69F3F1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15979"/>
            <a:ext cx="4875053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lengte</a:t>
            </a:r>
            <a:r>
              <a:rPr lang="en-US" alt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3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alt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9279-4E58-4F86-BEEC-9E90AB8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DA4E-019A-4807-8E22-0F66D1E6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Elk letter in een string heeft een index (of positie)</a:t>
            </a:r>
          </a:p>
          <a:p>
            <a:r>
              <a:rPr lang="nl-NL" dirty="0"/>
              <a:t>Tellen begint bij 0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AB19F0-AF14-48ED-8B09-CBA69567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65689"/>
            <a:ext cx="7917552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)	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(index 0): f</a:t>
            </a:r>
          </a:p>
          <a:p>
            <a:pPr algn="l" eaLnBrk="0" hangingPunct="0"/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	#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(index 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</a:t>
            </a:r>
          </a:p>
          <a:p>
            <a:pPr algn="l" eaLnBrk="0" hangingPunct="0"/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	#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5e letter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(index 4): s</a:t>
            </a:r>
          </a:p>
          <a:p>
            <a:pPr algn="l" eaLnBrk="0" hangingPunct="0"/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9E8F759-9EAA-4EEA-A14B-BD028C3E92AE}"/>
              </a:ext>
            </a:extLst>
          </p:cNvPr>
          <p:cNvSpPr/>
          <p:nvPr/>
        </p:nvSpPr>
        <p:spPr bwMode="auto">
          <a:xfrm>
            <a:off x="5715000" y="4363736"/>
            <a:ext cx="2514600" cy="866775"/>
          </a:xfrm>
          <a:prstGeom prst="wedgeRoundRectCallout">
            <a:avLst>
              <a:gd name="adj1" fmla="val -64531"/>
              <a:gd name="adj2" fmla="val -1139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laatste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letter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41ECA6D-45A8-4941-80BB-F387C1064A62}"/>
              </a:ext>
            </a:extLst>
          </p:cNvPr>
          <p:cNvSpPr/>
          <p:nvPr/>
        </p:nvSpPr>
        <p:spPr bwMode="auto">
          <a:xfrm>
            <a:off x="2057400" y="5705474"/>
            <a:ext cx="6538913" cy="866775"/>
          </a:xfrm>
          <a:prstGeom prst="wedgeRoundRectCallout">
            <a:avLst>
              <a:gd name="adj1" fmla="val -40088"/>
              <a:gd name="adj2" fmla="val -1626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laatste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letter van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elk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woord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af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Tip: met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woord</a:t>
            </a:r>
            <a:r>
              <a:rPr lang="en-US" dirty="0"/>
              <a:t>) </a:t>
            </a: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de </a:t>
            </a:r>
            <a:r>
              <a:rPr lang="en-US" dirty="0" err="1"/>
              <a:t>lengte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woord</a:t>
            </a:r>
            <a:endParaRPr kumimoji="0" 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756-A54E-46F0-950C-2FF27FE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methodes</a:t>
            </a:r>
            <a:r>
              <a:rPr lang="en-US" dirty="0"/>
              <a:t> met . </a:t>
            </a:r>
            <a:r>
              <a:rPr lang="en-US" i="1" dirty="0"/>
              <a:t>(punt)</a:t>
            </a:r>
            <a:endParaRPr lang="LID4096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1F81E3-4BEC-47B2-A156-3DF04905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38" y="1143000"/>
            <a:ext cx="922020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315A1-E735-44EC-9642-367B00B10B21}"/>
              </a:ext>
            </a:extLst>
          </p:cNvPr>
          <p:cNvSpPr/>
          <p:nvPr/>
        </p:nvSpPr>
        <p:spPr>
          <a:xfrm>
            <a:off x="393268" y="2184463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tekst.upper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FIETS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tekst.lower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fiets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0" hangingPunct="0"/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B50EC-0A9C-4473-A746-8D4A3E284569}"/>
              </a:ext>
            </a:extLst>
          </p:cNvPr>
          <p:cNvSpPr/>
          <p:nvPr/>
        </p:nvSpPr>
        <p:spPr>
          <a:xfrm>
            <a:off x="393268" y="3276600"/>
            <a:ext cx="829353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positie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van T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algn="l" eaLnBrk="0" hangingPunct="0"/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tekst.find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(“T”) )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lvl="0" algn="l" eaLnBrk="0" hangingPunct="0"/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B641C-1181-4B90-BA7D-E36011C478AA}"/>
              </a:ext>
            </a:extLst>
          </p:cNvPr>
          <p:cNvSpPr/>
          <p:nvPr/>
        </p:nvSpPr>
        <p:spPr>
          <a:xfrm>
            <a:off x="423286" y="5715000"/>
            <a:ext cx="849382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knipt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tot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laatste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[1:3] )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0" hangingPunct="0"/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op: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t/m</a:t>
            </a:r>
          </a:p>
          <a:p>
            <a:pPr algn="l" eaLnBrk="0" hangingPunct="0"/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5F202-CB18-43E0-97AE-FBCCCFEF255F}"/>
              </a:ext>
            </a:extLst>
          </p:cNvPr>
          <p:cNvSpPr/>
          <p:nvPr/>
        </p:nvSpPr>
        <p:spPr>
          <a:xfrm>
            <a:off x="457200" y="4648200"/>
            <a:ext cx="8903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vervangt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met t. </a:t>
            </a:r>
          </a:p>
          <a:p>
            <a:pPr lvl="0" algn="l" eaLnBrk="0" hangingPunct="0"/>
            <a:r>
              <a:rPr lang="en-US" alt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tekst.replace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(“T”, “t”))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Fiets</a:t>
            </a:r>
          </a:p>
          <a:p>
            <a:pPr algn="l" eaLnBrk="0" hangingPunct="0"/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AF17-78DC-40F4-828C-D1DD6E38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onveranderbaar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6E35-24AA-4373-8BB3-E1498BC5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371600"/>
            <a:ext cx="7921625" cy="4464050"/>
          </a:xfrm>
        </p:spPr>
        <p:txBody>
          <a:bodyPr/>
          <a:lstStyle/>
          <a:p>
            <a:r>
              <a:rPr lang="en-US" dirty="0"/>
              <a:t>Strings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b="1" dirty="0" err="1"/>
              <a:t>niet</a:t>
            </a:r>
            <a:r>
              <a:rPr lang="en-US" dirty="0"/>
              <a:t> </a:t>
            </a:r>
            <a:r>
              <a:rPr lang="en-US" dirty="0" err="1"/>
              <a:t>veranderbaar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Dus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zomaar</a:t>
            </a:r>
            <a:r>
              <a:rPr lang="en-US" dirty="0"/>
              <a:t> </a:t>
            </a:r>
            <a:r>
              <a:rPr lang="en-US" dirty="0" err="1"/>
              <a:t>veranderen</a:t>
            </a:r>
            <a:endParaRPr lang="en-US" dirty="0"/>
          </a:p>
          <a:p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F12DD-7322-4270-AAA2-FDD3F7FF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tekst.upper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af:</a:t>
            </a:r>
            <a:r>
              <a:rPr lang="en-US" altLang="en-US" sz="32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eaLnBrk="0" hangingPunct="0"/>
            <a:r>
              <a:rPr lang="en-US" altLang="en-US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	  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drukt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af:</a:t>
            </a:r>
            <a:r>
              <a:rPr lang="en-US" altLang="en-US" sz="32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klein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8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sson1">
  <a:themeElements>
    <a:clrScheme name="lesson1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sson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lesson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1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1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1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lesson1</Template>
  <TotalTime>0</TotalTime>
  <Words>513</Words>
  <Application>Microsoft Office PowerPoint</Application>
  <PresentationFormat>On-screen Show (4:3)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Tahoma</vt:lpstr>
      <vt:lpstr>Wingdings</vt:lpstr>
      <vt:lpstr>lesson1</vt:lpstr>
      <vt:lpstr>Python</vt:lpstr>
      <vt:lpstr>Hoofdstuk 10: Strings</vt:lpstr>
      <vt:lpstr>Strings</vt:lpstr>
      <vt:lpstr>String doorlopen met een for loop</vt:lpstr>
      <vt:lpstr>Newline</vt:lpstr>
      <vt:lpstr>Lengte</vt:lpstr>
      <vt:lpstr>Index</vt:lpstr>
      <vt:lpstr>String methodes met . (punt)</vt:lpstr>
      <vt:lpstr>Strings zijn onveranderbaar</vt:lpstr>
      <vt:lpstr>Strings zijn onveranderbaar</vt:lpstr>
      <vt:lpstr>Strings zijn onveranderbaar</vt:lpstr>
      <vt:lpstr>Afsluiting les (1/2)</vt:lpstr>
      <vt:lpstr>Afsluiting: Strings (2/2)</vt:lpstr>
    </vt:vector>
  </TitlesOfParts>
  <Company>Kasetsart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Getting Started</dc:title>
  <dc:creator>Renske Smetsers</dc:creator>
  <cp:lastModifiedBy>Renske Smetsers</cp:lastModifiedBy>
  <cp:revision>660</cp:revision>
  <cp:lastPrinted>2018-05-17T08:55:08Z</cp:lastPrinted>
  <dcterms:created xsi:type="dcterms:W3CDTF">2009-04-01T14:07:45Z</dcterms:created>
  <dcterms:modified xsi:type="dcterms:W3CDTF">2018-09-05T04:52:14Z</dcterms:modified>
</cp:coreProperties>
</file>