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451" r:id="rId7"/>
    <p:sldId id="2463" r:id="rId8"/>
    <p:sldId id="2432" r:id="rId9"/>
    <p:sldId id="2457" r:id="rId10"/>
    <p:sldId id="2453" r:id="rId11"/>
    <p:sldId id="2464" r:id="rId12"/>
    <p:sldId id="24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DC58-56C4-4F47-8AB1-5D95E1FE18F0}" v="22" dt="2023-03-04T15:05:17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035" autoAdjust="0"/>
  </p:normalViewPr>
  <p:slideViewPr>
    <p:cSldViewPr snapToGrid="0">
      <p:cViewPr varScale="1">
        <p:scale>
          <a:sx n="100" d="100"/>
          <a:sy n="100" d="100"/>
        </p:scale>
        <p:origin x="276" y="8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2022 Review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78875"/>
            <a:ext cx="4517136" cy="3798888"/>
          </a:xfrm>
        </p:spPr>
        <p:txBody>
          <a:bodyPr/>
          <a:lstStyle/>
          <a:p>
            <a:r>
              <a:rPr lang="en-US" dirty="0"/>
              <a:t>LAST YEAR’S ACCOMPLISHMENTS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LAST YEAR’S ACCOMPLISHMENTS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15883"/>
            <a:ext cx="11002962" cy="823913"/>
          </a:xfrm>
        </p:spPr>
        <p:txBody>
          <a:bodyPr/>
          <a:lstStyle/>
          <a:p>
            <a:r>
              <a:rPr lang="en-US" sz="3600" dirty="0"/>
              <a:t>Upgraded and Added Extra AP’s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216395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z="3600" smtClean="0"/>
              <a:t>4</a:t>
            </a:fld>
            <a:endParaRPr lang="en-US" sz="3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1D509E-CF06-AF92-2FBC-416DB0007587}"/>
              </a:ext>
            </a:extLst>
          </p:cNvPr>
          <p:cNvSpPr txBox="1">
            <a:spLocks/>
          </p:cNvSpPr>
          <p:nvPr/>
        </p:nvSpPr>
        <p:spPr>
          <a:xfrm>
            <a:off x="4678680" y="150733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2E943E8-BB42-CF74-F79C-75DD42DEB850}"/>
              </a:ext>
            </a:extLst>
          </p:cNvPr>
          <p:cNvSpPr txBox="1">
            <a:spLocks/>
          </p:cNvSpPr>
          <p:nvPr/>
        </p:nvSpPr>
        <p:spPr>
          <a:xfrm>
            <a:off x="4678680" y="275791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407A803-4FC0-0838-DACA-09747CA2056B}"/>
              </a:ext>
            </a:extLst>
          </p:cNvPr>
          <p:cNvSpPr txBox="1">
            <a:spLocks/>
          </p:cNvSpPr>
          <p:nvPr/>
        </p:nvSpPr>
        <p:spPr>
          <a:xfrm>
            <a:off x="594519" y="301704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NEW ENGINEERING SERVER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410280E-01A9-A176-CAF7-52E0B0FAF80A}"/>
              </a:ext>
            </a:extLst>
          </p:cNvPr>
          <p:cNvSpPr txBox="1">
            <a:spLocks/>
          </p:cNvSpPr>
          <p:nvPr/>
        </p:nvSpPr>
        <p:spPr>
          <a:xfrm>
            <a:off x="4678680" y="400849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183F16-4BE5-B78B-068F-D729A72C2615}"/>
              </a:ext>
            </a:extLst>
          </p:cNvPr>
          <p:cNvSpPr txBox="1">
            <a:spLocks/>
          </p:cNvSpPr>
          <p:nvPr/>
        </p:nvSpPr>
        <p:spPr>
          <a:xfrm>
            <a:off x="594519" y="426762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0FB7687-C608-1529-EC9B-C23EC41FB6B6}"/>
              </a:ext>
            </a:extLst>
          </p:cNvPr>
          <p:cNvSpPr txBox="1">
            <a:spLocks/>
          </p:cNvSpPr>
          <p:nvPr/>
        </p:nvSpPr>
        <p:spPr>
          <a:xfrm>
            <a:off x="4678680" y="525907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85BC3C-E4B9-1E7C-AA48-A0BB323FEF5B}"/>
              </a:ext>
            </a:extLst>
          </p:cNvPr>
          <p:cNvSpPr txBox="1">
            <a:spLocks/>
          </p:cNvSpPr>
          <p:nvPr/>
        </p:nvSpPr>
        <p:spPr>
          <a:xfrm>
            <a:off x="594519" y="551820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Upgraded Drafting Desktops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8829C9-6A81-3621-5DFB-8FAD4263880C}"/>
              </a:ext>
            </a:extLst>
          </p:cNvPr>
          <p:cNvSpPr txBox="1">
            <a:spLocks/>
          </p:cNvSpPr>
          <p:nvPr/>
        </p:nvSpPr>
        <p:spPr>
          <a:xfrm>
            <a:off x="594519" y="1694926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MOST Win 7 TO Win 10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2FB1DF-34BE-B8A4-25DE-C10A1946700C}"/>
              </a:ext>
            </a:extLst>
          </p:cNvPr>
          <p:cNvSpPr txBox="1">
            <a:spLocks/>
          </p:cNvSpPr>
          <p:nvPr/>
        </p:nvSpPr>
        <p:spPr>
          <a:xfrm>
            <a:off x="546307" y="4272619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Upgraded All Cameras At </a:t>
            </a:r>
            <a:r>
              <a:rPr lang="en-US" sz="3600" dirty="0" err="1"/>
              <a:t>ARmour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13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15883"/>
            <a:ext cx="11002962" cy="823913"/>
          </a:xfrm>
        </p:spPr>
        <p:txBody>
          <a:bodyPr/>
          <a:lstStyle/>
          <a:p>
            <a:r>
              <a:rPr lang="en-US" sz="3600" dirty="0"/>
              <a:t>Off-site Disaster recovery Backups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216395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z="3600" smtClean="0"/>
              <a:t>5</a:t>
            </a:fld>
            <a:endParaRPr lang="en-US" sz="3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1D509E-CF06-AF92-2FBC-416DB0007587}"/>
              </a:ext>
            </a:extLst>
          </p:cNvPr>
          <p:cNvSpPr txBox="1">
            <a:spLocks/>
          </p:cNvSpPr>
          <p:nvPr/>
        </p:nvSpPr>
        <p:spPr>
          <a:xfrm>
            <a:off x="4678680" y="150733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347859-1D4A-EB96-16AB-71F34D5538FA}"/>
              </a:ext>
            </a:extLst>
          </p:cNvPr>
          <p:cNvSpPr txBox="1">
            <a:spLocks/>
          </p:cNvSpPr>
          <p:nvPr/>
        </p:nvSpPr>
        <p:spPr>
          <a:xfrm>
            <a:off x="594519" y="176646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NUMEROUS </a:t>
            </a:r>
            <a:r>
              <a:rPr lang="en-US" sz="3600" dirty="0" err="1"/>
              <a:t>kdc</a:t>
            </a:r>
            <a:r>
              <a:rPr lang="en-US" sz="3600" dirty="0"/>
              <a:t> UPDATES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2E943E8-BB42-CF74-F79C-75DD42DEB850}"/>
              </a:ext>
            </a:extLst>
          </p:cNvPr>
          <p:cNvSpPr txBox="1">
            <a:spLocks/>
          </p:cNvSpPr>
          <p:nvPr/>
        </p:nvSpPr>
        <p:spPr>
          <a:xfrm>
            <a:off x="4678680" y="275791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407A803-4FC0-0838-DACA-09747CA2056B}"/>
              </a:ext>
            </a:extLst>
          </p:cNvPr>
          <p:cNvSpPr txBox="1">
            <a:spLocks/>
          </p:cNvSpPr>
          <p:nvPr/>
        </p:nvSpPr>
        <p:spPr>
          <a:xfrm>
            <a:off x="594519" y="301704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NUMEROUS ADDITIONS TO HHI-ERP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410280E-01A9-A176-CAF7-52E0B0FAF80A}"/>
              </a:ext>
            </a:extLst>
          </p:cNvPr>
          <p:cNvSpPr txBox="1">
            <a:spLocks/>
          </p:cNvSpPr>
          <p:nvPr/>
        </p:nvSpPr>
        <p:spPr>
          <a:xfrm>
            <a:off x="4678680" y="400849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183F16-4BE5-B78B-068F-D729A72C2615}"/>
              </a:ext>
            </a:extLst>
          </p:cNvPr>
          <p:cNvSpPr txBox="1">
            <a:spLocks/>
          </p:cNvSpPr>
          <p:nvPr/>
        </p:nvSpPr>
        <p:spPr>
          <a:xfrm>
            <a:off x="594519" y="426762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High availability internet (ARMOUR)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0FB7687-C608-1529-EC9B-C23EC41FB6B6}"/>
              </a:ext>
            </a:extLst>
          </p:cNvPr>
          <p:cNvSpPr txBox="1">
            <a:spLocks/>
          </p:cNvSpPr>
          <p:nvPr/>
        </p:nvSpPr>
        <p:spPr>
          <a:xfrm>
            <a:off x="4678680" y="5259073"/>
            <a:ext cx="2834640" cy="9159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85BC3C-E4B9-1E7C-AA48-A0BB323FEF5B}"/>
              </a:ext>
            </a:extLst>
          </p:cNvPr>
          <p:cNvSpPr txBox="1">
            <a:spLocks/>
          </p:cNvSpPr>
          <p:nvPr/>
        </p:nvSpPr>
        <p:spPr>
          <a:xfrm>
            <a:off x="594519" y="5518203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Over three dozen reports/dashboards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92424"/>
              </p:ext>
            </p:extLst>
          </p:nvPr>
        </p:nvGraphicFramePr>
        <p:xfrm>
          <a:off x="593725" y="2417615"/>
          <a:ext cx="11002956" cy="309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913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16913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65692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594081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847591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INTERNAL INSPECTIONS</a:t>
                      </a:r>
                      <a:b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BACKBONE SWITCHES</a:t>
                      </a:r>
                      <a:b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MALWAREBYTES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INVENTORY APP</a:t>
                      </a:r>
                      <a:b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MRP MODULE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CAMERA UPGRADES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AR MODULE</a:t>
                      </a:r>
                      <a:b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VIRTUALIZATION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DATABASE UPGRADE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MULTI-SITE KDC</a:t>
                      </a:r>
                      <a:b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EXTERNAL INSPECTIONS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--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DOMAIN CONTROLLERS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Alternatives/OTHERS</a:t>
            </a:r>
            <a:endParaRPr lang="en-US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4944" y="6492875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A57E7-91F2-CDD6-31E5-F1F44CABD927}"/>
              </a:ext>
            </a:extLst>
          </p:cNvPr>
          <p:cNvSpPr txBox="1">
            <a:spLocks/>
          </p:cNvSpPr>
          <p:nvPr/>
        </p:nvSpPr>
        <p:spPr>
          <a:xfrm>
            <a:off x="231982" y="2273040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GlobalTranz</a:t>
            </a:r>
            <a:r>
              <a:rPr lang="en-US" sz="2000" dirty="0"/>
              <a:t> Integration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32D6C4-99A7-40FE-F9E2-A1B4DC1C50D5}"/>
              </a:ext>
            </a:extLst>
          </p:cNvPr>
          <p:cNvSpPr txBox="1">
            <a:spLocks/>
          </p:cNvSpPr>
          <p:nvPr/>
        </p:nvSpPr>
        <p:spPr>
          <a:xfrm>
            <a:off x="231982" y="3227715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PRODUCT CONFIGURATOR MODULE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CB9672-D04B-362F-B256-984E7326DC7E}"/>
              </a:ext>
            </a:extLst>
          </p:cNvPr>
          <p:cNvSpPr txBox="1">
            <a:spLocks/>
          </p:cNvSpPr>
          <p:nvPr/>
        </p:nvSpPr>
        <p:spPr>
          <a:xfrm>
            <a:off x="231982" y="4182390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Customer portal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8F5B28-A237-FCBB-98D4-8FF76222B6D1}"/>
              </a:ext>
            </a:extLst>
          </p:cNvPr>
          <p:cNvSpPr txBox="1">
            <a:spLocks/>
          </p:cNvSpPr>
          <p:nvPr/>
        </p:nvSpPr>
        <p:spPr>
          <a:xfrm>
            <a:off x="231982" y="5137065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VENDOR portal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FABDF2-4405-6B97-D4FD-23D90ACCAEE6}"/>
              </a:ext>
            </a:extLst>
          </p:cNvPr>
          <p:cNvSpPr txBox="1">
            <a:spLocks/>
          </p:cNvSpPr>
          <p:nvPr/>
        </p:nvSpPr>
        <p:spPr>
          <a:xfrm>
            <a:off x="4171950" y="2272881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Purchase ORDER MODULE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ED8092-049A-41CC-F7F7-5DC058C677F8}"/>
              </a:ext>
            </a:extLst>
          </p:cNvPr>
          <p:cNvSpPr txBox="1">
            <a:spLocks/>
          </p:cNvSpPr>
          <p:nvPr/>
        </p:nvSpPr>
        <p:spPr>
          <a:xfrm>
            <a:off x="4171950" y="3227714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RETURNS/REFUNDS Module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33CFE3-7735-B836-9E47-30838DCD4E45}"/>
              </a:ext>
            </a:extLst>
          </p:cNvPr>
          <p:cNvSpPr txBox="1">
            <a:spLocks/>
          </p:cNvSpPr>
          <p:nvPr/>
        </p:nvSpPr>
        <p:spPr>
          <a:xfrm>
            <a:off x="4171950" y="4182390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SHIPPING MODULE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CD3637-0AC6-3A15-57FA-9C16352ED25B}"/>
              </a:ext>
            </a:extLst>
          </p:cNvPr>
          <p:cNvSpPr txBox="1">
            <a:spLocks/>
          </p:cNvSpPr>
          <p:nvPr/>
        </p:nvSpPr>
        <p:spPr>
          <a:xfrm>
            <a:off x="4171950" y="5137064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RENTALS MODULE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B7A5554-C7C1-F333-0572-D4AB19F97E7F}"/>
              </a:ext>
            </a:extLst>
          </p:cNvPr>
          <p:cNvSpPr txBox="1">
            <a:spLocks/>
          </p:cNvSpPr>
          <p:nvPr/>
        </p:nvSpPr>
        <p:spPr>
          <a:xfrm>
            <a:off x="8111918" y="2272881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Document management module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A22402F-CD4A-75D1-BC33-81CF8CB84F69}"/>
              </a:ext>
            </a:extLst>
          </p:cNvPr>
          <p:cNvSpPr txBox="1">
            <a:spLocks/>
          </p:cNvSpPr>
          <p:nvPr/>
        </p:nvSpPr>
        <p:spPr>
          <a:xfrm>
            <a:off x="8207168" y="3227714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Bill of Materials Module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7544CED-863F-B0E4-55B3-2664D9578AD5}"/>
              </a:ext>
            </a:extLst>
          </p:cNvPr>
          <p:cNvSpPr txBox="1">
            <a:spLocks/>
          </p:cNvSpPr>
          <p:nvPr/>
        </p:nvSpPr>
        <p:spPr>
          <a:xfrm>
            <a:off x="8111918" y="4182390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ORDER MODULE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083A55E-4C67-18DA-3BDE-99BABAF059BF}"/>
              </a:ext>
            </a:extLst>
          </p:cNvPr>
          <p:cNvSpPr txBox="1">
            <a:spLocks/>
          </p:cNvSpPr>
          <p:nvPr/>
        </p:nvSpPr>
        <p:spPr>
          <a:xfrm>
            <a:off x="8207168" y="5137063"/>
            <a:ext cx="3752850" cy="73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RECORDING PIC CODES</a:t>
            </a:r>
          </a:p>
        </p:txBody>
      </p:sp>
    </p:spTree>
    <p:extLst>
      <p:ext uri="{BB962C8B-B14F-4D97-AF65-F5344CB8AC3E}">
        <p14:creationId xmlns:p14="http://schemas.microsoft.com/office/powerpoint/2010/main" val="67560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92962"/>
            <a:ext cx="5897218" cy="884238"/>
          </a:xfrm>
        </p:spPr>
        <p:txBody>
          <a:bodyPr/>
          <a:lstStyle/>
          <a:p>
            <a:pPr algn="ctr"/>
            <a:r>
              <a:rPr lang="en-US" sz="4000" dirty="0"/>
              <a:t>CLOSING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VIGILENCE IS VITAL</a:t>
            </a: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Over 200 trojans, worms, and malware removed in the first 60 days of Malwarebytes</a:t>
            </a: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Email spoofing is up</a:t>
            </a: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Social engineering is up</a:t>
            </a:r>
            <a:endParaRPr lang="en-US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If someone requests sensitive data via email, ask in person if they sent the request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FILE SERVERS</a:t>
            </a: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File servers are backed up, your computers are not</a:t>
            </a: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Store important documents on the file servers</a:t>
            </a:r>
          </a:p>
          <a:p>
            <a:pPr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will help you set up </a:t>
            </a:r>
            <a:r>
              <a:rPr lang="en-US" dirty="0">
                <a:cs typeface="Biome Light" panose="020B0303030204020804" pitchFamily="34" charset="0"/>
              </a:rPr>
              <a:t>department folders and permissions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CD96D4F244744A7D710276B12F37A" ma:contentTypeVersion="3" ma:contentTypeDescription="Create a new document." ma:contentTypeScope="" ma:versionID="0dfae1e0ff3bd9f905f626fdc0876cd5">
  <xsd:schema xmlns:xsd="http://www.w3.org/2001/XMLSchema" xmlns:xs="http://www.w3.org/2001/XMLSchema" xmlns:p="http://schemas.microsoft.com/office/2006/metadata/properties" xmlns:ns2="cf17d8d8-a38b-43ee-8363-4c317b1f0b62" targetNamespace="http://schemas.microsoft.com/office/2006/metadata/properties" ma:root="true" ma:fieldsID="9920e145dd356b685f49adfe9873ad4a" ns2:_="">
    <xsd:import namespace="cf17d8d8-a38b-43ee-8363-4c317b1f0b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7d8d8-a38b-43ee-8363-4c317b1f0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116015-6B7A-46F2-B686-7F71B069A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7d8d8-a38b-43ee-8363-4c317b1f0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10976</TotalTime>
  <Words>237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Information Technology</vt:lpstr>
      <vt:lpstr>Agenda</vt:lpstr>
      <vt:lpstr>LAST YEAR’S ACCOMPLISHMENTS</vt:lpstr>
      <vt:lpstr>Upgraded and Added Extra AP’s</vt:lpstr>
      <vt:lpstr>Off-site Disaster recovery Backups</vt:lpstr>
      <vt:lpstr>What’s next</vt:lpstr>
      <vt:lpstr>quarterly timeline</vt:lpstr>
      <vt:lpstr>Alternatives/OTHERS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</dc:title>
  <dc:creator>Ryan Miller</dc:creator>
  <cp:lastModifiedBy>Ryan Miller</cp:lastModifiedBy>
  <cp:revision>2</cp:revision>
  <dcterms:created xsi:type="dcterms:W3CDTF">2023-02-22T19:42:52Z</dcterms:created>
  <dcterms:modified xsi:type="dcterms:W3CDTF">2023-09-15T12:43:57Z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0x0101008EBCD96D4F244744A7D710276B12F37A</vt:lpwstr>
  </property>
</Properties>
</file>