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0EE"/>
    <a:srgbClr val="6E9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1" autoAdjust="0"/>
    <p:restoredTop sz="94660"/>
  </p:normalViewPr>
  <p:slideViewPr>
    <p:cSldViewPr snapToGrid="0">
      <p:cViewPr>
        <p:scale>
          <a:sx n="57" d="100"/>
          <a:sy n="57" d="100"/>
        </p:scale>
        <p:origin x="944" y="1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96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1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69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2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1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4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3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3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C9C7-25D8-47B2-9071-A6E800FCE19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5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995" y="1326524"/>
            <a:ext cx="9144000" cy="2183439"/>
          </a:xfrm>
        </p:spPr>
        <p:txBody>
          <a:bodyPr>
            <a:noAutofit/>
          </a:bodyPr>
          <a:lstStyle/>
          <a:p>
            <a:pPr algn="ctr"/>
            <a:r>
              <a:rPr lang="en-GB" sz="4800" b="1" u="sng" dirty="0" smtClean="0"/>
              <a:t>How do Satellites Help us Understand More About Climate Change  and the Earth</a:t>
            </a:r>
            <a:endParaRPr lang="en-GB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931" y="3909166"/>
            <a:ext cx="4083817" cy="1096899"/>
          </a:xfrm>
        </p:spPr>
        <p:txBody>
          <a:bodyPr/>
          <a:lstStyle/>
          <a:p>
            <a:pPr algn="ctr"/>
            <a:r>
              <a:rPr lang="en-GB" dirty="0" smtClean="0"/>
              <a:t>By all members of robot club in All Saints School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Image result for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44684"/>
            <a:ext cx="10893982" cy="3486858"/>
          </a:xfrm>
        </p:spPr>
        <p:txBody>
          <a:bodyPr>
            <a:noAutofit/>
          </a:bodyPr>
          <a:lstStyle/>
          <a:p>
            <a:pPr algn="ctr"/>
            <a:r>
              <a:rPr lang="en-GB" sz="17000" u="sng" dirty="0" smtClean="0">
                <a:solidFill>
                  <a:srgbClr val="0070C0"/>
                </a:solidFill>
              </a:rPr>
              <a:t>The End!!!</a:t>
            </a:r>
            <a:endParaRPr lang="en-GB" sz="17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349"/>
          </a:xfrm>
        </p:spPr>
        <p:txBody>
          <a:bodyPr/>
          <a:lstStyle/>
          <a:p>
            <a:pPr algn="ctr"/>
            <a:r>
              <a:rPr lang="en-GB" b="1" dirty="0" smtClean="0"/>
              <a:t>Polar Satellites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>
            <a:noAutofit/>
          </a:bodyPr>
          <a:lstStyle/>
          <a:p>
            <a:r>
              <a:rPr lang="en-GB" sz="2600" dirty="0" smtClean="0"/>
              <a:t>It circles </a:t>
            </a:r>
            <a:r>
              <a:rPr lang="en-GB" sz="2600" dirty="0"/>
              <a:t>the planet in a north-south direction as Earth spins beneath it in an east-west direction. </a:t>
            </a:r>
            <a:endParaRPr lang="en-GB" sz="2600" dirty="0" smtClean="0"/>
          </a:p>
          <a:p>
            <a:r>
              <a:rPr lang="en-GB" sz="2600" dirty="0" smtClean="0"/>
              <a:t>It is 350,900km away from Earth.</a:t>
            </a:r>
          </a:p>
          <a:p>
            <a:r>
              <a:rPr lang="en-GB" sz="2600" dirty="0"/>
              <a:t>Polar Orbits </a:t>
            </a:r>
            <a:r>
              <a:rPr lang="en-GB" sz="2600" dirty="0" smtClean="0"/>
              <a:t>allow satellites </a:t>
            </a:r>
            <a:r>
              <a:rPr lang="en-GB" sz="2600" dirty="0"/>
              <a:t>to scan the </a:t>
            </a:r>
            <a:r>
              <a:rPr lang="en-GB" sz="2600" dirty="0" smtClean="0"/>
              <a:t>whole surface </a:t>
            </a:r>
            <a:r>
              <a:rPr lang="en-GB" sz="2600" dirty="0"/>
              <a:t>of the Earth</a:t>
            </a:r>
            <a:r>
              <a:rPr lang="en-GB" sz="2600" dirty="0" smtClean="0"/>
              <a:t>.</a:t>
            </a:r>
          </a:p>
          <a:p>
            <a:r>
              <a:rPr lang="en-GB" sz="2600" dirty="0"/>
              <a:t>Remote sensing satellites, weather satellites, and government satellites are </a:t>
            </a:r>
            <a:r>
              <a:rPr lang="en-GB" sz="2600" dirty="0" smtClean="0"/>
              <a:t>nearly always </a:t>
            </a:r>
            <a:r>
              <a:rPr lang="en-GB" sz="2600" dirty="0"/>
              <a:t>in polar orbit because of the coverage. </a:t>
            </a:r>
            <a:endParaRPr lang="en-GB" sz="2600" dirty="0" smtClean="0"/>
          </a:p>
          <a:p>
            <a:r>
              <a:rPr lang="en-GB" sz="2600" dirty="0" smtClean="0"/>
              <a:t>All polar orbiting satellites meet at The </a:t>
            </a:r>
            <a:r>
              <a:rPr lang="en-GB" sz="2600" dirty="0"/>
              <a:t>North </a:t>
            </a:r>
            <a:r>
              <a:rPr lang="en-GB" sz="2600" dirty="0" smtClean="0"/>
              <a:t>Pole.</a:t>
            </a:r>
          </a:p>
          <a:p>
            <a:r>
              <a:rPr lang="en-GB" sz="2600" dirty="0" smtClean="0"/>
              <a:t>When one </a:t>
            </a:r>
            <a:r>
              <a:rPr lang="en-GB" sz="2600" dirty="0"/>
              <a:t>Polar orbit satellite is over America, </a:t>
            </a:r>
            <a:r>
              <a:rPr lang="en-GB" sz="2600" dirty="0" smtClean="0"/>
              <a:t>another Polar </a:t>
            </a:r>
            <a:r>
              <a:rPr lang="en-GB" sz="2600" dirty="0"/>
              <a:t>Satellite is </a:t>
            </a:r>
            <a:r>
              <a:rPr lang="en-GB" sz="2600" dirty="0" smtClean="0"/>
              <a:t>flying over </a:t>
            </a:r>
            <a:r>
              <a:rPr lang="en-GB" sz="2600" dirty="0"/>
              <a:t>the North Pole. </a:t>
            </a:r>
          </a:p>
        </p:txBody>
      </p:sp>
      <p:pic>
        <p:nvPicPr>
          <p:cNvPr id="1026" name="Picture 2" descr="Image result for polar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-14555"/>
            <a:ext cx="26193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pPr algn="ctr"/>
            <a:r>
              <a:rPr lang="en-GB" b="1" dirty="0" smtClean="0"/>
              <a:t>Geostationary Satellite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031087"/>
          </a:xfrm>
        </p:spPr>
        <p:txBody>
          <a:bodyPr>
            <a:noAutofit/>
          </a:bodyPr>
          <a:lstStyle/>
          <a:p>
            <a:r>
              <a:rPr lang="en-GB" sz="2600" dirty="0" smtClean="0"/>
              <a:t>It orbits directly over the equator orbiting from west to east.</a:t>
            </a:r>
          </a:p>
          <a:p>
            <a:r>
              <a:rPr lang="en-GB" sz="2600" dirty="0" smtClean="0"/>
              <a:t>It goes the same speed as the Earth does.</a:t>
            </a:r>
          </a:p>
          <a:p>
            <a:r>
              <a:rPr lang="en-GB" sz="2600" smtClean="0"/>
              <a:t>It </a:t>
            </a:r>
            <a:r>
              <a:rPr lang="en-GB" sz="2600" dirty="0" smtClean="0"/>
              <a:t>stays around the equator.</a:t>
            </a:r>
          </a:p>
          <a:p>
            <a:r>
              <a:rPr lang="en-GB" sz="2600" dirty="0" smtClean="0"/>
              <a:t>It tracks Weather.</a:t>
            </a:r>
          </a:p>
          <a:p>
            <a:r>
              <a:rPr lang="en-GB" sz="2600" dirty="0" smtClean="0"/>
              <a:t>There are lots of them.</a:t>
            </a:r>
          </a:p>
          <a:p>
            <a:r>
              <a:rPr lang="en-GB" sz="2600" dirty="0" smtClean="0"/>
              <a:t>It looks at the same place all the time.</a:t>
            </a:r>
          </a:p>
          <a:p>
            <a:r>
              <a:rPr lang="en-GB" sz="2600" dirty="0" smtClean="0"/>
              <a:t>It orbits at an altitude of 35,800</a:t>
            </a:r>
            <a:r>
              <a:rPr lang="en-GB" sz="2400" dirty="0" smtClean="0"/>
              <a:t>km</a:t>
            </a:r>
            <a:r>
              <a:rPr lang="en-GB" sz="2600" dirty="0" smtClean="0"/>
              <a:t> (22,300 miles)</a:t>
            </a:r>
          </a:p>
        </p:txBody>
      </p:sp>
      <p:pic>
        <p:nvPicPr>
          <p:cNvPr id="2052" name="Picture 4" descr="Image result for geostationary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50" y="0"/>
            <a:ext cx="2766250" cy="23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pPr algn="ctr"/>
            <a:r>
              <a:rPr lang="en-GB" b="1" dirty="0" smtClean="0"/>
              <a:t>Sun-Synchronous Satellite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>
            <a:normAutofit/>
          </a:bodyPr>
          <a:lstStyle/>
          <a:p>
            <a:r>
              <a:rPr lang="en-GB" sz="2600" dirty="0" smtClean="0"/>
              <a:t>Passes the same point of the Earth at the same local time.</a:t>
            </a:r>
          </a:p>
          <a:p>
            <a:r>
              <a:rPr lang="en-GB" sz="2600" dirty="0" smtClean="0"/>
              <a:t>Follows the same path as the Polar Satellite.</a:t>
            </a:r>
          </a:p>
          <a:p>
            <a:r>
              <a:rPr lang="en-GB" sz="2600" dirty="0"/>
              <a:t>Earth observation satellites </a:t>
            </a:r>
            <a:r>
              <a:rPr lang="en-GB" sz="2600" dirty="0" smtClean="0"/>
              <a:t>follow </a:t>
            </a:r>
            <a:r>
              <a:rPr lang="en-GB" sz="2600" dirty="0"/>
              <a:t>the sun </a:t>
            </a:r>
            <a:r>
              <a:rPr lang="en-GB" sz="2600" dirty="0" smtClean="0"/>
              <a:t>synchronous orbits most of the time.</a:t>
            </a:r>
          </a:p>
          <a:p>
            <a:r>
              <a:rPr lang="en-GB" sz="2600" dirty="0" smtClean="0"/>
              <a:t>The </a:t>
            </a:r>
            <a:r>
              <a:rPr lang="en-GB" sz="2600" dirty="0"/>
              <a:t>satellite travels from the north to the south </a:t>
            </a:r>
            <a:r>
              <a:rPr lang="en-GB" sz="2600" dirty="0" smtClean="0"/>
              <a:t>pole.</a:t>
            </a:r>
          </a:p>
          <a:p>
            <a:r>
              <a:rPr lang="en-GB" sz="2800" dirty="0"/>
              <a:t>There is a special kind of sun-synchronous orbit called a dawn-to-dusk </a:t>
            </a:r>
            <a:r>
              <a:rPr lang="en-GB" sz="2800" dirty="0" err="1" smtClean="0"/>
              <a:t>orbit.In</a:t>
            </a:r>
            <a:r>
              <a:rPr lang="en-GB" sz="2800" dirty="0" smtClean="0"/>
              <a:t> </a:t>
            </a:r>
            <a:r>
              <a:rPr lang="en-GB" sz="2800" dirty="0"/>
              <a:t>a dawn-to-dusk orbit, the satellite trails the Earth's shadow. </a:t>
            </a:r>
            <a:endParaRPr lang="en-GB" sz="2600" dirty="0" smtClean="0"/>
          </a:p>
          <a:p>
            <a:endParaRPr lang="en-GB" sz="2600" dirty="0"/>
          </a:p>
        </p:txBody>
      </p:sp>
      <p:pic>
        <p:nvPicPr>
          <p:cNvPr id="3078" name="Picture 6" descr="Image result for sun synchronous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29" y="0"/>
            <a:ext cx="3013982" cy="28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sentinel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79" y="-36388"/>
            <a:ext cx="3295321" cy="23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en-GB" b="1" dirty="0" smtClean="0"/>
              <a:t>Sentinel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/>
          </a:bodyPr>
          <a:lstStyle/>
          <a:p>
            <a:r>
              <a:rPr lang="en-GB" sz="2600" dirty="0" smtClean="0"/>
              <a:t>Sentinel 1 is a Satellite which was launched April 3</a:t>
            </a:r>
            <a:r>
              <a:rPr lang="en-GB" sz="2600" baseline="30000" dirty="0" smtClean="0"/>
              <a:t>rd</a:t>
            </a:r>
            <a:r>
              <a:rPr lang="en-GB" sz="2600" dirty="0" smtClean="0"/>
              <a:t> 2014</a:t>
            </a:r>
            <a:r>
              <a:rPr lang="en-GB" sz="2600" dirty="0" smtClean="0"/>
              <a:t>.</a:t>
            </a:r>
            <a:endParaRPr lang="en-GB" sz="2400" dirty="0" smtClean="0"/>
          </a:p>
          <a:p>
            <a:r>
              <a:rPr lang="en-GB" sz="2600" dirty="0" smtClean="0"/>
              <a:t>It’s launch mass </a:t>
            </a:r>
            <a:r>
              <a:rPr lang="en-GB" sz="2600" dirty="0" smtClean="0"/>
              <a:t>is </a:t>
            </a:r>
            <a:r>
              <a:rPr lang="en-GB" sz="2600" dirty="0" smtClean="0"/>
              <a:t>2,300</a:t>
            </a:r>
            <a:r>
              <a:rPr lang="en-GB" sz="2400" dirty="0" smtClean="0"/>
              <a:t> </a:t>
            </a:r>
            <a:r>
              <a:rPr lang="en-GB" sz="2000" dirty="0" smtClean="0"/>
              <a:t>kg </a:t>
            </a:r>
            <a:r>
              <a:rPr lang="en-GB" sz="2400" dirty="0" smtClean="0"/>
              <a:t>(kilograms).</a:t>
            </a:r>
            <a:endParaRPr lang="en-GB" sz="2600" dirty="0" smtClean="0"/>
          </a:p>
          <a:p>
            <a:r>
              <a:rPr lang="en-GB" sz="2600" dirty="0" smtClean="0"/>
              <a:t>Sentinel-1A launched first followed by 1B.</a:t>
            </a:r>
          </a:p>
          <a:p>
            <a:r>
              <a:rPr lang="en-GB" sz="2600" dirty="0" smtClean="0"/>
              <a:t>It measures land/surface height using radar.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8963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radar?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1920756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sz="2600" dirty="0" smtClean="0"/>
              <a:t>Synthetic Aperture Radar (SAR) has the advantage of operating at wavelengths not </a:t>
            </a:r>
            <a:r>
              <a:rPr lang="en-GB" sz="2600" dirty="0" smtClean="0"/>
              <a:t>stopped </a:t>
            </a:r>
            <a:r>
              <a:rPr lang="en-GB" sz="2600" dirty="0" smtClean="0"/>
              <a:t>by cloud cover or a lack of illumination and can acquire data over a site during day or night time under all weather conditions. </a:t>
            </a:r>
          </a:p>
        </p:txBody>
      </p:sp>
    </p:spTree>
    <p:extLst>
      <p:ext uri="{BB962C8B-B14F-4D97-AF65-F5344CB8AC3E}">
        <p14:creationId xmlns:p14="http://schemas.microsoft.com/office/powerpoint/2010/main" val="22017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radar?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184"/>
            <a:ext cx="8596668" cy="2807093"/>
          </a:xfrm>
        </p:spPr>
        <p:txBody>
          <a:bodyPr/>
          <a:lstStyle/>
          <a:p>
            <a:r>
              <a:rPr lang="en-GB" sz="2600" dirty="0" smtClean="0"/>
              <a:t>Radar </a:t>
            </a:r>
            <a:r>
              <a:rPr lang="en-GB" sz="2600" dirty="0" smtClean="0"/>
              <a:t>can detect </a:t>
            </a:r>
            <a:r>
              <a:rPr lang="en-GB" sz="2600" b="1" dirty="0" smtClean="0"/>
              <a:t>solid</a:t>
            </a:r>
            <a:r>
              <a:rPr lang="en-GB" sz="2600" dirty="0" smtClean="0"/>
              <a:t> objects </a:t>
            </a:r>
          </a:p>
          <a:p>
            <a:r>
              <a:rPr lang="en-GB" sz="2600" dirty="0" smtClean="0"/>
              <a:t>Radio waves transmitted by the radar bounce off </a:t>
            </a:r>
            <a:r>
              <a:rPr lang="en-GB" sz="2600" dirty="0" smtClean="0"/>
              <a:t>objects</a:t>
            </a:r>
          </a:p>
          <a:p>
            <a:r>
              <a:rPr lang="en-GB" sz="2600" dirty="0" smtClean="0"/>
              <a:t>You can work out the distance to an object because you know the speed of the radio wave and can time how long it takes to come back</a:t>
            </a:r>
            <a:endParaRPr lang="en-GB" sz="26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adar-Final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2" y="1930400"/>
            <a:ext cx="9715603" cy="46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pPr algn="ctr"/>
            <a:r>
              <a:rPr lang="en-GB" b="1" dirty="0" smtClean="0"/>
              <a:t>Landsat 8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rmAutofit/>
          </a:bodyPr>
          <a:lstStyle/>
          <a:p>
            <a:r>
              <a:rPr lang="en-GB" sz="2600" dirty="0" smtClean="0"/>
              <a:t>It’s launch date is 11 February 2013.</a:t>
            </a:r>
          </a:p>
          <a:p>
            <a:r>
              <a:rPr lang="en-GB" sz="2600" dirty="0" smtClean="0"/>
              <a:t>It’s Period is 1.6 hours.</a:t>
            </a:r>
          </a:p>
          <a:p>
            <a:r>
              <a:rPr lang="en-GB" sz="2600" dirty="0" smtClean="0"/>
              <a:t>It uses a Geostationary </a:t>
            </a:r>
            <a:r>
              <a:rPr lang="en-GB" sz="2600" dirty="0" smtClean="0"/>
              <a:t>orbit.</a:t>
            </a:r>
          </a:p>
          <a:p>
            <a:r>
              <a:rPr lang="en-GB" sz="2600" dirty="0" smtClean="0"/>
              <a:t>It’s Launch site is Vandenberg Air Force base, Vandenberg AFB Space Launch Complex 3.</a:t>
            </a:r>
          </a:p>
        </p:txBody>
      </p:sp>
      <p:pic>
        <p:nvPicPr>
          <p:cNvPr id="5124" name="Picture 4" descr="Image result for landsa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pPr algn="ctr"/>
            <a:r>
              <a:rPr lang="en-GB" b="1" dirty="0" smtClean="0"/>
              <a:t>Landsat 8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7704666" cy="4586049"/>
          </a:xfrm>
        </p:spPr>
        <p:txBody>
          <a:bodyPr>
            <a:normAutofit/>
          </a:bodyPr>
          <a:lstStyle/>
          <a:p>
            <a:r>
              <a:rPr lang="en-GB" sz="2600" dirty="0" smtClean="0"/>
              <a:t>Uses infrared light to measure the temperature of the earth</a:t>
            </a:r>
          </a:p>
          <a:p>
            <a:r>
              <a:rPr lang="en-GB" sz="2600" dirty="0" smtClean="0"/>
              <a:t>Can build land/sea surface temperature maps</a:t>
            </a:r>
          </a:p>
          <a:p>
            <a:r>
              <a:rPr lang="en-GB" sz="2600" dirty="0" smtClean="0"/>
              <a:t>Clouds absorb infrared light so satellite can only see the top of the clouds.</a:t>
            </a:r>
          </a:p>
        </p:txBody>
      </p:sp>
      <p:pic>
        <p:nvPicPr>
          <p:cNvPr id="5124" name="Picture 4" descr="Image result for landsa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377</Words>
  <Application>Microsoft Macintosh PowerPoint</Application>
  <PresentationFormat>Widescreen</PresentationFormat>
  <Paragraphs>45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 3</vt:lpstr>
      <vt:lpstr>Arial</vt:lpstr>
      <vt:lpstr>Facet</vt:lpstr>
      <vt:lpstr>How do Satellites Help us Understand More About Climate Change  and the Earth</vt:lpstr>
      <vt:lpstr>Polar Satellites</vt:lpstr>
      <vt:lpstr>Geostationary Satellite</vt:lpstr>
      <vt:lpstr>Sun-Synchronous Satellite</vt:lpstr>
      <vt:lpstr>Sentinel 1</vt:lpstr>
      <vt:lpstr>Why use radar?</vt:lpstr>
      <vt:lpstr>What is radar? </vt:lpstr>
      <vt:lpstr>Landsat 8</vt:lpstr>
      <vt:lpstr>Landsat 8</vt:lpstr>
      <vt:lpstr>The End!!!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Satellites Help us Understand More About Climate Change  and the Earth</dc:title>
  <dc:creator>emmasc</dc:creator>
  <cp:lastModifiedBy>Microsoft Office User</cp:lastModifiedBy>
  <cp:revision>25</cp:revision>
  <dcterms:created xsi:type="dcterms:W3CDTF">2017-06-12T14:44:19Z</dcterms:created>
  <dcterms:modified xsi:type="dcterms:W3CDTF">2017-07-04T20:45:44Z</dcterms:modified>
</cp:coreProperties>
</file>