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Lst>
  <p:sldSz cx="30240288" cy="42840275"/>
  <p:notesSz cx="6858000" cy="9144000"/>
  <p:defaultTextStyle>
    <a:defPPr>
      <a:defRPr lang="en-US"/>
    </a:defPPr>
    <a:lvl1pPr marL="0" algn="l" defTabSz="3507821" rtl="0" eaLnBrk="1" latinLnBrk="0" hangingPunct="1">
      <a:defRPr sz="6905" kern="1200">
        <a:solidFill>
          <a:schemeClr val="tx1"/>
        </a:solidFill>
        <a:latin typeface="+mn-lt"/>
        <a:ea typeface="+mn-ea"/>
        <a:cs typeface="+mn-cs"/>
      </a:defRPr>
    </a:lvl1pPr>
    <a:lvl2pPr marL="1753911" algn="l" defTabSz="3507821" rtl="0" eaLnBrk="1" latinLnBrk="0" hangingPunct="1">
      <a:defRPr sz="6905" kern="1200">
        <a:solidFill>
          <a:schemeClr val="tx1"/>
        </a:solidFill>
        <a:latin typeface="+mn-lt"/>
        <a:ea typeface="+mn-ea"/>
        <a:cs typeface="+mn-cs"/>
      </a:defRPr>
    </a:lvl2pPr>
    <a:lvl3pPr marL="3507821" algn="l" defTabSz="3507821" rtl="0" eaLnBrk="1" latinLnBrk="0" hangingPunct="1">
      <a:defRPr sz="6905" kern="1200">
        <a:solidFill>
          <a:schemeClr val="tx1"/>
        </a:solidFill>
        <a:latin typeface="+mn-lt"/>
        <a:ea typeface="+mn-ea"/>
        <a:cs typeface="+mn-cs"/>
      </a:defRPr>
    </a:lvl3pPr>
    <a:lvl4pPr marL="5261732" algn="l" defTabSz="3507821" rtl="0" eaLnBrk="1" latinLnBrk="0" hangingPunct="1">
      <a:defRPr sz="6905" kern="1200">
        <a:solidFill>
          <a:schemeClr val="tx1"/>
        </a:solidFill>
        <a:latin typeface="+mn-lt"/>
        <a:ea typeface="+mn-ea"/>
        <a:cs typeface="+mn-cs"/>
      </a:defRPr>
    </a:lvl4pPr>
    <a:lvl5pPr marL="7015643" algn="l" defTabSz="3507821" rtl="0" eaLnBrk="1" latinLnBrk="0" hangingPunct="1">
      <a:defRPr sz="6905" kern="1200">
        <a:solidFill>
          <a:schemeClr val="tx1"/>
        </a:solidFill>
        <a:latin typeface="+mn-lt"/>
        <a:ea typeface="+mn-ea"/>
        <a:cs typeface="+mn-cs"/>
      </a:defRPr>
    </a:lvl5pPr>
    <a:lvl6pPr marL="8769553" algn="l" defTabSz="3507821" rtl="0" eaLnBrk="1" latinLnBrk="0" hangingPunct="1">
      <a:defRPr sz="6905" kern="1200">
        <a:solidFill>
          <a:schemeClr val="tx1"/>
        </a:solidFill>
        <a:latin typeface="+mn-lt"/>
        <a:ea typeface="+mn-ea"/>
        <a:cs typeface="+mn-cs"/>
      </a:defRPr>
    </a:lvl6pPr>
    <a:lvl7pPr marL="10523464" algn="l" defTabSz="3507821" rtl="0" eaLnBrk="1" latinLnBrk="0" hangingPunct="1">
      <a:defRPr sz="6905" kern="1200">
        <a:solidFill>
          <a:schemeClr val="tx1"/>
        </a:solidFill>
        <a:latin typeface="+mn-lt"/>
        <a:ea typeface="+mn-ea"/>
        <a:cs typeface="+mn-cs"/>
      </a:defRPr>
    </a:lvl7pPr>
    <a:lvl8pPr marL="12277374" algn="l" defTabSz="3507821" rtl="0" eaLnBrk="1" latinLnBrk="0" hangingPunct="1">
      <a:defRPr sz="6905" kern="1200">
        <a:solidFill>
          <a:schemeClr val="tx1"/>
        </a:solidFill>
        <a:latin typeface="+mn-lt"/>
        <a:ea typeface="+mn-ea"/>
        <a:cs typeface="+mn-cs"/>
      </a:defRPr>
    </a:lvl8pPr>
    <a:lvl9pPr marL="14031285" algn="l" defTabSz="350782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CC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7" autoAdjust="0"/>
    <p:restoredTop sz="94660"/>
  </p:normalViewPr>
  <p:slideViewPr>
    <p:cSldViewPr snapToGrid="0">
      <p:cViewPr>
        <p:scale>
          <a:sx n="24" d="100"/>
          <a:sy n="24" d="100"/>
        </p:scale>
        <p:origin x="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0036" y="7011132"/>
            <a:ext cx="22680216" cy="14914762"/>
          </a:xfrm>
        </p:spPr>
        <p:txBody>
          <a:bodyPr anchor="b"/>
          <a:lstStyle>
            <a:lvl1pPr algn="ctr">
              <a:defRPr sz="14882"/>
            </a:lvl1pPr>
          </a:lstStyle>
          <a:p>
            <a:r>
              <a:rPr lang="en-US" smtClean="0"/>
              <a:t>Click to edit Master title style</a:t>
            </a:r>
            <a:endParaRPr lang="en-GB"/>
          </a:p>
        </p:txBody>
      </p:sp>
      <p:sp>
        <p:nvSpPr>
          <p:cNvPr id="3" name="Subtitle 2"/>
          <p:cNvSpPr>
            <a:spLocks noGrp="1"/>
          </p:cNvSpPr>
          <p:nvPr>
            <p:ph type="subTitle" idx="1"/>
          </p:nvPr>
        </p:nvSpPr>
        <p:spPr>
          <a:xfrm>
            <a:off x="3780036" y="22501064"/>
            <a:ext cx="22680216" cy="10343147"/>
          </a:xfrm>
        </p:spPr>
        <p:txBody>
          <a:bodyPr/>
          <a:lstStyle>
            <a:lvl1pPr marL="0" indent="0" algn="ctr">
              <a:buNone/>
              <a:defRPr sz="5953"/>
            </a:lvl1pPr>
            <a:lvl2pPr marL="1133993" indent="0" algn="ctr">
              <a:buNone/>
              <a:defRPr sz="4961"/>
            </a:lvl2pPr>
            <a:lvl3pPr marL="2267986" indent="0" algn="ctr">
              <a:buNone/>
              <a:defRPr sz="4465"/>
            </a:lvl3pPr>
            <a:lvl4pPr marL="3401979" indent="0" algn="ctr">
              <a:buNone/>
              <a:defRPr sz="3968"/>
            </a:lvl4pPr>
            <a:lvl5pPr marL="4535973" indent="0" algn="ctr">
              <a:buNone/>
              <a:defRPr sz="3968"/>
            </a:lvl5pPr>
            <a:lvl6pPr marL="5669966" indent="0" algn="ctr">
              <a:buNone/>
              <a:defRPr sz="3968"/>
            </a:lvl6pPr>
            <a:lvl7pPr marL="6803959" indent="0" algn="ctr">
              <a:buNone/>
              <a:defRPr sz="3968"/>
            </a:lvl7pPr>
            <a:lvl8pPr marL="7937952" indent="0" algn="ctr">
              <a:buNone/>
              <a:defRPr sz="3968"/>
            </a:lvl8pPr>
            <a:lvl9pPr marL="9071945" indent="0" algn="ctr">
              <a:buNone/>
              <a:defRPr sz="3968"/>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334068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0662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6" y="2280848"/>
            <a:ext cx="6520562" cy="3630515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79020" y="2280848"/>
            <a:ext cx="19183683" cy="363051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79520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40884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0" y="10680325"/>
            <a:ext cx="26082248" cy="17820361"/>
          </a:xfrm>
        </p:spPr>
        <p:txBody>
          <a:bodyPr anchor="b"/>
          <a:lstStyle>
            <a:lvl1pPr>
              <a:defRPr sz="14882"/>
            </a:lvl1pPr>
          </a:lstStyle>
          <a:p>
            <a:r>
              <a:rPr lang="en-US" smtClean="0"/>
              <a:t>Click to edit Master title style</a:t>
            </a:r>
            <a:endParaRPr lang="en-GB"/>
          </a:p>
        </p:txBody>
      </p:sp>
      <p:sp>
        <p:nvSpPr>
          <p:cNvPr id="3" name="Text Placeholder 2"/>
          <p:cNvSpPr>
            <a:spLocks noGrp="1"/>
          </p:cNvSpPr>
          <p:nvPr>
            <p:ph type="body" idx="1"/>
          </p:nvPr>
        </p:nvSpPr>
        <p:spPr>
          <a:xfrm>
            <a:off x="2063270" y="28669274"/>
            <a:ext cx="26082248" cy="9371307"/>
          </a:xfrm>
        </p:spPr>
        <p:txBody>
          <a:bodyPr/>
          <a:lstStyle>
            <a:lvl1pPr marL="0" indent="0">
              <a:buNone/>
              <a:defRPr sz="5953">
                <a:solidFill>
                  <a:schemeClr val="tx1">
                    <a:tint val="75000"/>
                  </a:schemeClr>
                </a:solidFill>
              </a:defRPr>
            </a:lvl1pPr>
            <a:lvl2pPr marL="1133993" indent="0">
              <a:buNone/>
              <a:defRPr sz="4961">
                <a:solidFill>
                  <a:schemeClr val="tx1">
                    <a:tint val="75000"/>
                  </a:schemeClr>
                </a:solidFill>
              </a:defRPr>
            </a:lvl2pPr>
            <a:lvl3pPr marL="2267986" indent="0">
              <a:buNone/>
              <a:defRPr sz="4465">
                <a:solidFill>
                  <a:schemeClr val="tx1">
                    <a:tint val="75000"/>
                  </a:schemeClr>
                </a:solidFill>
              </a:defRPr>
            </a:lvl3pPr>
            <a:lvl4pPr marL="3401979" indent="0">
              <a:buNone/>
              <a:defRPr sz="3968">
                <a:solidFill>
                  <a:schemeClr val="tx1">
                    <a:tint val="75000"/>
                  </a:schemeClr>
                </a:solidFill>
              </a:defRPr>
            </a:lvl4pPr>
            <a:lvl5pPr marL="4535973" indent="0">
              <a:buNone/>
              <a:defRPr sz="3968">
                <a:solidFill>
                  <a:schemeClr val="tx1">
                    <a:tint val="75000"/>
                  </a:schemeClr>
                </a:solidFill>
              </a:defRPr>
            </a:lvl5pPr>
            <a:lvl6pPr marL="5669966" indent="0">
              <a:buNone/>
              <a:defRPr sz="3968">
                <a:solidFill>
                  <a:schemeClr val="tx1">
                    <a:tint val="75000"/>
                  </a:schemeClr>
                </a:solidFill>
              </a:defRPr>
            </a:lvl6pPr>
            <a:lvl7pPr marL="6803959" indent="0">
              <a:buNone/>
              <a:defRPr sz="3968">
                <a:solidFill>
                  <a:schemeClr val="tx1">
                    <a:tint val="75000"/>
                  </a:schemeClr>
                </a:solidFill>
              </a:defRPr>
            </a:lvl7pPr>
            <a:lvl8pPr marL="7937952" indent="0">
              <a:buNone/>
              <a:defRPr sz="3968">
                <a:solidFill>
                  <a:schemeClr val="tx1">
                    <a:tint val="75000"/>
                  </a:schemeClr>
                </a:solidFill>
              </a:defRPr>
            </a:lvl8pPr>
            <a:lvl9pPr marL="9071945" indent="0">
              <a:buNone/>
              <a:defRPr sz="396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329686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079020" y="11404240"/>
            <a:ext cx="12852122" cy="271817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309146" y="11404240"/>
            <a:ext cx="12852122" cy="271817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84133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80851"/>
            <a:ext cx="26082248" cy="828047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2082960" y="10501820"/>
            <a:ext cx="12793058" cy="5146780"/>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n-US" smtClean="0"/>
              <a:t>Click to edit Master text styles</a:t>
            </a:r>
          </a:p>
        </p:txBody>
      </p:sp>
      <p:sp>
        <p:nvSpPr>
          <p:cNvPr id="4" name="Content Placeholder 3"/>
          <p:cNvSpPr>
            <a:spLocks noGrp="1"/>
          </p:cNvSpPr>
          <p:nvPr>
            <p:ph sz="half" idx="2"/>
          </p:nvPr>
        </p:nvSpPr>
        <p:spPr>
          <a:xfrm>
            <a:off x="2082960" y="15648601"/>
            <a:ext cx="12793058" cy="230167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09146" y="10501820"/>
            <a:ext cx="12856061" cy="5146780"/>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n-US" smtClean="0"/>
              <a:t>Click to edit Master text styles</a:t>
            </a:r>
          </a:p>
        </p:txBody>
      </p:sp>
      <p:sp>
        <p:nvSpPr>
          <p:cNvPr id="6" name="Content Placeholder 5"/>
          <p:cNvSpPr>
            <a:spLocks noGrp="1"/>
          </p:cNvSpPr>
          <p:nvPr>
            <p:ph sz="quarter" idx="4"/>
          </p:nvPr>
        </p:nvSpPr>
        <p:spPr>
          <a:xfrm>
            <a:off x="15309146" y="15648601"/>
            <a:ext cx="12856061" cy="230167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61347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32891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115146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60" y="2856018"/>
            <a:ext cx="9753279" cy="9996064"/>
          </a:xfrm>
        </p:spPr>
        <p:txBody>
          <a:bodyPr anchor="b"/>
          <a:lstStyle>
            <a:lvl1pPr>
              <a:defRPr sz="7937"/>
            </a:lvl1pPr>
          </a:lstStyle>
          <a:p>
            <a:r>
              <a:rPr lang="en-US" smtClean="0"/>
              <a:t>Click to edit Master title style</a:t>
            </a:r>
            <a:endParaRPr lang="en-GB"/>
          </a:p>
        </p:txBody>
      </p:sp>
      <p:sp>
        <p:nvSpPr>
          <p:cNvPr id="3" name="Content Placeholder 2"/>
          <p:cNvSpPr>
            <a:spLocks noGrp="1"/>
          </p:cNvSpPr>
          <p:nvPr>
            <p:ph idx="1"/>
          </p:nvPr>
        </p:nvSpPr>
        <p:spPr>
          <a:xfrm>
            <a:off x="12856061" y="6168209"/>
            <a:ext cx="15309146" cy="30444362"/>
          </a:xfrm>
        </p:spPr>
        <p:txBody>
          <a:bodyPr/>
          <a:lstStyle>
            <a:lvl1pPr>
              <a:defRPr sz="7937"/>
            </a:lvl1pPr>
            <a:lvl2pPr>
              <a:defRPr sz="6945"/>
            </a:lvl2pPr>
            <a:lvl3pPr>
              <a:defRPr sz="5953"/>
            </a:lvl3pPr>
            <a:lvl4pPr>
              <a:defRPr sz="4961"/>
            </a:lvl4pPr>
            <a:lvl5pPr>
              <a:defRPr sz="4961"/>
            </a:lvl5pPr>
            <a:lvl6pPr>
              <a:defRPr sz="4961"/>
            </a:lvl6pPr>
            <a:lvl7pPr>
              <a:defRPr sz="4961"/>
            </a:lvl7pPr>
            <a:lvl8pPr>
              <a:defRPr sz="4961"/>
            </a:lvl8pPr>
            <a:lvl9pPr>
              <a:defRPr sz="496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2082960" y="12852082"/>
            <a:ext cx="9753279" cy="23810073"/>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01711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60" y="2856018"/>
            <a:ext cx="9753279" cy="9996064"/>
          </a:xfrm>
        </p:spPr>
        <p:txBody>
          <a:bodyPr anchor="b"/>
          <a:lstStyle>
            <a:lvl1pPr>
              <a:defRPr sz="7937"/>
            </a:lvl1pPr>
          </a:lstStyle>
          <a:p>
            <a:r>
              <a:rPr lang="en-US" smtClean="0"/>
              <a:t>Click to edit Master title style</a:t>
            </a:r>
            <a:endParaRPr lang="en-GB"/>
          </a:p>
        </p:txBody>
      </p:sp>
      <p:sp>
        <p:nvSpPr>
          <p:cNvPr id="3" name="Picture Placeholder 2"/>
          <p:cNvSpPr>
            <a:spLocks noGrp="1"/>
          </p:cNvSpPr>
          <p:nvPr>
            <p:ph type="pic" idx="1"/>
          </p:nvPr>
        </p:nvSpPr>
        <p:spPr>
          <a:xfrm>
            <a:off x="12856061" y="6168209"/>
            <a:ext cx="15309146" cy="30444362"/>
          </a:xfrm>
        </p:spPr>
        <p:txBody>
          <a:bodyPr/>
          <a:lstStyle>
            <a:lvl1pPr marL="0" indent="0">
              <a:buNone/>
              <a:defRPr sz="7937"/>
            </a:lvl1pPr>
            <a:lvl2pPr marL="1133993" indent="0">
              <a:buNone/>
              <a:defRPr sz="6945"/>
            </a:lvl2pPr>
            <a:lvl3pPr marL="2267986" indent="0">
              <a:buNone/>
              <a:defRPr sz="5953"/>
            </a:lvl3pPr>
            <a:lvl4pPr marL="3401979" indent="0">
              <a:buNone/>
              <a:defRPr sz="4961"/>
            </a:lvl4pPr>
            <a:lvl5pPr marL="4535973" indent="0">
              <a:buNone/>
              <a:defRPr sz="4961"/>
            </a:lvl5pPr>
            <a:lvl6pPr marL="5669966" indent="0">
              <a:buNone/>
              <a:defRPr sz="4961"/>
            </a:lvl6pPr>
            <a:lvl7pPr marL="6803959" indent="0">
              <a:buNone/>
              <a:defRPr sz="4961"/>
            </a:lvl7pPr>
            <a:lvl8pPr marL="7937952" indent="0">
              <a:buNone/>
              <a:defRPr sz="4961"/>
            </a:lvl8pPr>
            <a:lvl9pPr marL="9071945" indent="0">
              <a:buNone/>
              <a:defRPr sz="4961"/>
            </a:lvl9pPr>
          </a:lstStyle>
          <a:p>
            <a:endParaRPr lang="en-GB" dirty="0"/>
          </a:p>
        </p:txBody>
      </p:sp>
      <p:sp>
        <p:nvSpPr>
          <p:cNvPr id="4" name="Text Placeholder 3"/>
          <p:cNvSpPr>
            <a:spLocks noGrp="1"/>
          </p:cNvSpPr>
          <p:nvPr>
            <p:ph type="body" sz="half" idx="2"/>
          </p:nvPr>
        </p:nvSpPr>
        <p:spPr>
          <a:xfrm>
            <a:off x="2082960" y="12852082"/>
            <a:ext cx="9753279" cy="23810073"/>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D21B9-5EE3-432D-A6A9-C33BB618ACB5}" type="datetimeFigureOut">
              <a:rPr lang="en-GB" smtClean="0"/>
              <a:t>04/07/2017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4351114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80851"/>
            <a:ext cx="26082248" cy="828047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2079020" y="11404240"/>
            <a:ext cx="26082248" cy="2718176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2079020" y="39706591"/>
            <a:ext cx="6804065" cy="2280848"/>
          </a:xfrm>
          <a:prstGeom prst="rect">
            <a:avLst/>
          </a:prstGeom>
        </p:spPr>
        <p:txBody>
          <a:bodyPr vert="horz" lIns="91440" tIns="45720" rIns="91440" bIns="45720" rtlCol="0" anchor="ctr"/>
          <a:lstStyle>
            <a:lvl1pPr algn="l">
              <a:defRPr sz="2976">
                <a:solidFill>
                  <a:schemeClr val="tx1">
                    <a:tint val="75000"/>
                  </a:schemeClr>
                </a:solidFill>
              </a:defRPr>
            </a:lvl1pPr>
          </a:lstStyle>
          <a:p>
            <a:fld id="{4A9D21B9-5EE3-432D-A6A9-C33BB618ACB5}" type="datetimeFigureOut">
              <a:rPr lang="en-GB" smtClean="0"/>
              <a:t>04/07/2017</a:t>
            </a:fld>
            <a:endParaRPr lang="en-GB" dirty="0"/>
          </a:p>
        </p:txBody>
      </p:sp>
      <p:sp>
        <p:nvSpPr>
          <p:cNvPr id="5" name="Footer Placeholder 4"/>
          <p:cNvSpPr>
            <a:spLocks noGrp="1"/>
          </p:cNvSpPr>
          <p:nvPr>
            <p:ph type="ftr" sz="quarter" idx="3"/>
          </p:nvPr>
        </p:nvSpPr>
        <p:spPr>
          <a:xfrm>
            <a:off x="10017096" y="39706591"/>
            <a:ext cx="10206097" cy="2280848"/>
          </a:xfrm>
          <a:prstGeom prst="rect">
            <a:avLst/>
          </a:prstGeom>
        </p:spPr>
        <p:txBody>
          <a:bodyPr vert="horz" lIns="91440" tIns="45720" rIns="91440" bIns="45720" rtlCol="0" anchor="ctr"/>
          <a:lstStyle>
            <a:lvl1pPr algn="ctr">
              <a:defRPr sz="2976">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57203" y="39706591"/>
            <a:ext cx="6804065" cy="2280848"/>
          </a:xfrm>
          <a:prstGeom prst="rect">
            <a:avLst/>
          </a:prstGeom>
        </p:spPr>
        <p:txBody>
          <a:bodyPr vert="horz" lIns="91440" tIns="45720" rIns="91440" bIns="45720" rtlCol="0" anchor="ctr"/>
          <a:lstStyle>
            <a:lvl1pPr algn="r">
              <a:defRPr sz="2976">
                <a:solidFill>
                  <a:schemeClr val="tx1">
                    <a:tint val="75000"/>
                  </a:schemeClr>
                </a:solidFill>
              </a:defRPr>
            </a:lvl1pPr>
          </a:lstStyle>
          <a:p>
            <a:fld id="{2D830F16-AE2F-4990-A997-05B7FF1530AE}" type="slidenum">
              <a:rPr lang="en-GB" smtClean="0"/>
              <a:t>‹#›</a:t>
            </a:fld>
            <a:endParaRPr lang="en-GB" dirty="0"/>
          </a:p>
        </p:txBody>
      </p:sp>
    </p:spTree>
    <p:extLst>
      <p:ext uri="{BB962C8B-B14F-4D97-AF65-F5344CB8AC3E}">
        <p14:creationId xmlns:p14="http://schemas.microsoft.com/office/powerpoint/2010/main" val="42550263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2267986" rtl="0" eaLnBrk="1" latinLnBrk="0" hangingPunct="1">
        <a:lnSpc>
          <a:spcPct val="90000"/>
        </a:lnSpc>
        <a:spcBef>
          <a:spcPct val="0"/>
        </a:spcBef>
        <a:buNone/>
        <a:defRPr sz="10913" kern="1200">
          <a:solidFill>
            <a:schemeClr val="tx1"/>
          </a:solidFill>
          <a:latin typeface="+mj-lt"/>
          <a:ea typeface="+mj-ea"/>
          <a:cs typeface="+mj-cs"/>
        </a:defRPr>
      </a:lvl1pPr>
    </p:titleStyle>
    <p:bodyStyle>
      <a:lvl1pPr marL="566997" indent="-566997" algn="l" defTabSz="2267986" rtl="0" eaLnBrk="1" latinLnBrk="0" hangingPunct="1">
        <a:lnSpc>
          <a:spcPct val="90000"/>
        </a:lnSpc>
        <a:spcBef>
          <a:spcPts val="2480"/>
        </a:spcBef>
        <a:buFont typeface="Arial" panose="020B0604020202020204" pitchFamily="34" charset="0"/>
        <a:buChar char="•"/>
        <a:defRPr sz="6945" kern="1200">
          <a:solidFill>
            <a:schemeClr val="tx1"/>
          </a:solidFill>
          <a:latin typeface="+mn-lt"/>
          <a:ea typeface="+mn-ea"/>
          <a:cs typeface="+mn-cs"/>
        </a:defRPr>
      </a:lvl1pPr>
      <a:lvl2pPr marL="1700990" indent="-566997" algn="l" defTabSz="2267986" rtl="0" eaLnBrk="1" latinLnBrk="0" hangingPunct="1">
        <a:lnSpc>
          <a:spcPct val="90000"/>
        </a:lnSpc>
        <a:spcBef>
          <a:spcPts val="1240"/>
        </a:spcBef>
        <a:buFont typeface="Arial" panose="020B0604020202020204" pitchFamily="34" charset="0"/>
        <a:buChar char="•"/>
        <a:defRPr sz="5953" kern="1200">
          <a:solidFill>
            <a:schemeClr val="tx1"/>
          </a:solidFill>
          <a:latin typeface="+mn-lt"/>
          <a:ea typeface="+mn-ea"/>
          <a:cs typeface="+mn-cs"/>
        </a:defRPr>
      </a:lvl2pPr>
      <a:lvl3pPr marL="2834983" indent="-566997" algn="l" defTabSz="2267986" rtl="0" eaLnBrk="1" latinLnBrk="0" hangingPunct="1">
        <a:lnSpc>
          <a:spcPct val="90000"/>
        </a:lnSpc>
        <a:spcBef>
          <a:spcPts val="1240"/>
        </a:spcBef>
        <a:buFont typeface="Arial" panose="020B0604020202020204" pitchFamily="34" charset="0"/>
        <a:buChar char="•"/>
        <a:defRPr sz="4961" kern="1200">
          <a:solidFill>
            <a:schemeClr val="tx1"/>
          </a:solidFill>
          <a:latin typeface="+mn-lt"/>
          <a:ea typeface="+mn-ea"/>
          <a:cs typeface="+mn-cs"/>
        </a:defRPr>
      </a:lvl3pPr>
      <a:lvl4pPr marL="396897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4pPr>
      <a:lvl5pPr marL="510296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5pPr>
      <a:lvl6pPr marL="623696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6pPr>
      <a:lvl7pPr marL="737095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7pPr>
      <a:lvl8pPr marL="850494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8pPr>
      <a:lvl9pPr marL="963894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9pPr>
    </p:bodyStyle>
    <p:otherStyle>
      <a:defPPr>
        <a:defRPr lang="en-US"/>
      </a:defPPr>
      <a:lvl1pPr marL="0" algn="l" defTabSz="2267986" rtl="0" eaLnBrk="1" latinLnBrk="0" hangingPunct="1">
        <a:defRPr sz="4465" kern="1200">
          <a:solidFill>
            <a:schemeClr val="tx1"/>
          </a:solidFill>
          <a:latin typeface="+mn-lt"/>
          <a:ea typeface="+mn-ea"/>
          <a:cs typeface="+mn-cs"/>
        </a:defRPr>
      </a:lvl1pPr>
      <a:lvl2pPr marL="1133993" algn="l" defTabSz="2267986" rtl="0" eaLnBrk="1" latinLnBrk="0" hangingPunct="1">
        <a:defRPr sz="4465" kern="1200">
          <a:solidFill>
            <a:schemeClr val="tx1"/>
          </a:solidFill>
          <a:latin typeface="+mn-lt"/>
          <a:ea typeface="+mn-ea"/>
          <a:cs typeface="+mn-cs"/>
        </a:defRPr>
      </a:lvl2pPr>
      <a:lvl3pPr marL="2267986" algn="l" defTabSz="2267986" rtl="0" eaLnBrk="1" latinLnBrk="0" hangingPunct="1">
        <a:defRPr sz="4465" kern="1200">
          <a:solidFill>
            <a:schemeClr val="tx1"/>
          </a:solidFill>
          <a:latin typeface="+mn-lt"/>
          <a:ea typeface="+mn-ea"/>
          <a:cs typeface="+mn-cs"/>
        </a:defRPr>
      </a:lvl3pPr>
      <a:lvl4pPr marL="3401979" algn="l" defTabSz="2267986" rtl="0" eaLnBrk="1" latinLnBrk="0" hangingPunct="1">
        <a:defRPr sz="4465" kern="1200">
          <a:solidFill>
            <a:schemeClr val="tx1"/>
          </a:solidFill>
          <a:latin typeface="+mn-lt"/>
          <a:ea typeface="+mn-ea"/>
          <a:cs typeface="+mn-cs"/>
        </a:defRPr>
      </a:lvl4pPr>
      <a:lvl5pPr marL="4535973" algn="l" defTabSz="2267986" rtl="0" eaLnBrk="1" latinLnBrk="0" hangingPunct="1">
        <a:defRPr sz="4465" kern="1200">
          <a:solidFill>
            <a:schemeClr val="tx1"/>
          </a:solidFill>
          <a:latin typeface="+mn-lt"/>
          <a:ea typeface="+mn-ea"/>
          <a:cs typeface="+mn-cs"/>
        </a:defRPr>
      </a:lvl5pPr>
      <a:lvl6pPr marL="5669966" algn="l" defTabSz="2267986" rtl="0" eaLnBrk="1" latinLnBrk="0" hangingPunct="1">
        <a:defRPr sz="4465" kern="1200">
          <a:solidFill>
            <a:schemeClr val="tx1"/>
          </a:solidFill>
          <a:latin typeface="+mn-lt"/>
          <a:ea typeface="+mn-ea"/>
          <a:cs typeface="+mn-cs"/>
        </a:defRPr>
      </a:lvl6pPr>
      <a:lvl7pPr marL="6803959" algn="l" defTabSz="2267986" rtl="0" eaLnBrk="1" latinLnBrk="0" hangingPunct="1">
        <a:defRPr sz="4465" kern="1200">
          <a:solidFill>
            <a:schemeClr val="tx1"/>
          </a:solidFill>
          <a:latin typeface="+mn-lt"/>
          <a:ea typeface="+mn-ea"/>
          <a:cs typeface="+mn-cs"/>
        </a:defRPr>
      </a:lvl7pPr>
      <a:lvl8pPr marL="7937952" algn="l" defTabSz="2267986" rtl="0" eaLnBrk="1" latinLnBrk="0" hangingPunct="1">
        <a:defRPr sz="4465" kern="1200">
          <a:solidFill>
            <a:schemeClr val="tx1"/>
          </a:solidFill>
          <a:latin typeface="+mn-lt"/>
          <a:ea typeface="+mn-ea"/>
          <a:cs typeface="+mn-cs"/>
        </a:defRPr>
      </a:lvl8pPr>
      <a:lvl9pPr marL="9071945" algn="l" defTabSz="2267986" rtl="0" eaLnBrk="1" latinLnBrk="0" hangingPunct="1">
        <a:defRPr sz="4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l="-76000" r="-76000"/>
          </a:stretch>
        </a:blipFill>
        <a:effectLst/>
      </p:bgPr>
    </p:bg>
    <p:spTree>
      <p:nvGrpSpPr>
        <p:cNvPr id="1" name=""/>
        <p:cNvGrpSpPr/>
        <p:nvPr/>
      </p:nvGrpSpPr>
      <p:grpSpPr>
        <a:xfrm>
          <a:off x="0" y="0"/>
          <a:ext cx="0" cy="0"/>
          <a:chOff x="0" y="0"/>
          <a:chExt cx="0" cy="0"/>
        </a:xfrm>
      </p:grpSpPr>
      <p:sp>
        <p:nvSpPr>
          <p:cNvPr id="26" name="Rounded Rectangle 25"/>
          <p:cNvSpPr/>
          <p:nvPr/>
        </p:nvSpPr>
        <p:spPr>
          <a:xfrm>
            <a:off x="15213264" y="8245258"/>
            <a:ext cx="14543088" cy="17684513"/>
          </a:xfrm>
          <a:prstGeom prst="roundRect">
            <a:avLst/>
          </a:prstGeom>
          <a:solidFill>
            <a:schemeClr val="bg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400" b="1" u="sng" dirty="0">
                <a:solidFill>
                  <a:srgbClr val="00CC00"/>
                </a:solidFill>
                <a:latin typeface="Arial Rounded MT Bold" panose="020F0704030504030204" pitchFamily="34" charset="0"/>
              </a:rPr>
              <a:t>Maze</a:t>
            </a:r>
          </a:p>
          <a:p>
            <a:r>
              <a:rPr lang="en-GB" sz="5400" b="1" dirty="0">
                <a:solidFill>
                  <a:schemeClr val="tx1"/>
                </a:solidFill>
                <a:latin typeface="Arial Rounded MT Bold" panose="020F0704030504030204" pitchFamily="34" charset="0"/>
              </a:rPr>
              <a:t>We programmed our robot to drive forwards until it sensed an object. Then turn 90 degrees left before turning 180 degrees right, measuring distance with the ultrasonic sensor. The robot would then turn to whichever direction provided the most space and start the whole process all over again!</a:t>
            </a:r>
          </a:p>
        </p:txBody>
      </p:sp>
      <p:sp>
        <p:nvSpPr>
          <p:cNvPr id="29" name="Rounded Rectangle 28"/>
          <p:cNvSpPr/>
          <p:nvPr/>
        </p:nvSpPr>
        <p:spPr>
          <a:xfrm>
            <a:off x="377543" y="8188180"/>
            <a:ext cx="14220659" cy="10611183"/>
          </a:xfrm>
          <a:prstGeom prst="roundRect">
            <a:avLst/>
          </a:prstGeom>
          <a:solidFill>
            <a:schemeClr val="bg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400" b="1" u="sng" dirty="0">
                <a:solidFill>
                  <a:srgbClr val="7030A0"/>
                </a:solidFill>
                <a:latin typeface="Arial Rounded MT Bold" panose="020F0704030504030204" pitchFamily="34" charset="0"/>
              </a:rPr>
              <a:t>Line Counting</a:t>
            </a:r>
          </a:p>
          <a:p>
            <a:r>
              <a:rPr lang="en-GB" sz="5400" b="1" dirty="0">
                <a:solidFill>
                  <a:schemeClr val="tx1"/>
                </a:solidFill>
                <a:latin typeface="Arial Rounded MT Bold" panose="020F0704030504030204" pitchFamily="34" charset="0"/>
              </a:rPr>
              <a:t>We had to programme the robot to drive over the red lines and count them as it drove over them. </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5445" b="7904"/>
          <a:stretch/>
        </p:blipFill>
        <p:spPr>
          <a:xfrm>
            <a:off x="1157568" y="12298295"/>
            <a:ext cx="12660607" cy="6086608"/>
          </a:xfrm>
          <a:prstGeom prst="rect">
            <a:avLst/>
          </a:prstGeom>
          <a:ln>
            <a:noFill/>
          </a:ln>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t="5515" b="12505"/>
          <a:stretch/>
        </p:blipFill>
        <p:spPr>
          <a:xfrm>
            <a:off x="15577596" y="17190039"/>
            <a:ext cx="12090400" cy="4449639"/>
          </a:xfrm>
          <a:prstGeom prst="rect">
            <a:avLst/>
          </a:prstGeom>
        </p:spPr>
      </p:pic>
      <p:sp>
        <p:nvSpPr>
          <p:cNvPr id="8" name="TextBox 7"/>
          <p:cNvSpPr txBox="1"/>
          <p:nvPr/>
        </p:nvSpPr>
        <p:spPr>
          <a:xfrm>
            <a:off x="0" y="182880"/>
            <a:ext cx="30240288" cy="1938992"/>
          </a:xfrm>
          <a:prstGeom prst="rect">
            <a:avLst/>
          </a:prstGeom>
          <a:noFill/>
        </p:spPr>
        <p:txBody>
          <a:bodyPr wrap="square" rtlCol="0">
            <a:spAutoFit/>
          </a:bodyPr>
          <a:lstStyle/>
          <a:p>
            <a:pPr algn="ctr"/>
            <a:r>
              <a:rPr lang="en-GB" sz="12000" b="1" dirty="0" smtClean="0">
                <a:solidFill>
                  <a:srgbClr val="0066FF"/>
                </a:solidFill>
                <a:latin typeface="Phosphate Inline" charset="0"/>
                <a:ea typeface="Phosphate Inline" charset="0"/>
                <a:cs typeface="Phosphate Inline" charset="0"/>
              </a:rPr>
              <a:t>ALL SAINTS </a:t>
            </a:r>
            <a:r>
              <a:rPr lang="en-GB" sz="9600" b="1" dirty="0" smtClean="0">
                <a:solidFill>
                  <a:srgbClr val="0066FF"/>
                </a:solidFill>
                <a:latin typeface="geosteam" charset="-127"/>
                <a:ea typeface="geosteam" charset="-127"/>
                <a:cs typeface="geosteam" charset="-127"/>
              </a:rPr>
              <a:t>robot club</a:t>
            </a:r>
            <a:endParaRPr lang="en-GB" sz="9600" b="1" dirty="0">
              <a:solidFill>
                <a:srgbClr val="0066FF"/>
              </a:solidFill>
              <a:latin typeface="geosteam" charset="-127"/>
              <a:ea typeface="geosteam" charset="-127"/>
              <a:cs typeface="geosteam" charset="-127"/>
            </a:endParaRPr>
          </a:p>
        </p:txBody>
      </p:sp>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t="10801" b="4731"/>
          <a:stretch/>
        </p:blipFill>
        <p:spPr>
          <a:xfrm>
            <a:off x="17049621" y="20216562"/>
            <a:ext cx="11976100" cy="4606748"/>
          </a:xfrm>
          <a:prstGeom prst="rect">
            <a:avLst/>
          </a:prstGeom>
        </p:spPr>
      </p:pic>
      <p:sp>
        <p:nvSpPr>
          <p:cNvPr id="6" name="Rounded Rectangle 5"/>
          <p:cNvSpPr/>
          <p:nvPr/>
        </p:nvSpPr>
        <p:spPr>
          <a:xfrm>
            <a:off x="377543" y="2301597"/>
            <a:ext cx="29378809" cy="5394604"/>
          </a:xfrm>
          <a:prstGeom prst="roundRect">
            <a:avLst/>
          </a:prstGeom>
          <a:solidFill>
            <a:schemeClr val="bg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u="sng" dirty="0">
                <a:solidFill>
                  <a:schemeClr val="accent6">
                    <a:lumMod val="75000"/>
                  </a:schemeClr>
                </a:solidFill>
                <a:latin typeface="Arial Rounded MT Bold" panose="020F0704030504030204" pitchFamily="34" charset="0"/>
              </a:rPr>
              <a:t>Introduction</a:t>
            </a:r>
          </a:p>
          <a:p>
            <a:pPr algn="ctr"/>
            <a:r>
              <a:rPr lang="en-GB" sz="5400" b="1" dirty="0">
                <a:solidFill>
                  <a:schemeClr val="tx1"/>
                </a:solidFill>
                <a:latin typeface="Arial Rounded MT Bold" panose="020F0704030504030204" pitchFamily="34" charset="0"/>
              </a:rPr>
              <a:t>In </a:t>
            </a:r>
            <a:r>
              <a:rPr lang="en-GB" sz="5400" b="1" dirty="0">
                <a:solidFill>
                  <a:srgbClr val="0066FF"/>
                </a:solidFill>
                <a:latin typeface="Arial Rounded MT Bold" panose="020F0704030504030204" pitchFamily="34" charset="0"/>
              </a:rPr>
              <a:t>All Saints Robot </a:t>
            </a:r>
            <a:r>
              <a:rPr lang="en-GB" sz="5400" b="1" dirty="0">
                <a:solidFill>
                  <a:schemeClr val="tx1"/>
                </a:solidFill>
                <a:latin typeface="Arial Rounded MT Bold" panose="020F0704030504030204" pitchFamily="34" charset="0"/>
              </a:rPr>
              <a:t>Club </a:t>
            </a:r>
            <a:r>
              <a:rPr lang="en-GB" sz="5400" b="1" dirty="0" smtClean="0">
                <a:solidFill>
                  <a:schemeClr val="tx1"/>
                </a:solidFill>
                <a:latin typeface="Arial Rounded MT Bold" panose="020F0704030504030204" pitchFamily="34" charset="0"/>
              </a:rPr>
              <a:t>we have </a:t>
            </a:r>
            <a:r>
              <a:rPr lang="en-GB" sz="5400" b="1" dirty="0">
                <a:solidFill>
                  <a:schemeClr val="tx1"/>
                </a:solidFill>
                <a:latin typeface="Arial Rounded MT Bold" panose="020F0704030504030204" pitchFamily="34" charset="0"/>
              </a:rPr>
              <a:t>done a lot of challenges with programming robots and made a presentation about satellites. First we did some easy challenges and then we split into groups and </a:t>
            </a:r>
            <a:r>
              <a:rPr lang="en-GB" sz="5400" b="1" dirty="0" smtClean="0">
                <a:solidFill>
                  <a:schemeClr val="tx1"/>
                </a:solidFill>
                <a:latin typeface="Arial Rounded MT Bold" panose="020F0704030504030204" pitchFamily="34" charset="0"/>
              </a:rPr>
              <a:t>did </a:t>
            </a:r>
            <a:r>
              <a:rPr lang="en-GB" sz="5400" b="1" dirty="0">
                <a:solidFill>
                  <a:schemeClr val="tx1"/>
                </a:solidFill>
                <a:latin typeface="Arial Rounded MT Bold" panose="020F0704030504030204" pitchFamily="34" charset="0"/>
              </a:rPr>
              <a:t>more challenging challenges</a:t>
            </a:r>
            <a:r>
              <a:rPr lang="en-GB" sz="5400" b="1" dirty="0">
                <a:latin typeface="Arial Rounded MT Bold" panose="020F0704030504030204" pitchFamily="34" charset="0"/>
              </a:rPr>
              <a:t>. </a:t>
            </a:r>
            <a:r>
              <a:rPr lang="en-GB" sz="5400" b="1" dirty="0">
                <a:solidFill>
                  <a:srgbClr val="7030A0"/>
                </a:solidFill>
                <a:latin typeface="Arial Rounded MT Bold" panose="020F0704030504030204" pitchFamily="34" charset="0"/>
              </a:rPr>
              <a:t>This poster is about the code behind all our challenges!</a:t>
            </a:r>
          </a:p>
          <a:p>
            <a:pPr algn="ctr"/>
            <a:r>
              <a:rPr lang="en-US" sz="5400" dirty="0" smtClean="0"/>
              <a:t>c</a:t>
            </a:r>
            <a:endParaRPr lang="en-US" sz="5400" dirty="0"/>
          </a:p>
        </p:txBody>
      </p:sp>
      <p:sp>
        <p:nvSpPr>
          <p:cNvPr id="21" name="Rounded Rectangle 20"/>
          <p:cNvSpPr/>
          <p:nvPr/>
        </p:nvSpPr>
        <p:spPr>
          <a:xfrm>
            <a:off x="386903" y="19291344"/>
            <a:ext cx="14220659" cy="11111124"/>
          </a:xfrm>
          <a:prstGeom prst="roundRect">
            <a:avLst/>
          </a:prstGeom>
          <a:solidFill>
            <a:schemeClr val="bg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400" b="1" u="sng" dirty="0">
                <a:solidFill>
                  <a:srgbClr val="FF3300"/>
                </a:solidFill>
                <a:latin typeface="Arial Rounded MT Bold" panose="020F0704030504030204" pitchFamily="34" charset="0"/>
              </a:rPr>
              <a:t>Synchrotron</a:t>
            </a:r>
          </a:p>
          <a:p>
            <a:r>
              <a:rPr lang="en-GB" sz="5400" b="1" dirty="0">
                <a:solidFill>
                  <a:schemeClr val="tx1"/>
                </a:solidFill>
                <a:latin typeface="Arial Rounded MT Bold" panose="020F0704030504030204" pitchFamily="34" charset="0"/>
              </a:rPr>
              <a:t>We had to programme the robot to go round the circle </a:t>
            </a:r>
            <a:r>
              <a:rPr lang="en-GB" sz="5400" b="1" dirty="0" smtClean="0">
                <a:solidFill>
                  <a:schemeClr val="tx1"/>
                </a:solidFill>
                <a:latin typeface="Arial Rounded MT Bold" panose="020F0704030504030204" pitchFamily="34" charset="0"/>
              </a:rPr>
              <a:t>3 </a:t>
            </a:r>
            <a:r>
              <a:rPr lang="en-GB" sz="5400" b="1" dirty="0">
                <a:solidFill>
                  <a:schemeClr val="tx1"/>
                </a:solidFill>
                <a:latin typeface="Arial Rounded MT Bold" panose="020F0704030504030204" pitchFamily="34" charset="0"/>
              </a:rPr>
              <a:t>times, getting 1.5x faster every time it </a:t>
            </a:r>
            <a:r>
              <a:rPr lang="en-GB" sz="5400" b="1" dirty="0" smtClean="0">
                <a:solidFill>
                  <a:schemeClr val="tx1"/>
                </a:solidFill>
                <a:latin typeface="Arial Rounded MT Bold" panose="020F0704030504030204" pitchFamily="34" charset="0"/>
              </a:rPr>
              <a:t>passed a red line.</a:t>
            </a:r>
            <a:endParaRPr lang="en-US" sz="5400" dirty="0">
              <a:solidFill>
                <a:schemeClr val="tx1"/>
              </a:solidFill>
            </a:endParaRPr>
          </a:p>
        </p:txBody>
      </p:sp>
      <p:sp>
        <p:nvSpPr>
          <p:cNvPr id="27" name="Rounded Rectangle 26"/>
          <p:cNvSpPr/>
          <p:nvPr/>
        </p:nvSpPr>
        <p:spPr>
          <a:xfrm>
            <a:off x="377544" y="30894448"/>
            <a:ext cx="14220659" cy="11508610"/>
          </a:xfrm>
          <a:prstGeom prst="roundRect">
            <a:avLst/>
          </a:prstGeom>
          <a:solidFill>
            <a:schemeClr val="bg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400" b="1" u="sng" dirty="0">
                <a:solidFill>
                  <a:srgbClr val="00B0F0"/>
                </a:solidFill>
                <a:latin typeface="Arial Rounded MT Bold" panose="020F0704030504030204" pitchFamily="34" charset="0"/>
              </a:rPr>
              <a:t>Scratch</a:t>
            </a:r>
          </a:p>
          <a:p>
            <a:r>
              <a:rPr lang="en-GB" sz="5400" b="1" dirty="0">
                <a:solidFill>
                  <a:schemeClr val="tx1"/>
                </a:solidFill>
                <a:latin typeface="Arial Rounded MT Bold" panose="020F0704030504030204" pitchFamily="34" charset="0"/>
              </a:rPr>
              <a:t>We made Scratch and Python animations about satellites.</a:t>
            </a:r>
          </a:p>
        </p:txBody>
      </p:sp>
      <p:sp>
        <p:nvSpPr>
          <p:cNvPr id="28" name="Rounded Rectangle 27"/>
          <p:cNvSpPr/>
          <p:nvPr/>
        </p:nvSpPr>
        <p:spPr>
          <a:xfrm>
            <a:off x="15213264" y="26426524"/>
            <a:ext cx="14543088" cy="15976535"/>
          </a:xfrm>
          <a:prstGeom prst="roundRect">
            <a:avLst/>
          </a:prstGeom>
          <a:solidFill>
            <a:schemeClr val="bg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5400" b="1" u="sng" dirty="0">
                <a:solidFill>
                  <a:srgbClr val="FFC000"/>
                </a:solidFill>
                <a:latin typeface="Arial Rounded MT Bold" panose="020F0704030504030204" pitchFamily="34" charset="0"/>
                <a:cs typeface="Shonar Bangla" panose="020B0502040204020203" pitchFamily="34" charset="0"/>
              </a:rPr>
              <a:t>Coloured Blocks</a:t>
            </a:r>
          </a:p>
          <a:p>
            <a:r>
              <a:rPr lang="en-GB" sz="5400" b="1" dirty="0">
                <a:solidFill>
                  <a:schemeClr val="tx1"/>
                </a:solidFill>
                <a:latin typeface="Arial Rounded MT Bold" panose="020F0704030504030204" pitchFamily="34" charset="0"/>
                <a:cs typeface="Shonar Bangla" panose="020B0502040204020203" pitchFamily="34" charset="0"/>
              </a:rPr>
              <a:t>The robot had to move from 1 coloured block to the other and say the colour.</a:t>
            </a:r>
          </a:p>
          <a:p>
            <a:pPr algn="ctr"/>
            <a:endParaRPr lang="en-US" sz="5400" dirty="0">
              <a:solidFill>
                <a:schemeClr val="tx1"/>
              </a:solidFill>
            </a:endParaRPr>
          </a:p>
        </p:txBody>
      </p:sp>
      <p:pic>
        <p:nvPicPr>
          <p:cNvPr id="30" name="Picture 29"/>
          <p:cNvPicPr>
            <a:picLocks noChangeAspect="1"/>
          </p:cNvPicPr>
          <p:nvPr/>
        </p:nvPicPr>
        <p:blipFill rotWithShape="1">
          <a:blip r:embed="rId6">
            <a:extLst>
              <a:ext uri="{28A0092B-C50C-407E-A947-70E740481C1C}">
                <a14:useLocalDpi xmlns:a14="http://schemas.microsoft.com/office/drawing/2010/main" val="0"/>
              </a:ext>
            </a:extLst>
          </a:blip>
          <a:srcRect l="2046" t="5367" b="6396"/>
          <a:stretch/>
        </p:blipFill>
        <p:spPr>
          <a:xfrm>
            <a:off x="890076" y="23360609"/>
            <a:ext cx="13108503" cy="6270171"/>
          </a:xfrm>
          <a:prstGeom prst="rect">
            <a:avLst/>
          </a:prstGeom>
        </p:spPr>
      </p:pic>
      <p:pic>
        <p:nvPicPr>
          <p:cNvPr id="31" name="Picture 30"/>
          <p:cNvPicPr>
            <a:picLocks noChangeAspect="1"/>
          </p:cNvPicPr>
          <p:nvPr/>
        </p:nvPicPr>
        <p:blipFill rotWithShape="1">
          <a:blip r:embed="rId7">
            <a:extLst>
              <a:ext uri="{28A0092B-C50C-407E-A947-70E740481C1C}">
                <a14:useLocalDpi xmlns:a14="http://schemas.microsoft.com/office/drawing/2010/main" val="0"/>
              </a:ext>
            </a:extLst>
          </a:blip>
          <a:srcRect l="833" t="4684" r="43210" b="8812"/>
          <a:stretch/>
        </p:blipFill>
        <p:spPr>
          <a:xfrm>
            <a:off x="15666046" y="30135359"/>
            <a:ext cx="13004800" cy="7315200"/>
          </a:xfrm>
          <a:prstGeom prst="rect">
            <a:avLst/>
          </a:prstGeom>
        </p:spPr>
      </p:pic>
      <p:pic>
        <p:nvPicPr>
          <p:cNvPr id="32" name="Picture 31"/>
          <p:cNvPicPr>
            <a:picLocks noChangeAspect="1"/>
          </p:cNvPicPr>
          <p:nvPr/>
        </p:nvPicPr>
        <p:blipFill rotWithShape="1">
          <a:blip r:embed="rId7">
            <a:extLst>
              <a:ext uri="{28A0092B-C50C-407E-A947-70E740481C1C}">
                <a14:useLocalDpi xmlns:a14="http://schemas.microsoft.com/office/drawing/2010/main" val="0"/>
              </a:ext>
            </a:extLst>
          </a:blip>
          <a:srcRect l="56985" b="33759"/>
          <a:stretch/>
        </p:blipFill>
        <p:spPr>
          <a:xfrm>
            <a:off x="19332365" y="35220771"/>
            <a:ext cx="9997066" cy="5601689"/>
          </a:xfrm>
          <a:prstGeom prst="rect">
            <a:avLst/>
          </a:prstGeom>
        </p:spPr>
      </p:pic>
      <p:pic>
        <p:nvPicPr>
          <p:cNvPr id="33" name="Picture 32"/>
          <p:cNvPicPr>
            <a:picLocks noChangeAspect="1"/>
          </p:cNvPicPr>
          <p:nvPr/>
        </p:nvPicPr>
        <p:blipFill rotWithShape="1">
          <a:blip r:embed="rId8">
            <a:extLst>
              <a:ext uri="{28A0092B-C50C-407E-A947-70E740481C1C}">
                <a14:useLocalDpi xmlns:a14="http://schemas.microsoft.com/office/drawing/2010/main" val="0"/>
              </a:ext>
            </a:extLst>
          </a:blip>
          <a:srcRect b="12958"/>
          <a:stretch/>
        </p:blipFill>
        <p:spPr>
          <a:xfrm>
            <a:off x="1157568" y="33988677"/>
            <a:ext cx="1917700" cy="2608820"/>
          </a:xfrm>
          <a:prstGeom prst="rect">
            <a:avLst/>
          </a:prstGeom>
          <a:ln>
            <a:solidFill>
              <a:schemeClr val="tx1"/>
            </a:solidFill>
          </a:ln>
        </p:spPr>
      </p:pic>
      <p:pic>
        <p:nvPicPr>
          <p:cNvPr id="34" name="Picture 33"/>
          <p:cNvPicPr>
            <a:picLocks noChangeAspect="1"/>
          </p:cNvPicPr>
          <p:nvPr/>
        </p:nvPicPr>
        <p:blipFill rotWithShape="1">
          <a:blip r:embed="rId9">
            <a:extLst>
              <a:ext uri="{28A0092B-C50C-407E-A947-70E740481C1C}">
                <a14:useLocalDpi xmlns:a14="http://schemas.microsoft.com/office/drawing/2010/main" val="0"/>
              </a:ext>
            </a:extLst>
          </a:blip>
          <a:srcRect r="68547" b="30025"/>
          <a:stretch/>
        </p:blipFill>
        <p:spPr>
          <a:xfrm>
            <a:off x="10007427" y="33931455"/>
            <a:ext cx="4318000" cy="5767553"/>
          </a:xfrm>
          <a:prstGeom prst="rect">
            <a:avLst/>
          </a:prstGeom>
          <a:ln>
            <a:solidFill>
              <a:schemeClr val="tx1"/>
            </a:solidFill>
          </a:ln>
        </p:spPr>
      </p:pic>
      <p:pic>
        <p:nvPicPr>
          <p:cNvPr id="35" name="Picture 34"/>
          <p:cNvPicPr>
            <a:picLocks noChangeAspect="1"/>
          </p:cNvPicPr>
          <p:nvPr/>
        </p:nvPicPr>
        <p:blipFill rotWithShape="1">
          <a:blip r:embed="rId9">
            <a:extLst>
              <a:ext uri="{28A0092B-C50C-407E-A947-70E740481C1C}">
                <a14:useLocalDpi xmlns:a14="http://schemas.microsoft.com/office/drawing/2010/main" val="0"/>
              </a:ext>
            </a:extLst>
          </a:blip>
          <a:srcRect l="32899" r="35683" b="58286"/>
          <a:stretch/>
        </p:blipFill>
        <p:spPr>
          <a:xfrm>
            <a:off x="9328568" y="37538693"/>
            <a:ext cx="4313177" cy="3438222"/>
          </a:xfrm>
          <a:prstGeom prst="rect">
            <a:avLst/>
          </a:prstGeom>
          <a:ln>
            <a:solidFill>
              <a:schemeClr val="tx1"/>
            </a:solidFill>
          </a:ln>
        </p:spPr>
      </p:pic>
      <p:pic>
        <p:nvPicPr>
          <p:cNvPr id="36" name="Picture 35"/>
          <p:cNvPicPr>
            <a:picLocks noChangeAspect="1"/>
          </p:cNvPicPr>
          <p:nvPr/>
        </p:nvPicPr>
        <p:blipFill rotWithShape="1">
          <a:blip r:embed="rId9">
            <a:extLst>
              <a:ext uri="{28A0092B-C50C-407E-A947-70E740481C1C}">
                <a14:useLocalDpi xmlns:a14="http://schemas.microsoft.com/office/drawing/2010/main" val="0"/>
              </a:ext>
            </a:extLst>
          </a:blip>
          <a:srcRect l="64735" r="4798" b="73483"/>
          <a:stretch/>
        </p:blipFill>
        <p:spPr>
          <a:xfrm>
            <a:off x="8376369" y="39699008"/>
            <a:ext cx="4182645" cy="2185599"/>
          </a:xfrm>
          <a:prstGeom prst="rect">
            <a:avLst/>
          </a:prstGeom>
          <a:ln>
            <a:solidFill>
              <a:schemeClr val="tx1"/>
            </a:solidFill>
          </a:ln>
        </p:spPr>
      </p:pic>
      <p:pic>
        <p:nvPicPr>
          <p:cNvPr id="37" name="Picture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7568" y="36747637"/>
            <a:ext cx="3558414" cy="5168523"/>
          </a:xfrm>
          <a:prstGeom prst="rect">
            <a:avLst/>
          </a:prstGeom>
          <a:ln>
            <a:solidFill>
              <a:schemeClr val="tx1"/>
            </a:solidFill>
          </a:ln>
        </p:spPr>
      </p:pic>
      <p:sp>
        <p:nvSpPr>
          <p:cNvPr id="9" name="TextBox 8"/>
          <p:cNvSpPr txBox="1"/>
          <p:nvPr/>
        </p:nvSpPr>
        <p:spPr>
          <a:xfrm>
            <a:off x="3493212" y="34939144"/>
            <a:ext cx="3275373" cy="707886"/>
          </a:xfrm>
          <a:prstGeom prst="rect">
            <a:avLst/>
          </a:prstGeom>
          <a:noFill/>
        </p:spPr>
        <p:txBody>
          <a:bodyPr wrap="square" rtlCol="0">
            <a:spAutoFit/>
          </a:bodyPr>
          <a:lstStyle/>
          <a:p>
            <a:r>
              <a:rPr lang="en-US" sz="4000" b="1" dirty="0" smtClean="0">
                <a:solidFill>
                  <a:srgbClr val="FF0000"/>
                </a:solidFill>
              </a:rPr>
              <a:t>Polar Orbit</a:t>
            </a:r>
            <a:endParaRPr lang="en-US" sz="4000" b="1" dirty="0">
              <a:solidFill>
                <a:srgbClr val="FF0000"/>
              </a:solidFill>
            </a:endParaRPr>
          </a:p>
        </p:txBody>
      </p:sp>
      <p:sp>
        <p:nvSpPr>
          <p:cNvPr id="38" name="TextBox 37"/>
          <p:cNvSpPr txBox="1"/>
          <p:nvPr/>
        </p:nvSpPr>
        <p:spPr>
          <a:xfrm>
            <a:off x="6805115" y="36770418"/>
            <a:ext cx="4193064" cy="1323439"/>
          </a:xfrm>
          <a:prstGeom prst="rect">
            <a:avLst/>
          </a:prstGeom>
          <a:noFill/>
        </p:spPr>
        <p:txBody>
          <a:bodyPr wrap="square" rtlCol="0">
            <a:spAutoFit/>
          </a:bodyPr>
          <a:lstStyle/>
          <a:p>
            <a:r>
              <a:rPr lang="en-US" sz="4000" b="1" dirty="0" smtClean="0">
                <a:solidFill>
                  <a:srgbClr val="00CC00"/>
                </a:solidFill>
              </a:rPr>
              <a:t>Geostationary Orbit</a:t>
            </a:r>
            <a:endParaRPr lang="en-US" sz="4000" b="1" dirty="0">
              <a:solidFill>
                <a:srgbClr val="00CC00"/>
              </a:solidFill>
            </a:endParaRPr>
          </a:p>
        </p:txBody>
      </p:sp>
      <p:sp>
        <p:nvSpPr>
          <p:cNvPr id="39" name="TextBox 38"/>
          <p:cNvSpPr txBox="1"/>
          <p:nvPr/>
        </p:nvSpPr>
        <p:spPr>
          <a:xfrm>
            <a:off x="4877629" y="38903861"/>
            <a:ext cx="3275373" cy="707886"/>
          </a:xfrm>
          <a:prstGeom prst="rect">
            <a:avLst/>
          </a:prstGeom>
          <a:noFill/>
        </p:spPr>
        <p:txBody>
          <a:bodyPr wrap="square" rtlCol="0">
            <a:spAutoFit/>
          </a:bodyPr>
          <a:lstStyle/>
          <a:p>
            <a:r>
              <a:rPr lang="en-US" sz="4000" b="1" dirty="0" smtClean="0">
                <a:solidFill>
                  <a:srgbClr val="0066FF"/>
                </a:solidFill>
              </a:rPr>
              <a:t>Radar Python</a:t>
            </a:r>
            <a:endParaRPr lang="en-US" sz="4000" b="1" dirty="0">
              <a:solidFill>
                <a:srgbClr val="0066FF"/>
              </a:solidFill>
            </a:endParaRPr>
          </a:p>
        </p:txBody>
      </p:sp>
    </p:spTree>
    <p:extLst>
      <p:ext uri="{BB962C8B-B14F-4D97-AF65-F5344CB8AC3E}">
        <p14:creationId xmlns:p14="http://schemas.microsoft.com/office/powerpoint/2010/main" val="2777248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194</Words>
  <Application>Microsoft Macintosh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Rounded MT Bold</vt:lpstr>
      <vt:lpstr>Calibri</vt:lpstr>
      <vt:lpstr>Calibri Light</vt:lpstr>
      <vt:lpstr>geosteam</vt:lpstr>
      <vt:lpstr>Phosphate Inline</vt:lpstr>
      <vt:lpstr>Shonar Bangla</vt:lpstr>
      <vt:lpstr>Office Theme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beatricemo</dc:creator>
  <cp:lastModifiedBy>Microsoft Office User</cp:lastModifiedBy>
  <cp:revision>22</cp:revision>
  <cp:lastPrinted>2017-07-04T20:19:19Z</cp:lastPrinted>
  <dcterms:created xsi:type="dcterms:W3CDTF">2017-06-26T14:47:48Z</dcterms:created>
  <dcterms:modified xsi:type="dcterms:W3CDTF">2017-07-04T20:21:54Z</dcterms:modified>
</cp:coreProperties>
</file>