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Lst>
  <p:sldSz cx="30240288" cy="42840275"/>
  <p:notesSz cx="6858000" cy="9144000"/>
  <p:defaultTextStyle>
    <a:defPPr>
      <a:defRPr lang="en-US"/>
    </a:defPPr>
    <a:lvl1pPr marL="0" algn="l" defTabSz="3507821" rtl="0" eaLnBrk="1" latinLnBrk="0" hangingPunct="1">
      <a:defRPr sz="6905" kern="1200">
        <a:solidFill>
          <a:schemeClr val="tx1"/>
        </a:solidFill>
        <a:latin typeface="+mn-lt"/>
        <a:ea typeface="+mn-ea"/>
        <a:cs typeface="+mn-cs"/>
      </a:defRPr>
    </a:lvl1pPr>
    <a:lvl2pPr marL="1753911" algn="l" defTabSz="3507821" rtl="0" eaLnBrk="1" latinLnBrk="0" hangingPunct="1">
      <a:defRPr sz="6905" kern="1200">
        <a:solidFill>
          <a:schemeClr val="tx1"/>
        </a:solidFill>
        <a:latin typeface="+mn-lt"/>
        <a:ea typeface="+mn-ea"/>
        <a:cs typeface="+mn-cs"/>
      </a:defRPr>
    </a:lvl2pPr>
    <a:lvl3pPr marL="3507821" algn="l" defTabSz="3507821" rtl="0" eaLnBrk="1" latinLnBrk="0" hangingPunct="1">
      <a:defRPr sz="6905" kern="1200">
        <a:solidFill>
          <a:schemeClr val="tx1"/>
        </a:solidFill>
        <a:latin typeface="+mn-lt"/>
        <a:ea typeface="+mn-ea"/>
        <a:cs typeface="+mn-cs"/>
      </a:defRPr>
    </a:lvl3pPr>
    <a:lvl4pPr marL="5261732" algn="l" defTabSz="3507821" rtl="0" eaLnBrk="1" latinLnBrk="0" hangingPunct="1">
      <a:defRPr sz="6905" kern="1200">
        <a:solidFill>
          <a:schemeClr val="tx1"/>
        </a:solidFill>
        <a:latin typeface="+mn-lt"/>
        <a:ea typeface="+mn-ea"/>
        <a:cs typeface="+mn-cs"/>
      </a:defRPr>
    </a:lvl4pPr>
    <a:lvl5pPr marL="7015643" algn="l" defTabSz="3507821" rtl="0" eaLnBrk="1" latinLnBrk="0" hangingPunct="1">
      <a:defRPr sz="6905" kern="1200">
        <a:solidFill>
          <a:schemeClr val="tx1"/>
        </a:solidFill>
        <a:latin typeface="+mn-lt"/>
        <a:ea typeface="+mn-ea"/>
        <a:cs typeface="+mn-cs"/>
      </a:defRPr>
    </a:lvl5pPr>
    <a:lvl6pPr marL="8769553" algn="l" defTabSz="3507821" rtl="0" eaLnBrk="1" latinLnBrk="0" hangingPunct="1">
      <a:defRPr sz="6905" kern="1200">
        <a:solidFill>
          <a:schemeClr val="tx1"/>
        </a:solidFill>
        <a:latin typeface="+mn-lt"/>
        <a:ea typeface="+mn-ea"/>
        <a:cs typeface="+mn-cs"/>
      </a:defRPr>
    </a:lvl6pPr>
    <a:lvl7pPr marL="10523464" algn="l" defTabSz="3507821" rtl="0" eaLnBrk="1" latinLnBrk="0" hangingPunct="1">
      <a:defRPr sz="6905" kern="1200">
        <a:solidFill>
          <a:schemeClr val="tx1"/>
        </a:solidFill>
        <a:latin typeface="+mn-lt"/>
        <a:ea typeface="+mn-ea"/>
        <a:cs typeface="+mn-cs"/>
      </a:defRPr>
    </a:lvl7pPr>
    <a:lvl8pPr marL="12277374" algn="l" defTabSz="3507821" rtl="0" eaLnBrk="1" latinLnBrk="0" hangingPunct="1">
      <a:defRPr sz="6905" kern="1200">
        <a:solidFill>
          <a:schemeClr val="tx1"/>
        </a:solidFill>
        <a:latin typeface="+mn-lt"/>
        <a:ea typeface="+mn-ea"/>
        <a:cs typeface="+mn-cs"/>
      </a:defRPr>
    </a:lvl8pPr>
    <a:lvl9pPr marL="14031285" algn="l" defTabSz="3507821"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CC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6" d="100"/>
          <a:sy n="26" d="100"/>
        </p:scale>
        <p:origin x="528" y="-3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0036" y="7011132"/>
            <a:ext cx="22680216" cy="14914762"/>
          </a:xfrm>
        </p:spPr>
        <p:txBody>
          <a:bodyPr anchor="b"/>
          <a:lstStyle>
            <a:lvl1pPr algn="ctr">
              <a:defRPr sz="14882"/>
            </a:lvl1pPr>
          </a:lstStyle>
          <a:p>
            <a:r>
              <a:rPr lang="en-US" smtClean="0"/>
              <a:t>Click to edit Master title style</a:t>
            </a:r>
            <a:endParaRPr lang="en-GB"/>
          </a:p>
        </p:txBody>
      </p:sp>
      <p:sp>
        <p:nvSpPr>
          <p:cNvPr id="3" name="Subtitle 2"/>
          <p:cNvSpPr>
            <a:spLocks noGrp="1"/>
          </p:cNvSpPr>
          <p:nvPr>
            <p:ph type="subTitle" idx="1"/>
          </p:nvPr>
        </p:nvSpPr>
        <p:spPr>
          <a:xfrm>
            <a:off x="3780036" y="22501064"/>
            <a:ext cx="22680216" cy="10343147"/>
          </a:xfrm>
        </p:spPr>
        <p:txBody>
          <a:bodyPr/>
          <a:lstStyle>
            <a:lvl1pPr marL="0" indent="0" algn="ctr">
              <a:buNone/>
              <a:defRPr sz="5953"/>
            </a:lvl1pPr>
            <a:lvl2pPr marL="1133993" indent="0" algn="ctr">
              <a:buNone/>
              <a:defRPr sz="4961"/>
            </a:lvl2pPr>
            <a:lvl3pPr marL="2267986" indent="0" algn="ctr">
              <a:buNone/>
              <a:defRPr sz="4465"/>
            </a:lvl3pPr>
            <a:lvl4pPr marL="3401979" indent="0" algn="ctr">
              <a:buNone/>
              <a:defRPr sz="3968"/>
            </a:lvl4pPr>
            <a:lvl5pPr marL="4535973" indent="0" algn="ctr">
              <a:buNone/>
              <a:defRPr sz="3968"/>
            </a:lvl5pPr>
            <a:lvl6pPr marL="5669966" indent="0" algn="ctr">
              <a:buNone/>
              <a:defRPr sz="3968"/>
            </a:lvl6pPr>
            <a:lvl7pPr marL="6803959" indent="0" algn="ctr">
              <a:buNone/>
              <a:defRPr sz="3968"/>
            </a:lvl7pPr>
            <a:lvl8pPr marL="7937952" indent="0" algn="ctr">
              <a:buNone/>
              <a:defRPr sz="3968"/>
            </a:lvl8pPr>
            <a:lvl9pPr marL="9071945" indent="0" algn="ctr">
              <a:buNone/>
              <a:defRPr sz="3968"/>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9D21B9-5EE3-432D-A6A9-C33BB618ACB5}" type="datetimeFigureOut">
              <a:rPr lang="en-GB" smtClean="0"/>
              <a:t>03/07/2017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2334068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9D21B9-5EE3-432D-A6A9-C33BB618ACB5}" type="datetimeFigureOut">
              <a:rPr lang="en-GB" smtClean="0"/>
              <a:t>03/07/2017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20662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6" y="2280848"/>
            <a:ext cx="6520562" cy="3630515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079020" y="2280848"/>
            <a:ext cx="19183683" cy="363051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9D21B9-5EE3-432D-A6A9-C33BB618ACB5}" type="datetimeFigureOut">
              <a:rPr lang="en-GB" smtClean="0"/>
              <a:t>03/07/2017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279520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9D21B9-5EE3-432D-A6A9-C33BB618ACB5}" type="datetimeFigureOut">
              <a:rPr lang="en-GB" smtClean="0"/>
              <a:t>03/07/2017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40884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0" y="10680325"/>
            <a:ext cx="26082248" cy="17820361"/>
          </a:xfrm>
        </p:spPr>
        <p:txBody>
          <a:bodyPr anchor="b"/>
          <a:lstStyle>
            <a:lvl1pPr>
              <a:defRPr sz="14882"/>
            </a:lvl1pPr>
          </a:lstStyle>
          <a:p>
            <a:r>
              <a:rPr lang="en-US" smtClean="0"/>
              <a:t>Click to edit Master title style</a:t>
            </a:r>
            <a:endParaRPr lang="en-GB"/>
          </a:p>
        </p:txBody>
      </p:sp>
      <p:sp>
        <p:nvSpPr>
          <p:cNvPr id="3" name="Text Placeholder 2"/>
          <p:cNvSpPr>
            <a:spLocks noGrp="1"/>
          </p:cNvSpPr>
          <p:nvPr>
            <p:ph type="body" idx="1"/>
          </p:nvPr>
        </p:nvSpPr>
        <p:spPr>
          <a:xfrm>
            <a:off x="2063270" y="28669274"/>
            <a:ext cx="26082248" cy="9371307"/>
          </a:xfrm>
        </p:spPr>
        <p:txBody>
          <a:bodyPr/>
          <a:lstStyle>
            <a:lvl1pPr marL="0" indent="0">
              <a:buNone/>
              <a:defRPr sz="5953">
                <a:solidFill>
                  <a:schemeClr val="tx1">
                    <a:tint val="75000"/>
                  </a:schemeClr>
                </a:solidFill>
              </a:defRPr>
            </a:lvl1pPr>
            <a:lvl2pPr marL="1133993" indent="0">
              <a:buNone/>
              <a:defRPr sz="4961">
                <a:solidFill>
                  <a:schemeClr val="tx1">
                    <a:tint val="75000"/>
                  </a:schemeClr>
                </a:solidFill>
              </a:defRPr>
            </a:lvl2pPr>
            <a:lvl3pPr marL="2267986" indent="0">
              <a:buNone/>
              <a:defRPr sz="4465">
                <a:solidFill>
                  <a:schemeClr val="tx1">
                    <a:tint val="75000"/>
                  </a:schemeClr>
                </a:solidFill>
              </a:defRPr>
            </a:lvl3pPr>
            <a:lvl4pPr marL="3401979" indent="0">
              <a:buNone/>
              <a:defRPr sz="3968">
                <a:solidFill>
                  <a:schemeClr val="tx1">
                    <a:tint val="75000"/>
                  </a:schemeClr>
                </a:solidFill>
              </a:defRPr>
            </a:lvl4pPr>
            <a:lvl5pPr marL="4535973" indent="0">
              <a:buNone/>
              <a:defRPr sz="3968">
                <a:solidFill>
                  <a:schemeClr val="tx1">
                    <a:tint val="75000"/>
                  </a:schemeClr>
                </a:solidFill>
              </a:defRPr>
            </a:lvl5pPr>
            <a:lvl6pPr marL="5669966" indent="0">
              <a:buNone/>
              <a:defRPr sz="3968">
                <a:solidFill>
                  <a:schemeClr val="tx1">
                    <a:tint val="75000"/>
                  </a:schemeClr>
                </a:solidFill>
              </a:defRPr>
            </a:lvl6pPr>
            <a:lvl7pPr marL="6803959" indent="0">
              <a:buNone/>
              <a:defRPr sz="3968">
                <a:solidFill>
                  <a:schemeClr val="tx1">
                    <a:tint val="75000"/>
                  </a:schemeClr>
                </a:solidFill>
              </a:defRPr>
            </a:lvl7pPr>
            <a:lvl8pPr marL="7937952" indent="0">
              <a:buNone/>
              <a:defRPr sz="3968">
                <a:solidFill>
                  <a:schemeClr val="tx1">
                    <a:tint val="75000"/>
                  </a:schemeClr>
                </a:solidFill>
              </a:defRPr>
            </a:lvl8pPr>
            <a:lvl9pPr marL="9071945" indent="0">
              <a:buNone/>
              <a:defRPr sz="396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D21B9-5EE3-432D-A6A9-C33BB618ACB5}" type="datetimeFigureOut">
              <a:rPr lang="en-GB" smtClean="0"/>
              <a:t>03/07/2017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329686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079020" y="11404240"/>
            <a:ext cx="12852122" cy="271817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309146" y="11404240"/>
            <a:ext cx="12852122" cy="271817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9D21B9-5EE3-432D-A6A9-C33BB618ACB5}" type="datetimeFigureOut">
              <a:rPr lang="en-GB" smtClean="0"/>
              <a:t>03/07/2017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284133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80851"/>
            <a:ext cx="26082248" cy="828047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2082960" y="10501820"/>
            <a:ext cx="12793058" cy="5146780"/>
          </a:xfrm>
        </p:spPr>
        <p:txBody>
          <a:bodyPr anchor="b"/>
          <a:lstStyle>
            <a:lvl1pPr marL="0" indent="0">
              <a:buNone/>
              <a:defRPr sz="5953" b="1"/>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en-US" smtClean="0"/>
              <a:t>Click to edit Master text styles</a:t>
            </a:r>
          </a:p>
        </p:txBody>
      </p:sp>
      <p:sp>
        <p:nvSpPr>
          <p:cNvPr id="4" name="Content Placeholder 3"/>
          <p:cNvSpPr>
            <a:spLocks noGrp="1"/>
          </p:cNvSpPr>
          <p:nvPr>
            <p:ph sz="half" idx="2"/>
          </p:nvPr>
        </p:nvSpPr>
        <p:spPr>
          <a:xfrm>
            <a:off x="2082960" y="15648601"/>
            <a:ext cx="12793058" cy="230167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09146" y="10501820"/>
            <a:ext cx="12856061" cy="5146780"/>
          </a:xfrm>
        </p:spPr>
        <p:txBody>
          <a:bodyPr anchor="b"/>
          <a:lstStyle>
            <a:lvl1pPr marL="0" indent="0">
              <a:buNone/>
              <a:defRPr sz="5953" b="1"/>
            </a:lvl1pPr>
            <a:lvl2pPr marL="1133993" indent="0">
              <a:buNone/>
              <a:defRPr sz="4961" b="1"/>
            </a:lvl2pPr>
            <a:lvl3pPr marL="2267986" indent="0">
              <a:buNone/>
              <a:defRPr sz="4465" b="1"/>
            </a:lvl3pPr>
            <a:lvl4pPr marL="3401979" indent="0">
              <a:buNone/>
              <a:defRPr sz="3968" b="1"/>
            </a:lvl4pPr>
            <a:lvl5pPr marL="4535973" indent="0">
              <a:buNone/>
              <a:defRPr sz="3968" b="1"/>
            </a:lvl5pPr>
            <a:lvl6pPr marL="5669966" indent="0">
              <a:buNone/>
              <a:defRPr sz="3968" b="1"/>
            </a:lvl6pPr>
            <a:lvl7pPr marL="6803959" indent="0">
              <a:buNone/>
              <a:defRPr sz="3968" b="1"/>
            </a:lvl7pPr>
            <a:lvl8pPr marL="7937952" indent="0">
              <a:buNone/>
              <a:defRPr sz="3968" b="1"/>
            </a:lvl8pPr>
            <a:lvl9pPr marL="9071945" indent="0">
              <a:buNone/>
              <a:defRPr sz="3968" b="1"/>
            </a:lvl9pPr>
          </a:lstStyle>
          <a:p>
            <a:pPr lvl="0"/>
            <a:r>
              <a:rPr lang="en-US" smtClean="0"/>
              <a:t>Click to edit Master text styles</a:t>
            </a:r>
          </a:p>
        </p:txBody>
      </p:sp>
      <p:sp>
        <p:nvSpPr>
          <p:cNvPr id="6" name="Content Placeholder 5"/>
          <p:cNvSpPr>
            <a:spLocks noGrp="1"/>
          </p:cNvSpPr>
          <p:nvPr>
            <p:ph sz="quarter" idx="4"/>
          </p:nvPr>
        </p:nvSpPr>
        <p:spPr>
          <a:xfrm>
            <a:off x="15309146" y="15648601"/>
            <a:ext cx="12856061" cy="230167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9D21B9-5EE3-432D-A6A9-C33BB618ACB5}" type="datetimeFigureOut">
              <a:rPr lang="en-GB" smtClean="0"/>
              <a:t>03/07/2017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61347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9D21B9-5EE3-432D-A6A9-C33BB618ACB5}" type="datetimeFigureOut">
              <a:rPr lang="en-GB" smtClean="0"/>
              <a:t>03/07/2017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32891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D21B9-5EE3-432D-A6A9-C33BB618ACB5}" type="datetimeFigureOut">
              <a:rPr lang="en-GB" smtClean="0"/>
              <a:t>03/07/2017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115146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60" y="2856018"/>
            <a:ext cx="9753279" cy="9996064"/>
          </a:xfrm>
        </p:spPr>
        <p:txBody>
          <a:bodyPr anchor="b"/>
          <a:lstStyle>
            <a:lvl1pPr>
              <a:defRPr sz="7937"/>
            </a:lvl1pPr>
          </a:lstStyle>
          <a:p>
            <a:r>
              <a:rPr lang="en-US" smtClean="0"/>
              <a:t>Click to edit Master title style</a:t>
            </a:r>
            <a:endParaRPr lang="en-GB"/>
          </a:p>
        </p:txBody>
      </p:sp>
      <p:sp>
        <p:nvSpPr>
          <p:cNvPr id="3" name="Content Placeholder 2"/>
          <p:cNvSpPr>
            <a:spLocks noGrp="1"/>
          </p:cNvSpPr>
          <p:nvPr>
            <p:ph idx="1"/>
          </p:nvPr>
        </p:nvSpPr>
        <p:spPr>
          <a:xfrm>
            <a:off x="12856061" y="6168209"/>
            <a:ext cx="15309146" cy="30444362"/>
          </a:xfrm>
        </p:spPr>
        <p:txBody>
          <a:bodyPr/>
          <a:lstStyle>
            <a:lvl1pPr>
              <a:defRPr sz="7937"/>
            </a:lvl1pPr>
            <a:lvl2pPr>
              <a:defRPr sz="6945"/>
            </a:lvl2pPr>
            <a:lvl3pPr>
              <a:defRPr sz="5953"/>
            </a:lvl3pPr>
            <a:lvl4pPr>
              <a:defRPr sz="4961"/>
            </a:lvl4pPr>
            <a:lvl5pPr>
              <a:defRPr sz="4961"/>
            </a:lvl5pPr>
            <a:lvl6pPr>
              <a:defRPr sz="4961"/>
            </a:lvl6pPr>
            <a:lvl7pPr>
              <a:defRPr sz="4961"/>
            </a:lvl7pPr>
            <a:lvl8pPr>
              <a:defRPr sz="4961"/>
            </a:lvl8pPr>
            <a:lvl9pPr>
              <a:defRPr sz="496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2082960" y="12852082"/>
            <a:ext cx="9753279" cy="23810073"/>
          </a:xfrm>
        </p:spPr>
        <p:txBody>
          <a:bodyPr/>
          <a:lstStyle>
            <a:lvl1pPr marL="0" indent="0">
              <a:buNone/>
              <a:defRPr sz="3968"/>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D21B9-5EE3-432D-A6A9-C33BB618ACB5}" type="datetimeFigureOut">
              <a:rPr lang="en-GB" smtClean="0"/>
              <a:t>03/07/2017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2017117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60" y="2856018"/>
            <a:ext cx="9753279" cy="9996064"/>
          </a:xfrm>
        </p:spPr>
        <p:txBody>
          <a:bodyPr anchor="b"/>
          <a:lstStyle>
            <a:lvl1pPr>
              <a:defRPr sz="7937"/>
            </a:lvl1pPr>
          </a:lstStyle>
          <a:p>
            <a:r>
              <a:rPr lang="en-US" smtClean="0"/>
              <a:t>Click to edit Master title style</a:t>
            </a:r>
            <a:endParaRPr lang="en-GB"/>
          </a:p>
        </p:txBody>
      </p:sp>
      <p:sp>
        <p:nvSpPr>
          <p:cNvPr id="3" name="Picture Placeholder 2"/>
          <p:cNvSpPr>
            <a:spLocks noGrp="1"/>
          </p:cNvSpPr>
          <p:nvPr>
            <p:ph type="pic" idx="1"/>
          </p:nvPr>
        </p:nvSpPr>
        <p:spPr>
          <a:xfrm>
            <a:off x="12856061" y="6168209"/>
            <a:ext cx="15309146" cy="30444362"/>
          </a:xfrm>
        </p:spPr>
        <p:txBody>
          <a:bodyPr/>
          <a:lstStyle>
            <a:lvl1pPr marL="0" indent="0">
              <a:buNone/>
              <a:defRPr sz="7937"/>
            </a:lvl1pPr>
            <a:lvl2pPr marL="1133993" indent="0">
              <a:buNone/>
              <a:defRPr sz="6945"/>
            </a:lvl2pPr>
            <a:lvl3pPr marL="2267986" indent="0">
              <a:buNone/>
              <a:defRPr sz="5953"/>
            </a:lvl3pPr>
            <a:lvl4pPr marL="3401979" indent="0">
              <a:buNone/>
              <a:defRPr sz="4961"/>
            </a:lvl4pPr>
            <a:lvl5pPr marL="4535973" indent="0">
              <a:buNone/>
              <a:defRPr sz="4961"/>
            </a:lvl5pPr>
            <a:lvl6pPr marL="5669966" indent="0">
              <a:buNone/>
              <a:defRPr sz="4961"/>
            </a:lvl6pPr>
            <a:lvl7pPr marL="6803959" indent="0">
              <a:buNone/>
              <a:defRPr sz="4961"/>
            </a:lvl7pPr>
            <a:lvl8pPr marL="7937952" indent="0">
              <a:buNone/>
              <a:defRPr sz="4961"/>
            </a:lvl8pPr>
            <a:lvl9pPr marL="9071945" indent="0">
              <a:buNone/>
              <a:defRPr sz="4961"/>
            </a:lvl9pPr>
          </a:lstStyle>
          <a:p>
            <a:endParaRPr lang="en-GB" dirty="0"/>
          </a:p>
        </p:txBody>
      </p:sp>
      <p:sp>
        <p:nvSpPr>
          <p:cNvPr id="4" name="Text Placeholder 3"/>
          <p:cNvSpPr>
            <a:spLocks noGrp="1"/>
          </p:cNvSpPr>
          <p:nvPr>
            <p:ph type="body" sz="half" idx="2"/>
          </p:nvPr>
        </p:nvSpPr>
        <p:spPr>
          <a:xfrm>
            <a:off x="2082960" y="12852082"/>
            <a:ext cx="9753279" cy="23810073"/>
          </a:xfrm>
        </p:spPr>
        <p:txBody>
          <a:bodyPr/>
          <a:lstStyle>
            <a:lvl1pPr marL="0" indent="0">
              <a:buNone/>
              <a:defRPr sz="3968"/>
            </a:lvl1pPr>
            <a:lvl2pPr marL="1133993" indent="0">
              <a:buNone/>
              <a:defRPr sz="3472"/>
            </a:lvl2pPr>
            <a:lvl3pPr marL="2267986" indent="0">
              <a:buNone/>
              <a:defRPr sz="2976"/>
            </a:lvl3pPr>
            <a:lvl4pPr marL="3401979" indent="0">
              <a:buNone/>
              <a:defRPr sz="2480"/>
            </a:lvl4pPr>
            <a:lvl5pPr marL="4535973" indent="0">
              <a:buNone/>
              <a:defRPr sz="2480"/>
            </a:lvl5pPr>
            <a:lvl6pPr marL="5669966" indent="0">
              <a:buNone/>
              <a:defRPr sz="2480"/>
            </a:lvl6pPr>
            <a:lvl7pPr marL="6803959" indent="0">
              <a:buNone/>
              <a:defRPr sz="2480"/>
            </a:lvl7pPr>
            <a:lvl8pPr marL="7937952" indent="0">
              <a:buNone/>
              <a:defRPr sz="2480"/>
            </a:lvl8pPr>
            <a:lvl9pPr marL="9071945" indent="0">
              <a:buNone/>
              <a:defRPr sz="24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D21B9-5EE3-432D-A6A9-C33BB618ACB5}" type="datetimeFigureOut">
              <a:rPr lang="en-GB" smtClean="0"/>
              <a:t>03/07/2017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830F16-AE2F-4990-A997-05B7FF1530AE}" type="slidenum">
              <a:rPr lang="en-GB" smtClean="0"/>
              <a:t>‹#›</a:t>
            </a:fld>
            <a:endParaRPr lang="en-GB" dirty="0"/>
          </a:p>
        </p:txBody>
      </p:sp>
    </p:spTree>
    <p:extLst>
      <p:ext uri="{BB962C8B-B14F-4D97-AF65-F5344CB8AC3E}">
        <p14:creationId xmlns:p14="http://schemas.microsoft.com/office/powerpoint/2010/main" val="43511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80851"/>
            <a:ext cx="26082248" cy="828047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2079020" y="11404240"/>
            <a:ext cx="26082248" cy="2718176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2079020" y="39706591"/>
            <a:ext cx="6804065" cy="2280848"/>
          </a:xfrm>
          <a:prstGeom prst="rect">
            <a:avLst/>
          </a:prstGeom>
        </p:spPr>
        <p:txBody>
          <a:bodyPr vert="horz" lIns="91440" tIns="45720" rIns="91440" bIns="45720" rtlCol="0" anchor="ctr"/>
          <a:lstStyle>
            <a:lvl1pPr algn="l">
              <a:defRPr sz="2976">
                <a:solidFill>
                  <a:schemeClr val="tx1">
                    <a:tint val="75000"/>
                  </a:schemeClr>
                </a:solidFill>
              </a:defRPr>
            </a:lvl1pPr>
          </a:lstStyle>
          <a:p>
            <a:fld id="{4A9D21B9-5EE3-432D-A6A9-C33BB618ACB5}" type="datetimeFigureOut">
              <a:rPr lang="en-GB" smtClean="0"/>
              <a:t>03/07/2017</a:t>
            </a:fld>
            <a:endParaRPr lang="en-GB" dirty="0"/>
          </a:p>
        </p:txBody>
      </p:sp>
      <p:sp>
        <p:nvSpPr>
          <p:cNvPr id="5" name="Footer Placeholder 4"/>
          <p:cNvSpPr>
            <a:spLocks noGrp="1"/>
          </p:cNvSpPr>
          <p:nvPr>
            <p:ph type="ftr" sz="quarter" idx="3"/>
          </p:nvPr>
        </p:nvSpPr>
        <p:spPr>
          <a:xfrm>
            <a:off x="10017096" y="39706591"/>
            <a:ext cx="10206097" cy="2280848"/>
          </a:xfrm>
          <a:prstGeom prst="rect">
            <a:avLst/>
          </a:prstGeom>
        </p:spPr>
        <p:txBody>
          <a:bodyPr vert="horz" lIns="91440" tIns="45720" rIns="91440" bIns="45720" rtlCol="0" anchor="ctr"/>
          <a:lstStyle>
            <a:lvl1pPr algn="ctr">
              <a:defRPr sz="2976">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57203" y="39706591"/>
            <a:ext cx="6804065" cy="2280848"/>
          </a:xfrm>
          <a:prstGeom prst="rect">
            <a:avLst/>
          </a:prstGeom>
        </p:spPr>
        <p:txBody>
          <a:bodyPr vert="horz" lIns="91440" tIns="45720" rIns="91440" bIns="45720" rtlCol="0" anchor="ctr"/>
          <a:lstStyle>
            <a:lvl1pPr algn="r">
              <a:defRPr sz="2976">
                <a:solidFill>
                  <a:schemeClr val="tx1">
                    <a:tint val="75000"/>
                  </a:schemeClr>
                </a:solidFill>
              </a:defRPr>
            </a:lvl1pPr>
          </a:lstStyle>
          <a:p>
            <a:fld id="{2D830F16-AE2F-4990-A997-05B7FF1530AE}" type="slidenum">
              <a:rPr lang="en-GB" smtClean="0"/>
              <a:t>‹#›</a:t>
            </a:fld>
            <a:endParaRPr lang="en-GB" dirty="0"/>
          </a:p>
        </p:txBody>
      </p:sp>
    </p:spTree>
    <p:extLst>
      <p:ext uri="{BB962C8B-B14F-4D97-AF65-F5344CB8AC3E}">
        <p14:creationId xmlns:p14="http://schemas.microsoft.com/office/powerpoint/2010/main" val="42550263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2267986" rtl="0" eaLnBrk="1" latinLnBrk="0" hangingPunct="1">
        <a:lnSpc>
          <a:spcPct val="90000"/>
        </a:lnSpc>
        <a:spcBef>
          <a:spcPct val="0"/>
        </a:spcBef>
        <a:buNone/>
        <a:defRPr sz="10913" kern="1200">
          <a:solidFill>
            <a:schemeClr val="tx1"/>
          </a:solidFill>
          <a:latin typeface="+mj-lt"/>
          <a:ea typeface="+mj-ea"/>
          <a:cs typeface="+mj-cs"/>
        </a:defRPr>
      </a:lvl1pPr>
    </p:titleStyle>
    <p:bodyStyle>
      <a:lvl1pPr marL="566997" indent="-566997" algn="l" defTabSz="2267986" rtl="0" eaLnBrk="1" latinLnBrk="0" hangingPunct="1">
        <a:lnSpc>
          <a:spcPct val="90000"/>
        </a:lnSpc>
        <a:spcBef>
          <a:spcPts val="2480"/>
        </a:spcBef>
        <a:buFont typeface="Arial" panose="020B0604020202020204" pitchFamily="34" charset="0"/>
        <a:buChar char="•"/>
        <a:defRPr sz="6945" kern="1200">
          <a:solidFill>
            <a:schemeClr val="tx1"/>
          </a:solidFill>
          <a:latin typeface="+mn-lt"/>
          <a:ea typeface="+mn-ea"/>
          <a:cs typeface="+mn-cs"/>
        </a:defRPr>
      </a:lvl1pPr>
      <a:lvl2pPr marL="1700990" indent="-566997" algn="l" defTabSz="2267986" rtl="0" eaLnBrk="1" latinLnBrk="0" hangingPunct="1">
        <a:lnSpc>
          <a:spcPct val="90000"/>
        </a:lnSpc>
        <a:spcBef>
          <a:spcPts val="1240"/>
        </a:spcBef>
        <a:buFont typeface="Arial" panose="020B0604020202020204" pitchFamily="34" charset="0"/>
        <a:buChar char="•"/>
        <a:defRPr sz="5953" kern="1200">
          <a:solidFill>
            <a:schemeClr val="tx1"/>
          </a:solidFill>
          <a:latin typeface="+mn-lt"/>
          <a:ea typeface="+mn-ea"/>
          <a:cs typeface="+mn-cs"/>
        </a:defRPr>
      </a:lvl2pPr>
      <a:lvl3pPr marL="2834983" indent="-566997" algn="l" defTabSz="2267986" rtl="0" eaLnBrk="1" latinLnBrk="0" hangingPunct="1">
        <a:lnSpc>
          <a:spcPct val="90000"/>
        </a:lnSpc>
        <a:spcBef>
          <a:spcPts val="1240"/>
        </a:spcBef>
        <a:buFont typeface="Arial" panose="020B0604020202020204" pitchFamily="34" charset="0"/>
        <a:buChar char="•"/>
        <a:defRPr sz="4961" kern="1200">
          <a:solidFill>
            <a:schemeClr val="tx1"/>
          </a:solidFill>
          <a:latin typeface="+mn-lt"/>
          <a:ea typeface="+mn-ea"/>
          <a:cs typeface="+mn-cs"/>
        </a:defRPr>
      </a:lvl3pPr>
      <a:lvl4pPr marL="396897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4pPr>
      <a:lvl5pPr marL="510296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5pPr>
      <a:lvl6pPr marL="623696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6pPr>
      <a:lvl7pPr marL="7370956"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7pPr>
      <a:lvl8pPr marL="8504949"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8pPr>
      <a:lvl9pPr marL="9638942" indent="-566997" algn="l" defTabSz="2267986"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9pPr>
    </p:bodyStyle>
    <p:otherStyle>
      <a:defPPr>
        <a:defRPr lang="en-US"/>
      </a:defPPr>
      <a:lvl1pPr marL="0" algn="l" defTabSz="2267986" rtl="0" eaLnBrk="1" latinLnBrk="0" hangingPunct="1">
        <a:defRPr sz="4465" kern="1200">
          <a:solidFill>
            <a:schemeClr val="tx1"/>
          </a:solidFill>
          <a:latin typeface="+mn-lt"/>
          <a:ea typeface="+mn-ea"/>
          <a:cs typeface="+mn-cs"/>
        </a:defRPr>
      </a:lvl1pPr>
      <a:lvl2pPr marL="1133993" algn="l" defTabSz="2267986" rtl="0" eaLnBrk="1" latinLnBrk="0" hangingPunct="1">
        <a:defRPr sz="4465" kern="1200">
          <a:solidFill>
            <a:schemeClr val="tx1"/>
          </a:solidFill>
          <a:latin typeface="+mn-lt"/>
          <a:ea typeface="+mn-ea"/>
          <a:cs typeface="+mn-cs"/>
        </a:defRPr>
      </a:lvl2pPr>
      <a:lvl3pPr marL="2267986" algn="l" defTabSz="2267986" rtl="0" eaLnBrk="1" latinLnBrk="0" hangingPunct="1">
        <a:defRPr sz="4465" kern="1200">
          <a:solidFill>
            <a:schemeClr val="tx1"/>
          </a:solidFill>
          <a:latin typeface="+mn-lt"/>
          <a:ea typeface="+mn-ea"/>
          <a:cs typeface="+mn-cs"/>
        </a:defRPr>
      </a:lvl3pPr>
      <a:lvl4pPr marL="3401979" algn="l" defTabSz="2267986" rtl="0" eaLnBrk="1" latinLnBrk="0" hangingPunct="1">
        <a:defRPr sz="4465" kern="1200">
          <a:solidFill>
            <a:schemeClr val="tx1"/>
          </a:solidFill>
          <a:latin typeface="+mn-lt"/>
          <a:ea typeface="+mn-ea"/>
          <a:cs typeface="+mn-cs"/>
        </a:defRPr>
      </a:lvl4pPr>
      <a:lvl5pPr marL="4535973" algn="l" defTabSz="2267986" rtl="0" eaLnBrk="1" latinLnBrk="0" hangingPunct="1">
        <a:defRPr sz="4465" kern="1200">
          <a:solidFill>
            <a:schemeClr val="tx1"/>
          </a:solidFill>
          <a:latin typeface="+mn-lt"/>
          <a:ea typeface="+mn-ea"/>
          <a:cs typeface="+mn-cs"/>
        </a:defRPr>
      </a:lvl5pPr>
      <a:lvl6pPr marL="5669966" algn="l" defTabSz="2267986" rtl="0" eaLnBrk="1" latinLnBrk="0" hangingPunct="1">
        <a:defRPr sz="4465" kern="1200">
          <a:solidFill>
            <a:schemeClr val="tx1"/>
          </a:solidFill>
          <a:latin typeface="+mn-lt"/>
          <a:ea typeface="+mn-ea"/>
          <a:cs typeface="+mn-cs"/>
        </a:defRPr>
      </a:lvl6pPr>
      <a:lvl7pPr marL="6803959" algn="l" defTabSz="2267986" rtl="0" eaLnBrk="1" latinLnBrk="0" hangingPunct="1">
        <a:defRPr sz="4465" kern="1200">
          <a:solidFill>
            <a:schemeClr val="tx1"/>
          </a:solidFill>
          <a:latin typeface="+mn-lt"/>
          <a:ea typeface="+mn-ea"/>
          <a:cs typeface="+mn-cs"/>
        </a:defRPr>
      </a:lvl7pPr>
      <a:lvl8pPr marL="7937952" algn="l" defTabSz="2267986" rtl="0" eaLnBrk="1" latinLnBrk="0" hangingPunct="1">
        <a:defRPr sz="4465" kern="1200">
          <a:solidFill>
            <a:schemeClr val="tx1"/>
          </a:solidFill>
          <a:latin typeface="+mn-lt"/>
          <a:ea typeface="+mn-ea"/>
          <a:cs typeface="+mn-cs"/>
        </a:defRPr>
      </a:lvl8pPr>
      <a:lvl9pPr marL="9071945" algn="l" defTabSz="2267986" rtl="0" eaLnBrk="1" latinLnBrk="0" hangingPunct="1">
        <a:defRPr sz="4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58044762"/>
              </p:ext>
            </p:extLst>
          </p:nvPr>
        </p:nvGraphicFramePr>
        <p:xfrm>
          <a:off x="342900" y="2114550"/>
          <a:ext cx="29660850" cy="42084557"/>
        </p:xfrm>
        <a:graphic>
          <a:graphicData uri="http://schemas.openxmlformats.org/drawingml/2006/table">
            <a:tbl>
              <a:tblPr firstRow="1" bandRow="1">
                <a:tableStyleId>{5940675A-B579-460E-94D1-54222C63F5DA}</a:tableStyleId>
              </a:tblPr>
              <a:tblGrid>
                <a:gridCol w="14973300"/>
                <a:gridCol w="14687550"/>
              </a:tblGrid>
              <a:tr h="12515850">
                <a:tc>
                  <a:txBody>
                    <a:bodyPr/>
                    <a:lstStyle/>
                    <a:p>
                      <a:pPr algn="l"/>
                      <a:r>
                        <a:rPr lang="en-GB" sz="5400" b="1" dirty="0" smtClean="0">
                          <a:latin typeface="Arial Rounded MT Bold" panose="020F0704030504030204" pitchFamily="34" charset="0"/>
                        </a:rPr>
                        <a:t>In</a:t>
                      </a:r>
                      <a:r>
                        <a:rPr lang="en-GB" sz="5400" b="1" baseline="0" dirty="0" smtClean="0">
                          <a:latin typeface="Arial Rounded MT Bold" panose="020F0704030504030204" pitchFamily="34" charset="0"/>
                        </a:rPr>
                        <a:t> </a:t>
                      </a:r>
                      <a:r>
                        <a:rPr lang="en-GB" sz="5400" b="1" baseline="0" dirty="0" smtClean="0">
                          <a:solidFill>
                            <a:srgbClr val="0066FF"/>
                          </a:solidFill>
                          <a:latin typeface="Arial Rounded MT Bold" panose="020F0704030504030204" pitchFamily="34" charset="0"/>
                        </a:rPr>
                        <a:t>All Saints Robot Club </a:t>
                      </a:r>
                      <a:r>
                        <a:rPr lang="en-GB" sz="5400" b="1" baseline="0" dirty="0" smtClean="0">
                          <a:latin typeface="Arial Rounded MT Bold" panose="020F0704030504030204" pitchFamily="34" charset="0"/>
                        </a:rPr>
                        <a:t>We</a:t>
                      </a:r>
                    </a:p>
                    <a:p>
                      <a:pPr algn="l"/>
                      <a:r>
                        <a:rPr lang="en-GB" sz="5400" b="1" baseline="0" dirty="0" smtClean="0">
                          <a:latin typeface="Arial Rounded MT Bold" panose="020F0704030504030204" pitchFamily="34" charset="0"/>
                        </a:rPr>
                        <a:t>Have Done A lot Of Challenges With Programming Robots And Made a Presentation About Satellites. First We Did Some Easy Challenges And Then We Split Into Groups And Did The More Challenging Challenges. </a:t>
                      </a:r>
                      <a:r>
                        <a:rPr lang="en-GB" sz="5400" b="1" baseline="0" dirty="0" smtClean="0">
                          <a:solidFill>
                            <a:srgbClr val="7030A0"/>
                          </a:solidFill>
                          <a:latin typeface="Arial Rounded MT Bold" panose="020F0704030504030204" pitchFamily="34" charset="0"/>
                        </a:rPr>
                        <a:t>This Poster Is About All Our Challenges!</a:t>
                      </a:r>
                      <a:endParaRPr lang="en-GB" sz="5400" b="1" dirty="0">
                        <a:solidFill>
                          <a:srgbClr val="7030A0"/>
                        </a:solidFill>
                        <a:latin typeface="Arial Rounded MT Bold" panose="020F0704030504030204" pitchFamily="34" charset="0"/>
                      </a:endParaRPr>
                    </a:p>
                  </a:txBody>
                  <a:tcPr/>
                </a:tc>
                <a:tc>
                  <a:txBody>
                    <a:bodyPr/>
                    <a:lstStyle/>
                    <a:p>
                      <a:r>
                        <a:rPr lang="en-GB" sz="5400" b="1" dirty="0" smtClean="0">
                          <a:latin typeface="Arial Rounded MT Bold" panose="020F0704030504030204" pitchFamily="34" charset="0"/>
                        </a:rPr>
                        <a:t>One Of Our </a:t>
                      </a:r>
                      <a:r>
                        <a:rPr lang="en-GB" sz="5400" b="1" dirty="0" smtClean="0">
                          <a:solidFill>
                            <a:srgbClr val="00CC00"/>
                          </a:solidFill>
                          <a:latin typeface="Arial Rounded MT Bold" panose="020F0704030504030204" pitchFamily="34" charset="0"/>
                        </a:rPr>
                        <a:t>Challenges</a:t>
                      </a:r>
                      <a:r>
                        <a:rPr lang="en-GB" sz="5400" b="1" dirty="0" smtClean="0">
                          <a:latin typeface="Arial Rounded MT Bold" panose="020F0704030504030204" pitchFamily="34" charset="0"/>
                        </a:rPr>
                        <a:t> Were </a:t>
                      </a:r>
                      <a:r>
                        <a:rPr lang="en-GB" sz="5400" b="1" dirty="0" smtClean="0">
                          <a:solidFill>
                            <a:schemeClr val="tx1"/>
                          </a:solidFill>
                          <a:latin typeface="Arial Rounded MT Bold" panose="020F0704030504030204" pitchFamily="34" charset="0"/>
                        </a:rPr>
                        <a:t>Line Counting</a:t>
                      </a:r>
                      <a:r>
                        <a:rPr lang="en-GB" sz="5400" b="1" dirty="0" smtClean="0">
                          <a:latin typeface="Arial Rounded MT Bold" panose="020F0704030504030204" pitchFamily="34" charset="0"/>
                        </a:rPr>
                        <a:t>! We Had To Programme The Robot To  Drive Over The Blue Lines And Count Them</a:t>
                      </a:r>
                      <a:r>
                        <a:rPr lang="en-GB" sz="5400" b="1" baseline="0" dirty="0" smtClean="0">
                          <a:latin typeface="Arial Rounded MT Bold" panose="020F0704030504030204" pitchFamily="34" charset="0"/>
                        </a:rPr>
                        <a:t> As It Drove Over Them. As It Stopped It Had To See If There Was A Line. If There Was It Would </a:t>
                      </a:r>
                      <a:r>
                        <a:rPr lang="en-GB" sz="5400" b="1" baseline="0" dirty="0" smtClean="0">
                          <a:solidFill>
                            <a:srgbClr val="FF3300"/>
                          </a:solidFill>
                          <a:latin typeface="Arial Rounded MT Bold" panose="020F0704030504030204" pitchFamily="34" charset="0"/>
                        </a:rPr>
                        <a:t>Count</a:t>
                      </a:r>
                      <a:r>
                        <a:rPr lang="en-GB" sz="5400" b="1" baseline="0" dirty="0" smtClean="0">
                          <a:latin typeface="Arial Rounded MT Bold" panose="020F0704030504030204" pitchFamily="34" charset="0"/>
                        </a:rPr>
                        <a:t> It On The Screen.</a:t>
                      </a:r>
                      <a:endParaRPr lang="en-GB" sz="5400" b="1" dirty="0">
                        <a:latin typeface="Arial Rounded MT Bold" panose="020F0704030504030204" pitchFamily="34" charset="0"/>
                      </a:endParaRPr>
                    </a:p>
                  </a:txBody>
                  <a:tcPr/>
                </a:tc>
              </a:tr>
              <a:tr h="13686889">
                <a:tc>
                  <a:txBody>
                    <a:bodyPr/>
                    <a:lstStyle/>
                    <a:p>
                      <a:r>
                        <a:rPr lang="en-GB" sz="5400" b="1" dirty="0" smtClean="0">
                          <a:latin typeface="Arial Rounded MT Bold" panose="020F0704030504030204" pitchFamily="34" charset="0"/>
                        </a:rPr>
                        <a:t>Then</a:t>
                      </a:r>
                      <a:r>
                        <a:rPr lang="en-GB" sz="5400" b="1" baseline="0" dirty="0" smtClean="0">
                          <a:latin typeface="Arial Rounded MT Bold" panose="020F0704030504030204" pitchFamily="34" charset="0"/>
                        </a:rPr>
                        <a:t> We Did The </a:t>
                      </a:r>
                      <a:r>
                        <a:rPr lang="en-GB" sz="5400" b="1" baseline="0" dirty="0" smtClean="0">
                          <a:latin typeface="Arial Rounded MT Bold" panose="020F0704030504030204" pitchFamily="34" charset="0"/>
                        </a:rPr>
                        <a:t>Syncrotron </a:t>
                      </a:r>
                      <a:r>
                        <a:rPr lang="en-GB" sz="5400" b="1" baseline="0" dirty="0" smtClean="0">
                          <a:latin typeface="Arial Rounded MT Bold" panose="020F0704030504030204" pitchFamily="34" charset="0"/>
                        </a:rPr>
                        <a:t>Challenge! We</a:t>
                      </a:r>
                    </a:p>
                    <a:p>
                      <a:r>
                        <a:rPr lang="en-GB" sz="5400" b="1" baseline="0" dirty="0" smtClean="0">
                          <a:latin typeface="Arial Rounded MT Bold" panose="020F0704030504030204" pitchFamily="34" charset="0"/>
                        </a:rPr>
                        <a:t>Programmed The Robot To Go Round The Circle Three </a:t>
                      </a:r>
                      <a:r>
                        <a:rPr lang="en-GB" sz="5400" b="1" baseline="0" dirty="0" smtClean="0">
                          <a:latin typeface="Arial Rounded MT Bold" panose="020F0704030504030204" pitchFamily="34" charset="0"/>
                        </a:rPr>
                        <a:t>Times, getting 1.5x faster every time it passed a red line(which is also the start.)</a:t>
                      </a:r>
                      <a:endParaRPr lang="en-GB" sz="5400" b="1" dirty="0" smtClean="0">
                        <a:latin typeface="Arial Rounded MT Bold" panose="020F0704030504030204" pitchFamily="34" charset="0"/>
                      </a:endParaRPr>
                    </a:p>
                    <a:p>
                      <a:endParaRPr lang="en-GB" sz="5400" dirty="0" smtClean="0">
                        <a:latin typeface="Arial Black" panose="020B0A04020102020204" pitchFamily="34" charset="0"/>
                      </a:endParaRP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a:txBody>
                  <a:tcPr/>
                </a:tc>
                <a:tc>
                  <a:txBody>
                    <a:bodyPr/>
                    <a:lstStyle/>
                    <a:p>
                      <a:r>
                        <a:rPr lang="en-GB" sz="5400" b="1" dirty="0" smtClean="0">
                          <a:latin typeface="Arial Rounded MT Bold" panose="020F0704030504030204" pitchFamily="34" charset="0"/>
                        </a:rPr>
                        <a:t>Another</a:t>
                      </a:r>
                      <a:r>
                        <a:rPr lang="en-GB" sz="5400" b="1" baseline="0" dirty="0" smtClean="0">
                          <a:latin typeface="Arial Rounded MT Bold" panose="020F0704030504030204" pitchFamily="34" charset="0"/>
                        </a:rPr>
                        <a:t> challenge we undertook was the maze. We programmed our robot to drive forwards until it sensed an object. Then it would turn 90 degrees left before turning 180 degrees right whilst measuring how much space it would have if it went forwards  in that direction. The robot would then turn to whichever direction provided the most space and start the whole process all over again! </a:t>
                      </a:r>
                      <a:endParaRPr lang="en-GB" sz="5400" b="1" dirty="0">
                        <a:latin typeface="Arial Rounded MT Bold" panose="020F0704030504030204" pitchFamily="34" charset="0"/>
                      </a:endParaRPr>
                    </a:p>
                  </a:txBody>
                  <a:tcPr/>
                </a:tc>
              </a:tr>
              <a:tr h="12971585">
                <a:tc>
                  <a: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a:txBody>
                  <a:tcPr/>
                </a:tc>
                <a:tc>
                  <a:txBody>
                    <a:bodyPr/>
                    <a:lstStyle/>
                    <a:p>
                      <a:endParaRPr lang="en-GB" sz="5400" b="1" dirty="0">
                        <a:latin typeface="Arial Rounded MT Bold" panose="020F0704030504030204" pitchFamily="34" charset="0"/>
                        <a:cs typeface="Shonar Bangla" panose="020B0502040204020203" pitchFamily="34" charset="0"/>
                      </a:endParaRPr>
                    </a:p>
                  </a:txBody>
                  <a:tcPr/>
                </a:tc>
              </a:tr>
            </a:tbl>
          </a:graphicData>
        </a:graphic>
      </p:graphicFrame>
      <p:sp>
        <p:nvSpPr>
          <p:cNvPr id="8" name="TextBox 7"/>
          <p:cNvSpPr txBox="1"/>
          <p:nvPr/>
        </p:nvSpPr>
        <p:spPr>
          <a:xfrm>
            <a:off x="0" y="0"/>
            <a:ext cx="30240288" cy="1569660"/>
          </a:xfrm>
          <a:prstGeom prst="rect">
            <a:avLst/>
          </a:prstGeom>
          <a:noFill/>
        </p:spPr>
        <p:txBody>
          <a:bodyPr wrap="square" rtlCol="0">
            <a:spAutoFit/>
          </a:bodyPr>
          <a:lstStyle/>
          <a:p>
            <a:pPr algn="ctr"/>
            <a:r>
              <a:rPr lang="en-GB" sz="9600" dirty="0"/>
              <a:t>	</a:t>
            </a:r>
            <a:r>
              <a:rPr lang="en-GB" sz="9600" b="1" u="sng" dirty="0" smtClean="0">
                <a:solidFill>
                  <a:srgbClr val="00B0F0"/>
                </a:solidFill>
              </a:rPr>
              <a:t>All Saints Robot club</a:t>
            </a:r>
            <a:endParaRPr lang="en-GB" sz="9600" b="1" u="sng" dirty="0">
              <a:solidFill>
                <a:srgbClr val="00B0F0"/>
              </a:solidFill>
            </a:endParaRPr>
          </a:p>
        </p:txBody>
      </p:sp>
    </p:spTree>
    <p:extLst>
      <p:ext uri="{BB962C8B-B14F-4D97-AF65-F5344CB8AC3E}">
        <p14:creationId xmlns:p14="http://schemas.microsoft.com/office/powerpoint/2010/main" val="2777248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Words>206</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Arial Rounded MT Bold</vt:lpstr>
      <vt:lpstr>Calibri</vt:lpstr>
      <vt:lpstr>Calibri Light</vt:lpstr>
      <vt:lpstr>Shonar Bangla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beatricemo</dc:creator>
  <cp:lastModifiedBy>adamsu</cp:lastModifiedBy>
  <cp:revision>10</cp:revision>
  <dcterms:created xsi:type="dcterms:W3CDTF">2017-06-26T14:47:48Z</dcterms:created>
  <dcterms:modified xsi:type="dcterms:W3CDTF">2017-07-03T15:40:10Z</dcterms:modified>
</cp:coreProperties>
</file>