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911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821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732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643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553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464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374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1285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642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036" y="7011132"/>
            <a:ext cx="22680216" cy="14914762"/>
          </a:xfrm>
        </p:spPr>
        <p:txBody>
          <a:bodyPr anchor="b"/>
          <a:lstStyle>
            <a:lvl1pPr algn="ctr">
              <a:defRPr sz="14882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501064"/>
            <a:ext cx="22680216" cy="10343147"/>
          </a:xfrm>
        </p:spPr>
        <p:txBody>
          <a:bodyPr/>
          <a:lstStyle>
            <a:lvl1pPr marL="0" indent="0" algn="ctr">
              <a:buNone/>
              <a:defRPr sz="5953"/>
            </a:lvl1pPr>
            <a:lvl2pPr marL="1133993" indent="0" algn="ctr">
              <a:buNone/>
              <a:defRPr sz="4961"/>
            </a:lvl2pPr>
            <a:lvl3pPr marL="2267986" indent="0" algn="ctr">
              <a:buNone/>
              <a:defRPr sz="4465"/>
            </a:lvl3pPr>
            <a:lvl4pPr marL="3401979" indent="0" algn="ctr">
              <a:buNone/>
              <a:defRPr sz="3968"/>
            </a:lvl4pPr>
            <a:lvl5pPr marL="4535973" indent="0" algn="ctr">
              <a:buNone/>
              <a:defRPr sz="3968"/>
            </a:lvl5pPr>
            <a:lvl6pPr marL="5669966" indent="0" algn="ctr">
              <a:buNone/>
              <a:defRPr sz="3968"/>
            </a:lvl6pPr>
            <a:lvl7pPr marL="6803959" indent="0" algn="ctr">
              <a:buNone/>
              <a:defRPr sz="3968"/>
            </a:lvl7pPr>
            <a:lvl8pPr marL="7937952" indent="0" algn="ctr">
              <a:buNone/>
              <a:defRPr sz="3968"/>
            </a:lvl8pPr>
            <a:lvl9pPr marL="9071945" indent="0" algn="ctr">
              <a:buNone/>
              <a:defRPr sz="3968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6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2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6" y="2280848"/>
            <a:ext cx="6520562" cy="363051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0" y="2280848"/>
            <a:ext cx="19183683" cy="363051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20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0" y="10680325"/>
            <a:ext cx="26082248" cy="17820361"/>
          </a:xfrm>
        </p:spPr>
        <p:txBody>
          <a:bodyPr anchor="b"/>
          <a:lstStyle>
            <a:lvl1pPr>
              <a:defRPr sz="14882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0" y="28669274"/>
            <a:ext cx="26082248" cy="9371307"/>
          </a:xfrm>
        </p:spPr>
        <p:txBody>
          <a:bodyPr/>
          <a:lstStyle>
            <a:lvl1pPr marL="0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1pPr>
            <a:lvl2pPr marL="1133993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267986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3pPr>
            <a:lvl4pPr marL="3401979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4pPr>
            <a:lvl5pPr marL="453597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5pPr>
            <a:lvl6pPr marL="566996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6pPr>
            <a:lvl7pPr marL="6803959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7pPr>
            <a:lvl8pPr marL="7937952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8pPr>
            <a:lvl9pPr marL="9071945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6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404240"/>
            <a:ext cx="12852122" cy="271817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404240"/>
            <a:ext cx="12852122" cy="271817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3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80851"/>
            <a:ext cx="26082248" cy="82804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0" y="10501820"/>
            <a:ext cx="12793058" cy="5146780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3993" indent="0">
              <a:buNone/>
              <a:defRPr sz="4961" b="1"/>
            </a:lvl2pPr>
            <a:lvl3pPr marL="2267986" indent="0">
              <a:buNone/>
              <a:defRPr sz="4465" b="1"/>
            </a:lvl3pPr>
            <a:lvl4pPr marL="3401979" indent="0">
              <a:buNone/>
              <a:defRPr sz="3968" b="1"/>
            </a:lvl4pPr>
            <a:lvl5pPr marL="4535973" indent="0">
              <a:buNone/>
              <a:defRPr sz="3968" b="1"/>
            </a:lvl5pPr>
            <a:lvl6pPr marL="5669966" indent="0">
              <a:buNone/>
              <a:defRPr sz="3968" b="1"/>
            </a:lvl6pPr>
            <a:lvl7pPr marL="6803959" indent="0">
              <a:buNone/>
              <a:defRPr sz="3968" b="1"/>
            </a:lvl7pPr>
            <a:lvl8pPr marL="7937952" indent="0">
              <a:buNone/>
              <a:defRPr sz="3968" b="1"/>
            </a:lvl8pPr>
            <a:lvl9pPr marL="9071945" indent="0">
              <a:buNone/>
              <a:defRPr sz="39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0" y="15648601"/>
            <a:ext cx="12793058" cy="230167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6" y="10501820"/>
            <a:ext cx="12856061" cy="5146780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3993" indent="0">
              <a:buNone/>
              <a:defRPr sz="4961" b="1"/>
            </a:lvl2pPr>
            <a:lvl3pPr marL="2267986" indent="0">
              <a:buNone/>
              <a:defRPr sz="4465" b="1"/>
            </a:lvl3pPr>
            <a:lvl4pPr marL="3401979" indent="0">
              <a:buNone/>
              <a:defRPr sz="3968" b="1"/>
            </a:lvl4pPr>
            <a:lvl5pPr marL="4535973" indent="0">
              <a:buNone/>
              <a:defRPr sz="3968" b="1"/>
            </a:lvl5pPr>
            <a:lvl6pPr marL="5669966" indent="0">
              <a:buNone/>
              <a:defRPr sz="3968" b="1"/>
            </a:lvl6pPr>
            <a:lvl7pPr marL="6803959" indent="0">
              <a:buNone/>
              <a:defRPr sz="3968" b="1"/>
            </a:lvl7pPr>
            <a:lvl8pPr marL="7937952" indent="0">
              <a:buNone/>
              <a:defRPr sz="3968" b="1"/>
            </a:lvl8pPr>
            <a:lvl9pPr marL="9071945" indent="0">
              <a:buNone/>
              <a:defRPr sz="39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6" y="15648601"/>
            <a:ext cx="12856061" cy="230167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7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6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60" y="2856018"/>
            <a:ext cx="9753279" cy="9996064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68209"/>
            <a:ext cx="15309146" cy="30444362"/>
          </a:xfrm>
        </p:spPr>
        <p:txBody>
          <a:bodyPr/>
          <a:lstStyle>
            <a:lvl1pPr>
              <a:defRPr sz="7937"/>
            </a:lvl1pPr>
            <a:lvl2pPr>
              <a:defRPr sz="6945"/>
            </a:lvl2pPr>
            <a:lvl3pPr>
              <a:defRPr sz="5953"/>
            </a:lvl3pPr>
            <a:lvl4pPr>
              <a:defRPr sz="4961"/>
            </a:lvl4pPr>
            <a:lvl5pPr>
              <a:defRPr sz="4961"/>
            </a:lvl5pPr>
            <a:lvl6pPr>
              <a:defRPr sz="4961"/>
            </a:lvl6pPr>
            <a:lvl7pPr>
              <a:defRPr sz="4961"/>
            </a:lvl7pPr>
            <a:lvl8pPr>
              <a:defRPr sz="4961"/>
            </a:lvl8pPr>
            <a:lvl9pPr>
              <a:defRPr sz="49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60" y="12852082"/>
            <a:ext cx="9753279" cy="23810073"/>
          </a:xfrm>
        </p:spPr>
        <p:txBody>
          <a:bodyPr/>
          <a:lstStyle>
            <a:lvl1pPr marL="0" indent="0">
              <a:buNone/>
              <a:defRPr sz="3968"/>
            </a:lvl1pPr>
            <a:lvl2pPr marL="1133993" indent="0">
              <a:buNone/>
              <a:defRPr sz="3472"/>
            </a:lvl2pPr>
            <a:lvl3pPr marL="2267986" indent="0">
              <a:buNone/>
              <a:defRPr sz="2976"/>
            </a:lvl3pPr>
            <a:lvl4pPr marL="3401979" indent="0">
              <a:buNone/>
              <a:defRPr sz="2480"/>
            </a:lvl4pPr>
            <a:lvl5pPr marL="4535973" indent="0">
              <a:buNone/>
              <a:defRPr sz="2480"/>
            </a:lvl5pPr>
            <a:lvl6pPr marL="5669966" indent="0">
              <a:buNone/>
              <a:defRPr sz="2480"/>
            </a:lvl6pPr>
            <a:lvl7pPr marL="6803959" indent="0">
              <a:buNone/>
              <a:defRPr sz="2480"/>
            </a:lvl7pPr>
            <a:lvl8pPr marL="7937952" indent="0">
              <a:buNone/>
              <a:defRPr sz="2480"/>
            </a:lvl8pPr>
            <a:lvl9pPr marL="9071945" indent="0">
              <a:buNone/>
              <a:defRPr sz="24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60" y="2856018"/>
            <a:ext cx="9753279" cy="9996064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56061" y="6168209"/>
            <a:ext cx="15309146" cy="30444362"/>
          </a:xfrm>
        </p:spPr>
        <p:txBody>
          <a:bodyPr/>
          <a:lstStyle>
            <a:lvl1pPr marL="0" indent="0">
              <a:buNone/>
              <a:defRPr sz="7937"/>
            </a:lvl1pPr>
            <a:lvl2pPr marL="1133993" indent="0">
              <a:buNone/>
              <a:defRPr sz="6945"/>
            </a:lvl2pPr>
            <a:lvl3pPr marL="2267986" indent="0">
              <a:buNone/>
              <a:defRPr sz="5953"/>
            </a:lvl3pPr>
            <a:lvl4pPr marL="3401979" indent="0">
              <a:buNone/>
              <a:defRPr sz="4961"/>
            </a:lvl4pPr>
            <a:lvl5pPr marL="4535973" indent="0">
              <a:buNone/>
              <a:defRPr sz="4961"/>
            </a:lvl5pPr>
            <a:lvl6pPr marL="5669966" indent="0">
              <a:buNone/>
              <a:defRPr sz="4961"/>
            </a:lvl6pPr>
            <a:lvl7pPr marL="6803959" indent="0">
              <a:buNone/>
              <a:defRPr sz="4961"/>
            </a:lvl7pPr>
            <a:lvl8pPr marL="7937952" indent="0">
              <a:buNone/>
              <a:defRPr sz="4961"/>
            </a:lvl8pPr>
            <a:lvl9pPr marL="9071945" indent="0">
              <a:buNone/>
              <a:defRPr sz="4961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60" y="12852082"/>
            <a:ext cx="9753279" cy="23810073"/>
          </a:xfrm>
        </p:spPr>
        <p:txBody>
          <a:bodyPr/>
          <a:lstStyle>
            <a:lvl1pPr marL="0" indent="0">
              <a:buNone/>
              <a:defRPr sz="3968"/>
            </a:lvl1pPr>
            <a:lvl2pPr marL="1133993" indent="0">
              <a:buNone/>
              <a:defRPr sz="3472"/>
            </a:lvl2pPr>
            <a:lvl3pPr marL="2267986" indent="0">
              <a:buNone/>
              <a:defRPr sz="2976"/>
            </a:lvl3pPr>
            <a:lvl4pPr marL="3401979" indent="0">
              <a:buNone/>
              <a:defRPr sz="2480"/>
            </a:lvl4pPr>
            <a:lvl5pPr marL="4535973" indent="0">
              <a:buNone/>
              <a:defRPr sz="2480"/>
            </a:lvl5pPr>
            <a:lvl6pPr marL="5669966" indent="0">
              <a:buNone/>
              <a:defRPr sz="2480"/>
            </a:lvl6pPr>
            <a:lvl7pPr marL="6803959" indent="0">
              <a:buNone/>
              <a:defRPr sz="2480"/>
            </a:lvl7pPr>
            <a:lvl8pPr marL="7937952" indent="0">
              <a:buNone/>
              <a:defRPr sz="2480"/>
            </a:lvl8pPr>
            <a:lvl9pPr marL="9071945" indent="0">
              <a:buNone/>
              <a:defRPr sz="24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1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80851"/>
            <a:ext cx="26082248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404240"/>
            <a:ext cx="26082248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706591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21B9-5EE3-432D-A6A9-C33BB618ACB5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706591"/>
            <a:ext cx="10206097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706591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0F16-AE2F-4990-A997-05B7FF153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2267986" rtl="0" eaLnBrk="1" latinLnBrk="0" hangingPunct="1">
        <a:lnSpc>
          <a:spcPct val="90000"/>
        </a:lnSpc>
        <a:spcBef>
          <a:spcPct val="0"/>
        </a:spcBef>
        <a:buNone/>
        <a:defRPr sz="10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6997" indent="-566997" algn="l" defTabSz="2267986" rtl="0" eaLnBrk="1" latinLnBrk="0" hangingPunct="1">
        <a:lnSpc>
          <a:spcPct val="90000"/>
        </a:lnSpc>
        <a:spcBef>
          <a:spcPts val="2480"/>
        </a:spcBef>
        <a:buFont typeface="Arial" panose="020B0604020202020204" pitchFamily="34" charset="0"/>
        <a:buChar char="•"/>
        <a:defRPr sz="6945" kern="1200">
          <a:solidFill>
            <a:schemeClr val="tx1"/>
          </a:solidFill>
          <a:latin typeface="+mn-lt"/>
          <a:ea typeface="+mn-ea"/>
          <a:cs typeface="+mn-cs"/>
        </a:defRPr>
      </a:lvl1pPr>
      <a:lvl2pPr marL="1700990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2834983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968976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5102969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6236962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7370956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8504949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638942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1pPr>
      <a:lvl2pPr marL="1133993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267986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3pPr>
      <a:lvl4pPr marL="3401979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4535973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5669966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6803959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7937952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071945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0643"/>
              </p:ext>
            </p:extLst>
          </p:nvPr>
        </p:nvGraphicFramePr>
        <p:xfrm>
          <a:off x="342900" y="2114550"/>
          <a:ext cx="29660850" cy="41261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73300"/>
                <a:gridCol w="14687550"/>
              </a:tblGrid>
              <a:tr h="12515850">
                <a:tc>
                  <a:txBody>
                    <a:bodyPr/>
                    <a:lstStyle/>
                    <a:p>
                      <a:pPr algn="l"/>
                      <a:r>
                        <a:rPr lang="en-GB" sz="5400" b="1" dirty="0" smtClean="0">
                          <a:latin typeface="Arial Rounded MT Bold" panose="020F0704030504030204" pitchFamily="34" charset="0"/>
                        </a:rPr>
                        <a:t>In</a:t>
                      </a:r>
                      <a:r>
                        <a:rPr lang="en-GB" sz="5400" b="1" baseline="0" dirty="0" smtClean="0"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GB" sz="5400" b="1" baseline="0" dirty="0" smtClean="0">
                          <a:solidFill>
                            <a:srgbClr val="0066FF"/>
                          </a:solidFill>
                          <a:latin typeface="Arial Rounded MT Bold" panose="020F0704030504030204" pitchFamily="34" charset="0"/>
                        </a:rPr>
                        <a:t>All Saints Robot Club </a:t>
                      </a:r>
                      <a:r>
                        <a:rPr lang="en-GB" sz="5400" b="1" baseline="0" dirty="0" smtClean="0">
                          <a:latin typeface="Arial Rounded MT Bold" panose="020F0704030504030204" pitchFamily="34" charset="0"/>
                        </a:rPr>
                        <a:t>We</a:t>
                      </a:r>
                    </a:p>
                    <a:p>
                      <a:pPr algn="l"/>
                      <a:r>
                        <a:rPr lang="en-GB" sz="5400" b="1" baseline="0" dirty="0" smtClean="0">
                          <a:latin typeface="Arial Rounded MT Bold" panose="020F0704030504030204" pitchFamily="34" charset="0"/>
                        </a:rPr>
                        <a:t>Have Done A lot Of Challenges With Programming Robots And Made a Presentation About Satellites. First We Did Some Easy Challenges And Then We Split Into Groups And Did The More Challenging Challenges. </a:t>
                      </a:r>
                      <a:r>
                        <a:rPr lang="en-GB" sz="5400" b="1" baseline="0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This Poster Is About All Our Challenges!</a:t>
                      </a:r>
                      <a:endParaRPr lang="en-GB" sz="5400" b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400" b="1" dirty="0" smtClean="0">
                          <a:latin typeface="Arial Rounded MT Bold" panose="020F0704030504030204" pitchFamily="34" charset="0"/>
                        </a:rPr>
                        <a:t>One Of Our </a:t>
                      </a:r>
                      <a:r>
                        <a:rPr lang="en-GB" sz="5400" b="1" dirty="0" smtClean="0">
                          <a:solidFill>
                            <a:srgbClr val="00CC00"/>
                          </a:solidFill>
                          <a:latin typeface="Arial Rounded MT Bold" panose="020F0704030504030204" pitchFamily="34" charset="0"/>
                        </a:rPr>
                        <a:t>Challenges</a:t>
                      </a:r>
                      <a:r>
                        <a:rPr lang="en-GB" sz="5400" b="1" dirty="0" smtClean="0">
                          <a:latin typeface="Arial Rounded MT Bold" panose="020F0704030504030204" pitchFamily="34" charset="0"/>
                        </a:rPr>
                        <a:t> Were </a:t>
                      </a:r>
                      <a:r>
                        <a:rPr lang="en-GB" sz="5400" b="1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Line Counting</a:t>
                      </a:r>
                      <a:r>
                        <a:rPr lang="en-GB" sz="5400" b="1" dirty="0" smtClean="0">
                          <a:latin typeface="Arial Rounded MT Bold" panose="020F0704030504030204" pitchFamily="34" charset="0"/>
                        </a:rPr>
                        <a:t>! We Had To Programme The Robot To  Drive Over The Blue Lines And Count Them</a:t>
                      </a:r>
                      <a:r>
                        <a:rPr lang="en-GB" sz="5400" b="1" baseline="0" dirty="0" smtClean="0">
                          <a:latin typeface="Arial Rounded MT Bold" panose="020F0704030504030204" pitchFamily="34" charset="0"/>
                        </a:rPr>
                        <a:t> As It Drove Over Them. As It Stopped It Had To See If There Was A Line. If There Was It Would </a:t>
                      </a:r>
                      <a:r>
                        <a:rPr lang="en-GB" sz="5400" b="1" baseline="0" dirty="0" smtClean="0">
                          <a:solidFill>
                            <a:srgbClr val="FF3300"/>
                          </a:solidFill>
                          <a:latin typeface="Arial Rounded MT Bold" panose="020F0704030504030204" pitchFamily="34" charset="0"/>
                        </a:rPr>
                        <a:t>Count</a:t>
                      </a:r>
                      <a:r>
                        <a:rPr lang="en-GB" sz="5400" b="1" baseline="0" dirty="0" smtClean="0">
                          <a:latin typeface="Arial Rounded MT Bold" panose="020F0704030504030204" pitchFamily="34" charset="0"/>
                        </a:rPr>
                        <a:t> It On The Screen.</a:t>
                      </a:r>
                      <a:endParaRPr lang="en-GB" sz="5400" b="1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</a:tr>
              <a:tr h="13686889">
                <a:tc>
                  <a:txBody>
                    <a:bodyPr/>
                    <a:lstStyle/>
                    <a:p>
                      <a:r>
                        <a:rPr lang="en-GB" sz="5400" b="1" dirty="0" smtClean="0">
                          <a:latin typeface="Arial Rounded MT Bold" panose="020F0704030504030204" pitchFamily="34" charset="0"/>
                        </a:rPr>
                        <a:t>Then</a:t>
                      </a:r>
                      <a:r>
                        <a:rPr lang="en-GB" sz="5400" b="1" baseline="0" dirty="0" smtClean="0">
                          <a:latin typeface="Arial Rounded MT Bold" panose="020F0704030504030204" pitchFamily="34" charset="0"/>
                        </a:rPr>
                        <a:t> We Did The Synchrotron Challenge! We</a:t>
                      </a:r>
                    </a:p>
                    <a:p>
                      <a:r>
                        <a:rPr lang="en-GB" sz="5400" b="1" baseline="0" dirty="0" smtClean="0">
                          <a:latin typeface="Arial Rounded MT Bold" panose="020F0704030504030204" pitchFamily="34" charset="0"/>
                        </a:rPr>
                        <a:t>Programmed The Robot To Go Round The Circle Three Times And Then Speed up, x </a:t>
                      </a:r>
                      <a:r>
                        <a:rPr lang="en-GB" sz="5400" b="1" baseline="0" smtClean="0">
                          <a:latin typeface="Arial Rounded MT Bold" panose="020F0704030504030204" pitchFamily="34" charset="0"/>
                        </a:rPr>
                        <a:t>By 1.5 at </a:t>
                      </a:r>
                      <a:r>
                        <a:rPr lang="en-GB" sz="5400" b="1" baseline="0" dirty="0" smtClean="0">
                          <a:latin typeface="Arial Rounded MT Bold" panose="020F0704030504030204" pitchFamily="34" charset="0"/>
                        </a:rPr>
                        <a:t>the red </a:t>
                      </a:r>
                      <a:r>
                        <a:rPr lang="en-GB" sz="5400" b="1" baseline="0" smtClean="0">
                          <a:latin typeface="Arial Rounded MT Bold" panose="020F0704030504030204" pitchFamily="34" charset="0"/>
                        </a:rPr>
                        <a:t>line .( </a:t>
                      </a:r>
                      <a:r>
                        <a:rPr lang="en-GB" sz="5400" b="1" baseline="0" dirty="0" smtClean="0">
                          <a:latin typeface="Arial Rounded MT Bold" panose="020F0704030504030204" pitchFamily="34" charset="0"/>
                        </a:rPr>
                        <a:t>Where You Started Off )</a:t>
                      </a:r>
                      <a:endParaRPr lang="en-GB" sz="5400" b="1" dirty="0" smtClean="0">
                        <a:latin typeface="Arial Rounded MT Bold" panose="020F0704030504030204" pitchFamily="34" charset="0"/>
                      </a:endParaRPr>
                    </a:p>
                    <a:p>
                      <a:endParaRPr lang="en-GB" sz="5400" dirty="0" smtClean="0">
                        <a:latin typeface="Arial Black" panose="020B0A04020102020204" pitchFamily="34" charset="0"/>
                      </a:endParaRP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12971585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30240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	</a:t>
            </a:r>
            <a:r>
              <a:rPr lang="en-GB" sz="9600" b="1" u="sng" dirty="0" smtClean="0">
                <a:solidFill>
                  <a:srgbClr val="00B0F0"/>
                </a:solidFill>
              </a:rPr>
              <a:t>All Saints Robot club</a:t>
            </a:r>
            <a:endParaRPr lang="en-GB" sz="96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138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beatricemo</dc:creator>
  <cp:lastModifiedBy>beatricemo</cp:lastModifiedBy>
  <cp:revision>6</cp:revision>
  <dcterms:created xsi:type="dcterms:W3CDTF">2017-06-26T14:47:48Z</dcterms:created>
  <dcterms:modified xsi:type="dcterms:W3CDTF">2017-06-26T15:35:22Z</dcterms:modified>
</cp:coreProperties>
</file>