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721C-BBBD-46A3-AACD-64B00F7A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59973-F1F6-4805-87C5-A6BA35D0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EC74-9D38-4915-BB40-0246D21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137D-DE00-409F-900A-D6A3BFA3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DDEB-E841-4F08-BD6D-69D7AAAE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01BA-4631-4D64-87BA-1BCBB56C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97A5-779C-4631-B246-35FAF707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BCAB-C410-434B-862E-7A5BE86F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891F-548C-4744-A80B-362DD4F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1714-A2B8-4E79-A9AA-527D4085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DF259-D96F-4B18-A92F-A780AC031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A456-C49C-44F6-89C4-DF1C5A03D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2D3C-0F7A-4C45-A8A2-FEBD4BA4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4A6-9238-409D-BA15-E7B4D593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8134-7C83-4D99-922D-E1CCB331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1702-34F6-45C0-8CF8-7FCBA2B3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A5B8-CC6E-4B35-84D2-1F60097A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A1B-E4B5-42B0-9509-714E5C92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5389-990B-44B6-990F-57F1E09D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A6B-FBE3-4314-BF55-38E91CC6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8A0-CFFF-4E5B-9D77-BC56C59A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FA22-835A-42AF-B640-360EA2B1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B064-750E-4CA9-A2ED-CE434560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325B-3317-4C77-9C7B-51ECD7E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C9B4-CFAF-4893-B355-E5AD1AF7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1C00-9CE6-4BD2-837B-03F03191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9EF6-AC10-426F-9DE6-BFA77F2E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C258-03DF-4A42-AE42-058F5109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89F7-4826-485F-B9FE-31309466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2875-3BE1-40CE-88F4-105D65DA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1B67-0E45-43CB-91F2-356638AE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914D-4284-4EE1-B9BB-DEA31D7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E12F-5F47-4614-85C3-0647EA80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0F64-F18F-4449-BD53-477B4819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0CB7-6824-44EE-B322-B741B4CA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09AF-255B-45E8-8C8D-38D0C777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BC984-7D22-4E9B-9803-5B2B97C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6CD9C-0E6D-40A8-B770-B53E20E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95B2C-8F39-4384-B7AF-71464A24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03B3-93E5-443A-A3A7-0E5FAAF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D07B5-A7C9-421A-81DB-BE74AABB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16BD-EF69-469E-9BC6-5A58715F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11BE6-F050-4B3F-A832-E4CBEA67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0A67B-AD0B-4C18-8394-B59F56A7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540AE-E03D-4BA8-ADAB-56C2A52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0640-B7C5-4006-9E48-8574EEE2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6D07-63A7-4F1B-945F-B81EA008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6269-7CD3-4C04-BB88-F7EF58AE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E067-7A17-492A-9F27-44E5EDCF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7F3C-FEDA-4A6B-9457-D12D2AC0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48F2-7304-4A92-B439-E32897D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C0B7-A747-4645-A7CF-8631FE23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5E21-3DFE-484A-8FC0-86C3B84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B9E64-6BAF-4BB4-89FB-01E70691B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40D9-6C59-4936-B6E6-150E0396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01EE-0E78-4352-99DD-086FC18D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F02E-41A3-4BF3-B587-09EEDFA8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22A4-2CE3-48F1-861B-586BDEA7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6C158-C548-4318-A8AF-7DED6163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654F-73E2-4E15-933F-9A9E018C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7DD6-9DA6-477F-A205-4168185F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CA86-F256-4AA4-9404-04F37E686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E42B-E11F-482F-AF49-761D7AD9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EBD1-22D3-4C97-A487-957EE732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Shutter Plug </a:t>
            </a:r>
            <a:r>
              <a:rPr lang="en-US" dirty="0" err="1"/>
              <a:t>Moqup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46C6-E415-421B-B800-1A474CEA0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Shadowfax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47A-462A-40D8-A2A9-80448FD4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(Web)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DBB7E-0770-40D5-9AD9-B30FA59CD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28" y="2225680"/>
            <a:ext cx="3962743" cy="3551228"/>
          </a:xfrm>
        </p:spPr>
      </p:pic>
    </p:spTree>
    <p:extLst>
      <p:ext uri="{BB962C8B-B14F-4D97-AF65-F5344CB8AC3E}">
        <p14:creationId xmlns:p14="http://schemas.microsoft.com/office/powerpoint/2010/main" val="39857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2078-ED36-45AD-8C26-A972424F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Page(Phone)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5E7AD-2806-451D-BFAF-4806AE11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6" y="1825625"/>
            <a:ext cx="2311467" cy="4351338"/>
          </a:xfrm>
        </p:spPr>
      </p:pic>
    </p:spTree>
    <p:extLst>
      <p:ext uri="{BB962C8B-B14F-4D97-AF65-F5344CB8AC3E}">
        <p14:creationId xmlns:p14="http://schemas.microsoft.com/office/powerpoint/2010/main" val="37317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BFE-36C3-4527-B587-266E7DEE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Results(Web)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FFACE-5188-48E0-A90D-4528B358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48" y="1825625"/>
            <a:ext cx="4487704" cy="4351338"/>
          </a:xfrm>
        </p:spPr>
      </p:pic>
    </p:spTree>
    <p:extLst>
      <p:ext uri="{BB962C8B-B14F-4D97-AF65-F5344CB8AC3E}">
        <p14:creationId xmlns:p14="http://schemas.microsoft.com/office/powerpoint/2010/main" val="32486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E8C1-EB0B-4E87-BA0C-D0E46DCF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Profile(Web)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0D0D7-79D7-43B5-B912-E69CFA57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82" y="1825625"/>
            <a:ext cx="4400436" cy="4351338"/>
          </a:xfrm>
        </p:spPr>
      </p:pic>
    </p:spTree>
    <p:extLst>
      <p:ext uri="{BB962C8B-B14F-4D97-AF65-F5344CB8AC3E}">
        <p14:creationId xmlns:p14="http://schemas.microsoft.com/office/powerpoint/2010/main" val="52350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Shutter Plug Moqup</vt:lpstr>
      <vt:lpstr>Landing Page (Web)</vt:lpstr>
      <vt:lpstr>Landing Page(Phone)</vt:lpstr>
      <vt:lpstr>Search and Results(Web)</vt:lpstr>
      <vt:lpstr>Create Profile(Web)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Shutter Plug Moqup</dc:title>
  <dc:creator>Rodney Brown</dc:creator>
  <cp:lastModifiedBy>Rodney Brown</cp:lastModifiedBy>
  <cp:revision>2</cp:revision>
  <dcterms:created xsi:type="dcterms:W3CDTF">2019-09-23T22:52:24Z</dcterms:created>
  <dcterms:modified xsi:type="dcterms:W3CDTF">2019-09-23T23:08:23Z</dcterms:modified>
</cp:coreProperties>
</file>