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ee3046ba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ee3046ba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ee3046ba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ee3046ba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80de3655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80de3655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ee3046ba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ee3046ba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ee3046ba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ee3046ba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ee3046ba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ee3046ba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ee3046ba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ee3046ba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80de3655d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80de3655d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ee3046ba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ee3046ba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80de3655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80de3655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80de3655d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80de3655d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hyperlink" Target="https://www.geeksforgeeks.org/multiplexers-in-digital-logic/" TargetMode="External"/><Relationship Id="rId6" Type="http://schemas.openxmlformats.org/officeDocument/2006/relationships/hyperlink" Target="https://www.explorebigsky.com/mix-it-up-springtime-delights/25049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sfWxq7HbIFpsAckD6F5iL-n0eIWAEbn5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www.vecteezy.com/music/31144-modern-music-notes-vector-pac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Mux It Up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4: Will Krska, Ryan Smith, Ammar Hussain, Alex Zhou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b="0" l="55295" r="0" t="14163"/>
          <a:stretch/>
        </p:blipFill>
        <p:spPr>
          <a:xfrm>
            <a:off x="1219775" y="1327225"/>
            <a:ext cx="1427603" cy="152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96" y="1207750"/>
            <a:ext cx="1076829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460650" y="4553550"/>
            <a:ext cx="82227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Image sources: </a:t>
            </a:r>
            <a:r>
              <a:rPr lang="en" sz="11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https://www.geeksforgeeks.org/multiplexers-in-digital-logic/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https://www.explorebigsky.com/mix-it-up-springtime-delights/25049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Guitar string and fret display on the VGA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Vibrating strings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Illumination of frets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Sound quality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Differing tones in strings and frets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Usability of strings and frets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Multiple strings can be played at a time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Only lowest fret is played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6675" y="1050450"/>
            <a:ext cx="2026425" cy="30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Failures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Difficulties: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Many different tones made logic cumbersome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Same sound frequencies but not actual guitar sound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Correlation between switches and frets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Future hypothetical additions: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With more inputs, all 6 strings, and allow for different frets on different strings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 in pre-programmed tunes, “Jukebox mode”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idx="4294967295" type="title"/>
          </p:nvPr>
        </p:nvSpPr>
        <p:spPr>
          <a:xfrm>
            <a:off x="3424650" y="0"/>
            <a:ext cx="22947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147" name="Google Shape;147;p24" title="315688F3-D33D-4F04-800C-2D4B3AB313A3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7450" y="591675"/>
            <a:ext cx="6069100" cy="45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Goal/Motivation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266325"/>
            <a:ext cx="85206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an education saturated with STEM, we wanted to spice things up and </a:t>
            </a:r>
            <a:r>
              <a:rPr lang="en">
                <a:solidFill>
                  <a:srgbClr val="000000"/>
                </a:solidFill>
              </a:rPr>
              <a:t>make</a:t>
            </a:r>
            <a:r>
              <a:rPr lang="en">
                <a:solidFill>
                  <a:srgbClr val="000000"/>
                </a:solidFill>
              </a:rPr>
              <a:t> it more fun. We wanted to make music!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Our goal was to create a guitar on the FPGA that </a:t>
            </a:r>
            <a:r>
              <a:rPr lang="en">
                <a:solidFill>
                  <a:srgbClr val="000000"/>
                </a:solidFill>
              </a:rPr>
              <a:t>incorporated </a:t>
            </a:r>
            <a:r>
              <a:rPr lang="en">
                <a:solidFill>
                  <a:srgbClr val="000000"/>
                </a:solidFill>
              </a:rPr>
              <a:t>switches, buttons, VGA output, and sound output.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While simple in concept, it would be a good exercise in utilizing the diverse </a:t>
            </a:r>
            <a:r>
              <a:rPr lang="en">
                <a:solidFill>
                  <a:srgbClr val="000000"/>
                </a:solidFill>
              </a:rPr>
              <a:t>functionality</a:t>
            </a:r>
            <a:r>
              <a:rPr lang="en">
                <a:solidFill>
                  <a:srgbClr val="000000"/>
                </a:solidFill>
              </a:rPr>
              <a:t> of an FPGA.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comprehensive way to recap all the skills learned in lab this semester.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 rotWithShape="1">
          <a:blip r:embed="rId3">
            <a:alphaModFix/>
          </a:blip>
          <a:srcRect b="19023" l="4200" r="3684" t="19588"/>
          <a:stretch/>
        </p:blipFill>
        <p:spPr>
          <a:xfrm>
            <a:off x="5117900" y="71625"/>
            <a:ext cx="2780725" cy="12972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311700" y="4785250"/>
            <a:ext cx="85206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Image Source: </a:t>
            </a:r>
            <a:r>
              <a:rPr lang="en" sz="10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https://www.vecteezy.com/music/31144-modern-music-notes-vector-pack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Functionality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use the 16 switches to represent the frets on a guitar neck. By the nature of how a “guitar string” works, only the lowest switch should be considered for tone generation.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use 4 of the buttons available to use as our strings. Pressing a button strums that string.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With that, we display on VGA the held fret and the strummed string. We also output the corresponding tone to that fret and string combination.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Specification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Requirements included: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Decoder to interpret button and switch inputs into correct tone output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Tuner to help outline the half-note steps for each possible guitar sound output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Logic that prioritizes lowest switch input; not have many tones at once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Able to display guitar strings and frets on VGA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Sound output frequencies needs to be accurate as well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Constraints included: 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Sixteen switches on FPGA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Only lower four strings of guitar could be represented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6772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7630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 - tone generation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5307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First block: takes one-hot fret encoding, sets clock divisor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Second block: divides board clock by </a:t>
            </a:r>
            <a:r>
              <a:rPr lang="en">
                <a:solidFill>
                  <a:srgbClr val="000000"/>
                </a:solidFill>
              </a:rPr>
              <a:t>appropriate</a:t>
            </a:r>
            <a:r>
              <a:rPr lang="en">
                <a:solidFill>
                  <a:srgbClr val="000000"/>
                </a:solidFill>
              </a:rPr>
              <a:t> value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Third block: combines output from E, A, C, and G-string to allow multi-tonal playback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09" name="Google Shape;109;p19"/>
          <p:cNvGrpSpPr/>
          <p:nvPr/>
        </p:nvGrpSpPr>
        <p:grpSpPr>
          <a:xfrm>
            <a:off x="5843775" y="603367"/>
            <a:ext cx="2917024" cy="4247197"/>
            <a:chOff x="-8328" y="-2125341"/>
            <a:chExt cx="4355068" cy="6340992"/>
          </a:xfrm>
        </p:grpSpPr>
        <p:pic>
          <p:nvPicPr>
            <p:cNvPr id="110" name="Google Shape;110;p19"/>
            <p:cNvPicPr preferRelativeResize="0"/>
            <p:nvPr/>
          </p:nvPicPr>
          <p:blipFill rotWithShape="1">
            <a:blip r:embed="rId3">
              <a:alphaModFix/>
            </a:blip>
            <a:srcRect b="0" l="0" r="52462" t="0"/>
            <a:stretch/>
          </p:blipFill>
          <p:spPr>
            <a:xfrm>
              <a:off x="3" y="927898"/>
              <a:ext cx="4346737" cy="32877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9"/>
            <p:cNvPicPr preferRelativeResize="0"/>
            <p:nvPr/>
          </p:nvPicPr>
          <p:blipFill rotWithShape="1">
            <a:blip r:embed="rId4">
              <a:alphaModFix/>
            </a:blip>
            <a:srcRect b="0" l="0" r="52462" t="0"/>
            <a:stretch/>
          </p:blipFill>
          <p:spPr>
            <a:xfrm>
              <a:off x="-8328" y="-2125341"/>
              <a:ext cx="4346738" cy="31320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19"/>
          <p:cNvSpPr/>
          <p:nvPr/>
        </p:nvSpPr>
        <p:spPr>
          <a:xfrm>
            <a:off x="6218875" y="766950"/>
            <a:ext cx="2284200" cy="19089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6218875" y="2834350"/>
            <a:ext cx="2284200" cy="14673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6218875" y="4390026"/>
            <a:ext cx="2284200" cy="1791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 - strings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266325"/>
            <a:ext cx="4581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When button is pressed (“vibrate”), y-coordinate will be oscillated up and down by 2 pixels.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8575" y="1266325"/>
            <a:ext cx="3523726" cy="20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 - decoder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266325"/>
            <a:ext cx="4114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Used a casex to isolate lowest switch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Doesn’t matter what switch combination, only sends lowest “fret” out to tone generator and VGA display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b="0" l="0" r="11047" t="0"/>
          <a:stretch/>
        </p:blipFill>
        <p:spPr>
          <a:xfrm>
            <a:off x="4502674" y="1266325"/>
            <a:ext cx="4329625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