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Property Registry System</a:t>
            </a:r>
            <a:endParaRPr/>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Blockchain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Introduction</a:t>
            </a:r>
            <a:endParaRPr/>
          </a:p>
        </p:txBody>
      </p:sp>
      <p:sp>
        <p:nvSpPr>
          <p:cNvPr id="92" name="Shape 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   It is needed to -</a:t>
            </a:r>
            <a:endParaRPr/>
          </a:p>
          <a:p>
            <a:pPr marL="457200" lvl="0" indent="-342900" rtl="0">
              <a:spcBef>
                <a:spcPts val="1600"/>
              </a:spcBef>
              <a:spcAft>
                <a:spcPts val="0"/>
              </a:spcAft>
              <a:buSzPts val="1800"/>
              <a:buChar char="●"/>
            </a:pPr>
            <a:r>
              <a:rPr lang="en-GB"/>
              <a:t>protect owners' rights (e.g. in case of theft)</a:t>
            </a:r>
            <a:endParaRPr/>
          </a:p>
          <a:p>
            <a:pPr marL="457200" lvl="0" indent="-342900" rtl="0">
              <a:spcBef>
                <a:spcPts val="0"/>
              </a:spcBef>
              <a:spcAft>
                <a:spcPts val="0"/>
              </a:spcAft>
              <a:buSzPts val="1800"/>
              <a:buChar char="●"/>
            </a:pPr>
            <a:r>
              <a:rPr lang="en-GB"/>
              <a:t>resolve disputes make sure ownership is correctly transferred to a new owner </a:t>
            </a:r>
            <a:endParaRPr/>
          </a:p>
          <a:p>
            <a:pPr marL="457200" lvl="0" indent="-342900" rtl="0">
              <a:spcBef>
                <a:spcPts val="0"/>
              </a:spcBef>
              <a:spcAft>
                <a:spcPts val="0"/>
              </a:spcAft>
              <a:buSzPts val="1800"/>
              <a:buChar char="●"/>
            </a:pPr>
            <a:r>
              <a:rPr lang="en-GB"/>
              <a:t>after sale prevent sale fraud </a:t>
            </a:r>
            <a:endParaRPr/>
          </a:p>
          <a:p>
            <a:pPr marL="0" lvl="0" indent="0" rtl="0">
              <a:spcBef>
                <a:spcPts val="1600"/>
              </a:spcBef>
              <a:spcAft>
                <a:spcPts val="1600"/>
              </a:spcAft>
              <a:buNone/>
            </a:pPr>
            <a:r>
              <a:rPr lang="en-GB"/>
              <a:t>Thus it is crucial to maintain correctness and completeness of this information, and prevent unauthorized, fraudulent changes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Challenge</a:t>
            </a:r>
            <a:endParaRPr/>
          </a:p>
        </p:txBody>
      </p:sp>
      <p:sp>
        <p:nvSpPr>
          <p:cNvPr id="98" name="Shape 9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Reliance on third party</a:t>
            </a:r>
            <a:endParaRPr/>
          </a:p>
          <a:p>
            <a:pPr marL="457200" lvl="0" indent="-342900" rtl="0">
              <a:spcBef>
                <a:spcPts val="0"/>
              </a:spcBef>
              <a:spcAft>
                <a:spcPts val="0"/>
              </a:spcAft>
              <a:buSzPts val="1800"/>
              <a:buChar char="●"/>
            </a:pPr>
            <a:r>
              <a:rPr lang="en-GB"/>
              <a:t>Proper tagging of properties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2365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Blockchains</a:t>
            </a:r>
            <a:endParaRPr/>
          </a:p>
        </p:txBody>
      </p:sp>
      <p:sp>
        <p:nvSpPr>
          <p:cNvPr id="104" name="Shape 104"/>
          <p:cNvSpPr txBox="1">
            <a:spLocks noGrp="1"/>
          </p:cNvSpPr>
          <p:nvPr>
            <p:ph type="body" idx="1"/>
          </p:nvPr>
        </p:nvSpPr>
        <p:spPr>
          <a:xfrm>
            <a:off x="311700" y="115312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a:t>Records are maintained in form of blocks having fixed size . After one block is completed next block is added  and this block is connected to previous block. A chain of blocks is formed . Transactions in this block are not tamped and are immutable. First block in blockchain is called genesis block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Use of the  Blockchain</a:t>
            </a:r>
            <a:endParaRPr/>
          </a:p>
        </p:txBody>
      </p:sp>
      <p:sp>
        <p:nvSpPr>
          <p:cNvPr id="110" name="Shape 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Reduced implementation cost</a:t>
            </a:r>
            <a:endParaRPr/>
          </a:p>
          <a:p>
            <a:pPr marL="457200" lvl="0" indent="-342900" rtl="0">
              <a:spcBef>
                <a:spcPts val="0"/>
              </a:spcBef>
              <a:spcAft>
                <a:spcPts val="0"/>
              </a:spcAft>
              <a:buSzPts val="1800"/>
              <a:buChar char="●"/>
            </a:pPr>
            <a:r>
              <a:rPr lang="en-GB"/>
              <a:t>Security</a:t>
            </a:r>
            <a:endParaRPr/>
          </a:p>
          <a:p>
            <a:pPr marL="457200" lvl="0" indent="-342900" rtl="0">
              <a:spcBef>
                <a:spcPts val="0"/>
              </a:spcBef>
              <a:spcAft>
                <a:spcPts val="0"/>
              </a:spcAft>
              <a:buSzPts val="1800"/>
              <a:buChar char="●"/>
            </a:pPr>
            <a:r>
              <a:rPr lang="en-GB"/>
              <a:t>Persistence</a:t>
            </a:r>
            <a:endParaRPr/>
          </a:p>
          <a:p>
            <a:pPr marL="457200" lvl="0" indent="-342900" rtl="0">
              <a:spcBef>
                <a:spcPts val="0"/>
              </a:spcBef>
              <a:spcAft>
                <a:spcPts val="0"/>
              </a:spcAft>
              <a:buSzPts val="1800"/>
              <a:buChar char="●"/>
            </a:pPr>
            <a:r>
              <a:rPr lang="en-GB"/>
              <a:t>Immutable</a:t>
            </a:r>
            <a:endParaRPr/>
          </a:p>
          <a:p>
            <a:pPr marL="0" lv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Central authority</a:t>
            </a:r>
            <a:endParaRPr/>
          </a:p>
        </p:txBody>
      </p:sp>
      <p:sp>
        <p:nvSpPr>
          <p:cNvPr id="116" name="Shape 1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In our case government will be central authority . Government has role in maintaining block , adding new block , solving the conflicts and many other security issues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Security</a:t>
            </a:r>
            <a:endParaRPr/>
          </a:p>
        </p:txBody>
      </p:sp>
      <p:sp>
        <p:nvSpPr>
          <p:cNvPr id="122" name="Shape 1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To provide security in the system cryptographic approach is used . Public and private key systems . Each seller, buyer and government has its public and private key . For each transaction there is need to do digital signature of buyer ,seller and central authority (government). So there is no case of fraud transaction (transaction without involving government) because digital signature of government is necessary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Wallets</a:t>
            </a:r>
            <a:endParaRPr/>
          </a:p>
        </p:txBody>
      </p:sp>
      <p:sp>
        <p:nvSpPr>
          <p:cNvPr id="128" name="Shape 1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Wallets are data structure which are used to store information of person (buyer/seller) .It consists of list of property owned by the person , identifier code , location , area ,cost etc.</a:t>
            </a:r>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On-screen Show (16:9)</PresentationFormat>
  <Paragraphs>24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Roboto</vt:lpstr>
      <vt:lpstr>Arial</vt:lpstr>
      <vt:lpstr>Geometric</vt:lpstr>
      <vt:lpstr>Property Registry System</vt:lpstr>
      <vt:lpstr>Introduction</vt:lpstr>
      <vt:lpstr>Challenge</vt:lpstr>
      <vt:lpstr>Blockchains</vt:lpstr>
      <vt:lpstr>Use of the  Blockchain</vt:lpstr>
      <vt:lpstr>Central authority</vt:lpstr>
      <vt:lpstr>Security</vt:lpstr>
      <vt:lpstr>Wallets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Registry System</dc:title>
  <cp:lastModifiedBy>Windows User</cp:lastModifiedBy>
  <cp:revision>1</cp:revision>
  <dcterms:modified xsi:type="dcterms:W3CDTF">2018-03-20T22:07:45Z</dcterms:modified>
</cp:coreProperties>
</file>