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48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100"/>
              <a:buNone/>
              <a:defRPr sz="1400"/>
            </a:lvl2pPr>
            <a:lvl3pPr indent="0" lvl="2">
              <a:spcBef>
                <a:spcPts val="0"/>
              </a:spcBef>
              <a:buSzPts val="1100"/>
              <a:buNone/>
              <a:defRPr sz="1400"/>
            </a:lvl3pPr>
            <a:lvl4pPr indent="0" lvl="3">
              <a:spcBef>
                <a:spcPts val="0"/>
              </a:spcBef>
              <a:buSzPts val="1100"/>
              <a:buNone/>
              <a:defRPr sz="1400"/>
            </a:lvl4pPr>
            <a:lvl5pPr indent="0" lvl="4">
              <a:spcBef>
                <a:spcPts val="0"/>
              </a:spcBef>
              <a:buSzPts val="1100"/>
              <a:buNone/>
              <a:defRPr sz="1400"/>
            </a:lvl5pPr>
            <a:lvl6pPr indent="0" lvl="5">
              <a:spcBef>
                <a:spcPts val="0"/>
              </a:spcBef>
              <a:buSzPts val="1100"/>
              <a:buNone/>
              <a:defRPr sz="1400"/>
            </a:lvl6pPr>
            <a:lvl7pPr indent="0" lvl="6">
              <a:spcBef>
                <a:spcPts val="0"/>
              </a:spcBef>
              <a:buSzPts val="1100"/>
              <a:buNone/>
              <a:defRPr sz="1400"/>
            </a:lvl7pPr>
            <a:lvl8pPr indent="0" lvl="7">
              <a:spcBef>
                <a:spcPts val="0"/>
              </a:spcBef>
              <a:buSzPts val="1100"/>
              <a:buNone/>
              <a:defRPr sz="1400"/>
            </a:lvl8pPr>
            <a:lvl9pPr indent="0" lvl="8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100"/>
              <a:buNone/>
              <a:defRPr sz="1400"/>
            </a:lvl2pPr>
            <a:lvl3pPr indent="0" lvl="2">
              <a:spcBef>
                <a:spcPts val="0"/>
              </a:spcBef>
              <a:buSzPts val="1100"/>
              <a:buNone/>
              <a:defRPr sz="1400"/>
            </a:lvl3pPr>
            <a:lvl4pPr indent="0" lvl="3">
              <a:spcBef>
                <a:spcPts val="0"/>
              </a:spcBef>
              <a:buSzPts val="1100"/>
              <a:buNone/>
              <a:defRPr sz="1400"/>
            </a:lvl4pPr>
            <a:lvl5pPr indent="0" lvl="4">
              <a:spcBef>
                <a:spcPts val="0"/>
              </a:spcBef>
              <a:buSzPts val="1100"/>
              <a:buNone/>
              <a:defRPr sz="1400"/>
            </a:lvl5pPr>
            <a:lvl6pPr indent="0" lvl="5">
              <a:spcBef>
                <a:spcPts val="0"/>
              </a:spcBef>
              <a:buSzPts val="1100"/>
              <a:buNone/>
              <a:defRPr sz="1400"/>
            </a:lvl6pPr>
            <a:lvl7pPr indent="0" lvl="6">
              <a:spcBef>
                <a:spcPts val="0"/>
              </a:spcBef>
              <a:buSzPts val="1100"/>
              <a:buNone/>
              <a:defRPr sz="1400"/>
            </a:lvl7pPr>
            <a:lvl8pPr indent="0" lvl="7">
              <a:spcBef>
                <a:spcPts val="0"/>
              </a:spcBef>
              <a:buSzPts val="1100"/>
              <a:buNone/>
              <a:defRPr sz="1400"/>
            </a:lvl8pPr>
            <a:lvl9pPr indent="0" lvl="8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100"/>
              <a:buNone/>
              <a:defRPr sz="1400"/>
            </a:lvl2pPr>
            <a:lvl3pPr indent="0" lvl="2">
              <a:spcBef>
                <a:spcPts val="0"/>
              </a:spcBef>
              <a:buSzPts val="1100"/>
              <a:buNone/>
              <a:defRPr sz="1400"/>
            </a:lvl3pPr>
            <a:lvl4pPr indent="0" lvl="3">
              <a:spcBef>
                <a:spcPts val="0"/>
              </a:spcBef>
              <a:buSzPts val="1100"/>
              <a:buNone/>
              <a:defRPr sz="1400"/>
            </a:lvl4pPr>
            <a:lvl5pPr indent="0" lvl="4">
              <a:spcBef>
                <a:spcPts val="0"/>
              </a:spcBef>
              <a:buSzPts val="1100"/>
              <a:buNone/>
              <a:defRPr sz="1400"/>
            </a:lvl5pPr>
            <a:lvl6pPr indent="0" lvl="5">
              <a:spcBef>
                <a:spcPts val="0"/>
              </a:spcBef>
              <a:buSzPts val="1100"/>
              <a:buNone/>
              <a:defRPr sz="1400"/>
            </a:lvl6pPr>
            <a:lvl7pPr indent="0" lvl="6">
              <a:spcBef>
                <a:spcPts val="0"/>
              </a:spcBef>
              <a:buSzPts val="1100"/>
              <a:buNone/>
              <a:defRPr sz="1400"/>
            </a:lvl7pPr>
            <a:lvl8pPr indent="0" lvl="7">
              <a:spcBef>
                <a:spcPts val="0"/>
              </a:spcBef>
              <a:buSzPts val="1100"/>
              <a:buNone/>
              <a:defRPr sz="1400"/>
            </a:lvl8pPr>
            <a:lvl9pPr indent="0" lvl="8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68575" lIns="68575" rIns="68575" wrap="square" tIns="68575"/>
          <a:lstStyle>
            <a:lvl1pPr lvl="0" rtl="0">
              <a:spcBef>
                <a:spcPts val="0"/>
              </a:spcBef>
              <a:buSzPts val="3300"/>
              <a:buNone/>
              <a:defRPr/>
            </a:lvl1pPr>
            <a:lvl2pPr lvl="1" rtl="0">
              <a:spcBef>
                <a:spcPts val="0"/>
              </a:spcBef>
              <a:buSzPts val="1100"/>
              <a:buNone/>
              <a:defRPr/>
            </a:lvl2pPr>
            <a:lvl3pPr lvl="2" rtl="0">
              <a:spcBef>
                <a:spcPts val="0"/>
              </a:spcBef>
              <a:buSzPts val="1100"/>
              <a:buNone/>
              <a:defRPr/>
            </a:lvl3pPr>
            <a:lvl4pPr lvl="3" rtl="0">
              <a:spcBef>
                <a:spcPts val="0"/>
              </a:spcBef>
              <a:buSzPts val="1100"/>
              <a:buNone/>
              <a:defRPr/>
            </a:lvl4pPr>
            <a:lvl5pPr lvl="4" rtl="0">
              <a:spcBef>
                <a:spcPts val="0"/>
              </a:spcBef>
              <a:buSzPts val="1100"/>
              <a:buNone/>
              <a:defRPr/>
            </a:lvl5pPr>
            <a:lvl6pPr lvl="5" rtl="0">
              <a:spcBef>
                <a:spcPts val="0"/>
              </a:spcBef>
              <a:buSzPts val="1100"/>
              <a:buNone/>
              <a:defRPr/>
            </a:lvl6pPr>
            <a:lvl7pPr lvl="6" rtl="0">
              <a:spcBef>
                <a:spcPts val="0"/>
              </a:spcBef>
              <a:buSzPts val="1100"/>
              <a:buNone/>
              <a:defRPr/>
            </a:lvl7pPr>
            <a:lvl8pPr lvl="7" rtl="0">
              <a:spcBef>
                <a:spcPts val="0"/>
              </a:spcBef>
              <a:buSzPts val="1100"/>
              <a:buNone/>
              <a:defRPr/>
            </a:lvl8pPr>
            <a:lvl9pPr lvl="8" rtl="0">
              <a:spcBef>
                <a:spcPts val="0"/>
              </a:spcBef>
              <a:buSzPts val="1100"/>
              <a:buNone/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68575" lIns="68575" rIns="68575" wrap="square" tIns="68575"/>
          <a:lstStyle>
            <a:lvl1pPr lvl="0" rtl="0">
              <a:spcBef>
                <a:spcPts val="0"/>
              </a:spcBef>
              <a:buSzPts val="2100"/>
              <a:buChar char="•"/>
              <a:defRPr/>
            </a:lvl1pPr>
            <a:lvl2pPr lvl="1" rtl="0">
              <a:spcBef>
                <a:spcPts val="0"/>
              </a:spcBef>
              <a:buSzPts val="1800"/>
              <a:buChar char="•"/>
              <a:defRPr/>
            </a:lvl2pPr>
            <a:lvl3pPr lvl="2" rtl="0">
              <a:spcBef>
                <a:spcPts val="0"/>
              </a:spcBef>
              <a:buSzPts val="1500"/>
              <a:buChar char="•"/>
              <a:defRPr/>
            </a:lvl3pPr>
            <a:lvl4pPr lvl="3" rtl="0">
              <a:spcBef>
                <a:spcPts val="0"/>
              </a:spcBef>
              <a:buSzPts val="1400"/>
              <a:buChar char="•"/>
              <a:defRPr/>
            </a:lvl4pPr>
            <a:lvl5pPr lvl="4" rtl="0">
              <a:spcBef>
                <a:spcPts val="0"/>
              </a:spcBef>
              <a:buSzPts val="1400"/>
              <a:buChar char="•"/>
              <a:defRPr/>
            </a:lvl5pPr>
            <a:lvl6pPr lvl="5" rtl="0">
              <a:spcBef>
                <a:spcPts val="0"/>
              </a:spcBef>
              <a:buSzPts val="1400"/>
              <a:buChar char="•"/>
              <a:defRPr/>
            </a:lvl6pPr>
            <a:lvl7pPr lvl="6" rtl="0">
              <a:spcBef>
                <a:spcPts val="0"/>
              </a:spcBef>
              <a:buSzPts val="1400"/>
              <a:buChar char="•"/>
              <a:defRPr/>
            </a:lvl7pPr>
            <a:lvl8pPr lvl="7" rtl="0">
              <a:spcBef>
                <a:spcPts val="0"/>
              </a:spcBef>
              <a:buSzPts val="1400"/>
              <a:buChar char="•"/>
              <a:defRPr/>
            </a:lvl8pPr>
            <a:lvl9pPr lvl="8" rtl="0">
              <a:spcBef>
                <a:spcPts val="0"/>
              </a:spcBef>
              <a:buSzPts val="1400"/>
              <a:buChar char="•"/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rIns="68575" wrap="square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100"/>
              <a:buNone/>
              <a:defRPr sz="1400"/>
            </a:lvl2pPr>
            <a:lvl3pPr indent="0" lvl="2">
              <a:spcBef>
                <a:spcPts val="0"/>
              </a:spcBef>
              <a:buSzPts val="1100"/>
              <a:buNone/>
              <a:defRPr sz="1400"/>
            </a:lvl3pPr>
            <a:lvl4pPr indent="0" lvl="3">
              <a:spcBef>
                <a:spcPts val="0"/>
              </a:spcBef>
              <a:buSzPts val="1100"/>
              <a:buNone/>
              <a:defRPr sz="1400"/>
            </a:lvl4pPr>
            <a:lvl5pPr indent="0" lvl="4">
              <a:spcBef>
                <a:spcPts val="0"/>
              </a:spcBef>
              <a:buSzPts val="1100"/>
              <a:buNone/>
              <a:defRPr sz="1400"/>
            </a:lvl5pPr>
            <a:lvl6pPr indent="0" lvl="5">
              <a:spcBef>
                <a:spcPts val="0"/>
              </a:spcBef>
              <a:buSzPts val="1100"/>
              <a:buNone/>
              <a:defRPr sz="1400"/>
            </a:lvl6pPr>
            <a:lvl7pPr indent="0" lvl="6">
              <a:spcBef>
                <a:spcPts val="0"/>
              </a:spcBef>
              <a:buSzPts val="1100"/>
              <a:buNone/>
              <a:defRPr sz="1400"/>
            </a:lvl7pPr>
            <a:lvl8pPr indent="0" lvl="7">
              <a:spcBef>
                <a:spcPts val="0"/>
              </a:spcBef>
              <a:buSzPts val="1100"/>
              <a:buNone/>
              <a:defRPr sz="1400"/>
            </a:lvl8pPr>
            <a:lvl9pPr indent="0" lvl="8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100"/>
              <a:buNone/>
              <a:defRPr sz="1400"/>
            </a:lvl2pPr>
            <a:lvl3pPr indent="0" lvl="2">
              <a:spcBef>
                <a:spcPts val="0"/>
              </a:spcBef>
              <a:buSzPts val="1100"/>
              <a:buNone/>
              <a:defRPr sz="1400"/>
            </a:lvl3pPr>
            <a:lvl4pPr indent="0" lvl="3">
              <a:spcBef>
                <a:spcPts val="0"/>
              </a:spcBef>
              <a:buSzPts val="1100"/>
              <a:buNone/>
              <a:defRPr sz="1400"/>
            </a:lvl4pPr>
            <a:lvl5pPr indent="0" lvl="4">
              <a:spcBef>
                <a:spcPts val="0"/>
              </a:spcBef>
              <a:buSzPts val="1100"/>
              <a:buNone/>
              <a:defRPr sz="1400"/>
            </a:lvl5pPr>
            <a:lvl6pPr indent="0" lvl="5">
              <a:spcBef>
                <a:spcPts val="0"/>
              </a:spcBef>
              <a:buSzPts val="1100"/>
              <a:buNone/>
              <a:defRPr sz="1400"/>
            </a:lvl6pPr>
            <a:lvl7pPr indent="0" lvl="6">
              <a:spcBef>
                <a:spcPts val="0"/>
              </a:spcBef>
              <a:buSzPts val="1100"/>
              <a:buNone/>
              <a:defRPr sz="1400"/>
            </a:lvl7pPr>
            <a:lvl8pPr indent="0" lvl="7">
              <a:spcBef>
                <a:spcPts val="0"/>
              </a:spcBef>
              <a:buSzPts val="1100"/>
              <a:buNone/>
              <a:defRPr sz="1400"/>
            </a:lvl8pPr>
            <a:lvl9pPr indent="0" lvl="8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100"/>
              <a:buNone/>
              <a:defRPr sz="1400"/>
            </a:lvl2pPr>
            <a:lvl3pPr indent="0" lvl="2">
              <a:spcBef>
                <a:spcPts val="0"/>
              </a:spcBef>
              <a:buSzPts val="1100"/>
              <a:buNone/>
              <a:defRPr sz="1400"/>
            </a:lvl3pPr>
            <a:lvl4pPr indent="0" lvl="3">
              <a:spcBef>
                <a:spcPts val="0"/>
              </a:spcBef>
              <a:buSzPts val="1100"/>
              <a:buNone/>
              <a:defRPr sz="1400"/>
            </a:lvl4pPr>
            <a:lvl5pPr indent="0" lvl="4">
              <a:spcBef>
                <a:spcPts val="0"/>
              </a:spcBef>
              <a:buSzPts val="1100"/>
              <a:buNone/>
              <a:defRPr sz="1400"/>
            </a:lvl5pPr>
            <a:lvl6pPr indent="0" lvl="5">
              <a:spcBef>
                <a:spcPts val="0"/>
              </a:spcBef>
              <a:buSzPts val="1100"/>
              <a:buNone/>
              <a:defRPr sz="1400"/>
            </a:lvl6pPr>
            <a:lvl7pPr indent="0" lvl="6">
              <a:spcBef>
                <a:spcPts val="0"/>
              </a:spcBef>
              <a:buSzPts val="1100"/>
              <a:buNone/>
              <a:defRPr sz="1400"/>
            </a:lvl7pPr>
            <a:lvl8pPr indent="0" lvl="7">
              <a:spcBef>
                <a:spcPts val="0"/>
              </a:spcBef>
              <a:buSzPts val="1100"/>
              <a:buNone/>
              <a:defRPr sz="1400"/>
            </a:lvl8pPr>
            <a:lvl9pPr indent="0" lvl="8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100"/>
              <a:buNone/>
              <a:defRPr sz="1400"/>
            </a:lvl2pPr>
            <a:lvl3pPr indent="0" lvl="2">
              <a:spcBef>
                <a:spcPts val="0"/>
              </a:spcBef>
              <a:buSzPts val="1100"/>
              <a:buNone/>
              <a:defRPr sz="1400"/>
            </a:lvl3pPr>
            <a:lvl4pPr indent="0" lvl="3">
              <a:spcBef>
                <a:spcPts val="0"/>
              </a:spcBef>
              <a:buSzPts val="1100"/>
              <a:buNone/>
              <a:defRPr sz="1400"/>
            </a:lvl4pPr>
            <a:lvl5pPr indent="0" lvl="4">
              <a:spcBef>
                <a:spcPts val="0"/>
              </a:spcBef>
              <a:buSzPts val="1100"/>
              <a:buNone/>
              <a:defRPr sz="1400"/>
            </a:lvl5pPr>
            <a:lvl6pPr indent="0" lvl="5">
              <a:spcBef>
                <a:spcPts val="0"/>
              </a:spcBef>
              <a:buSzPts val="1100"/>
              <a:buNone/>
              <a:defRPr sz="1400"/>
            </a:lvl6pPr>
            <a:lvl7pPr indent="0" lvl="6">
              <a:spcBef>
                <a:spcPts val="0"/>
              </a:spcBef>
              <a:buSzPts val="1100"/>
              <a:buNone/>
              <a:defRPr sz="1400"/>
            </a:lvl7pPr>
            <a:lvl8pPr indent="0" lvl="7">
              <a:spcBef>
                <a:spcPts val="0"/>
              </a:spcBef>
              <a:buSzPts val="1100"/>
              <a:buNone/>
              <a:defRPr sz="1400"/>
            </a:lvl8pPr>
            <a:lvl9pPr indent="0" lvl="8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100"/>
              <a:buNone/>
              <a:defRPr sz="1400"/>
            </a:lvl2pPr>
            <a:lvl3pPr indent="0" lvl="2">
              <a:spcBef>
                <a:spcPts val="0"/>
              </a:spcBef>
              <a:buSzPts val="1100"/>
              <a:buNone/>
              <a:defRPr sz="1400"/>
            </a:lvl3pPr>
            <a:lvl4pPr indent="0" lvl="3">
              <a:spcBef>
                <a:spcPts val="0"/>
              </a:spcBef>
              <a:buSzPts val="1100"/>
              <a:buNone/>
              <a:defRPr sz="1400"/>
            </a:lvl4pPr>
            <a:lvl5pPr indent="0" lvl="4">
              <a:spcBef>
                <a:spcPts val="0"/>
              </a:spcBef>
              <a:buSzPts val="1100"/>
              <a:buNone/>
              <a:defRPr sz="1400"/>
            </a:lvl5pPr>
            <a:lvl6pPr indent="0" lvl="5">
              <a:spcBef>
                <a:spcPts val="0"/>
              </a:spcBef>
              <a:buSzPts val="1100"/>
              <a:buNone/>
              <a:defRPr sz="1400"/>
            </a:lvl6pPr>
            <a:lvl7pPr indent="0" lvl="6">
              <a:spcBef>
                <a:spcPts val="0"/>
              </a:spcBef>
              <a:buSzPts val="1100"/>
              <a:buNone/>
              <a:defRPr sz="1400"/>
            </a:lvl7pPr>
            <a:lvl8pPr indent="0" lvl="7">
              <a:spcBef>
                <a:spcPts val="0"/>
              </a:spcBef>
              <a:buSzPts val="1100"/>
              <a:buNone/>
              <a:defRPr sz="1400"/>
            </a:lvl8pPr>
            <a:lvl9pPr indent="0" lvl="8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100"/>
              <a:buNone/>
              <a:defRPr sz="1400"/>
            </a:lvl2pPr>
            <a:lvl3pPr indent="0" lvl="2">
              <a:spcBef>
                <a:spcPts val="0"/>
              </a:spcBef>
              <a:buSzPts val="1100"/>
              <a:buNone/>
              <a:defRPr sz="1400"/>
            </a:lvl3pPr>
            <a:lvl4pPr indent="0" lvl="3">
              <a:spcBef>
                <a:spcPts val="0"/>
              </a:spcBef>
              <a:buSzPts val="1100"/>
              <a:buNone/>
              <a:defRPr sz="1400"/>
            </a:lvl4pPr>
            <a:lvl5pPr indent="0" lvl="4">
              <a:spcBef>
                <a:spcPts val="0"/>
              </a:spcBef>
              <a:buSzPts val="1100"/>
              <a:buNone/>
              <a:defRPr sz="1400"/>
            </a:lvl5pPr>
            <a:lvl6pPr indent="0" lvl="5">
              <a:spcBef>
                <a:spcPts val="0"/>
              </a:spcBef>
              <a:buSzPts val="1100"/>
              <a:buNone/>
              <a:defRPr sz="1400"/>
            </a:lvl6pPr>
            <a:lvl7pPr indent="0" lvl="6">
              <a:spcBef>
                <a:spcPts val="0"/>
              </a:spcBef>
              <a:buSzPts val="1100"/>
              <a:buNone/>
              <a:defRPr sz="1400"/>
            </a:lvl7pPr>
            <a:lvl8pPr indent="0" lvl="7">
              <a:spcBef>
                <a:spcPts val="0"/>
              </a:spcBef>
              <a:buSzPts val="1100"/>
              <a:buNone/>
              <a:defRPr sz="1400"/>
            </a:lvl8pPr>
            <a:lvl9pPr indent="0" lvl="8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254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100"/>
              <a:buNone/>
              <a:defRPr sz="1400"/>
            </a:lvl2pPr>
            <a:lvl3pPr indent="0" lvl="2">
              <a:spcBef>
                <a:spcPts val="0"/>
              </a:spcBef>
              <a:buSzPts val="1100"/>
              <a:buNone/>
              <a:defRPr sz="1400"/>
            </a:lvl3pPr>
            <a:lvl4pPr indent="0" lvl="3">
              <a:spcBef>
                <a:spcPts val="0"/>
              </a:spcBef>
              <a:buSzPts val="1100"/>
              <a:buNone/>
              <a:defRPr sz="1400"/>
            </a:lvl4pPr>
            <a:lvl5pPr indent="0" lvl="4">
              <a:spcBef>
                <a:spcPts val="0"/>
              </a:spcBef>
              <a:buSzPts val="1100"/>
              <a:buNone/>
              <a:defRPr sz="1400"/>
            </a:lvl5pPr>
            <a:lvl6pPr indent="0" lvl="5">
              <a:spcBef>
                <a:spcPts val="0"/>
              </a:spcBef>
              <a:buSzPts val="1100"/>
              <a:buNone/>
              <a:defRPr sz="1400"/>
            </a:lvl6pPr>
            <a:lvl7pPr indent="0" lvl="6">
              <a:spcBef>
                <a:spcPts val="0"/>
              </a:spcBef>
              <a:buSzPts val="1100"/>
              <a:buNone/>
              <a:defRPr sz="1400"/>
            </a:lvl7pPr>
            <a:lvl8pPr indent="0" lvl="7">
              <a:spcBef>
                <a:spcPts val="0"/>
              </a:spcBef>
              <a:buSzPts val="1100"/>
              <a:buNone/>
              <a:defRPr sz="1400"/>
            </a:lvl8pPr>
            <a:lvl9pPr indent="0" lvl="8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64" name="Shape 64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7070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100"/>
              <a:buNone/>
              <a:defRPr sz="1400"/>
            </a:lvl2pPr>
            <a:lvl3pPr indent="0" lvl="2">
              <a:spcBef>
                <a:spcPts val="0"/>
              </a:spcBef>
              <a:buSzPts val="1100"/>
              <a:buNone/>
              <a:defRPr sz="1400"/>
            </a:lvl3pPr>
            <a:lvl4pPr indent="0" lvl="3">
              <a:spcBef>
                <a:spcPts val="0"/>
              </a:spcBef>
              <a:buSzPts val="1100"/>
              <a:buNone/>
              <a:defRPr sz="1400"/>
            </a:lvl4pPr>
            <a:lvl5pPr indent="0" lvl="4">
              <a:spcBef>
                <a:spcPts val="0"/>
              </a:spcBef>
              <a:buSzPts val="1100"/>
              <a:buNone/>
              <a:defRPr sz="1400"/>
            </a:lvl5pPr>
            <a:lvl6pPr indent="0" lvl="5">
              <a:spcBef>
                <a:spcPts val="0"/>
              </a:spcBef>
              <a:buSzPts val="1100"/>
              <a:buNone/>
              <a:defRPr sz="1400"/>
            </a:lvl6pPr>
            <a:lvl7pPr indent="0" lvl="6">
              <a:spcBef>
                <a:spcPts val="0"/>
              </a:spcBef>
              <a:buSzPts val="1100"/>
              <a:buNone/>
              <a:defRPr sz="1400"/>
            </a:lvl7pPr>
            <a:lvl8pPr indent="0" lvl="7">
              <a:spcBef>
                <a:spcPts val="0"/>
              </a:spcBef>
              <a:buSzPts val="1100"/>
              <a:buNone/>
              <a:defRPr sz="1400"/>
            </a:lvl8pPr>
            <a:lvl9pPr indent="0" lvl="8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1">
            <a:alphaModFix/>
          </a:blip>
          <a:srcRect b="27296" l="0" r="0" t="28176"/>
          <a:stretch/>
        </p:blipFill>
        <p:spPr>
          <a:xfrm>
            <a:off x="7248906" y="91440"/>
            <a:ext cx="1831083" cy="81535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27295" l="0" r="0" t="28177"/>
          <a:stretch/>
        </p:blipFill>
        <p:spPr>
          <a:xfrm>
            <a:off x="1582400" y="1040449"/>
            <a:ext cx="5979198" cy="266245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993888" y="3855292"/>
            <a:ext cx="7156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BDDA5"/>
                </a:solidFill>
                <a:latin typeface="Times"/>
                <a:ea typeface="Times"/>
                <a:cs typeface="Times"/>
                <a:sym typeface="Times"/>
              </a:rPr>
              <a:t>Team Red Horse: Lily, Junan, Rachel, &amp; Ellen 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900" y="3281650"/>
            <a:ext cx="1154125" cy="115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BDD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the Client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017725"/>
            <a:ext cx="5660400" cy="34164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BDD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Cornell Impact Investing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FBDD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Club at Cornell that aims to create sustainable investment models, and to work with impact investment firms, in order to provide research support to help challenge market and social issues.</a:t>
            </a:r>
          </a:p>
          <a:p>
            <a:pPr indent="0" lvl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BDD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Mission:</a:t>
            </a:r>
          </a:p>
          <a:p>
            <a:pPr indent="-6985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BDD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“Given our global political climate, it has become more important now than ever before to understand and take responsibility for the implications of our actions as citizens of the world. I strongly believe that impact investing allows people the opportunity to do just that.”</a:t>
            </a:r>
          </a:p>
          <a:p>
            <a:pPr indent="-69850" lvl="0" mar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BDDA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BDDA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6354300" y="1339725"/>
            <a:ext cx="2273100" cy="2867100"/>
          </a:xfrm>
          <a:prstGeom prst="roundRect">
            <a:avLst>
              <a:gd fmla="val 16667" name="adj"/>
            </a:avLst>
          </a:prstGeom>
          <a:solidFill>
            <a:srgbClr val="EEC77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3500" y="1339725"/>
            <a:ext cx="2867100" cy="28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273575"/>
            <a:ext cx="8520600" cy="5727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BDD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Audiences 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802263" y="4332225"/>
            <a:ext cx="1736700" cy="10986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BDD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analysts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325" y="846275"/>
            <a:ext cx="1792650" cy="179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7681" y="846274"/>
            <a:ext cx="2240819" cy="179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6023" y="2722525"/>
            <a:ext cx="1736774" cy="173677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1818450" y="2516625"/>
            <a:ext cx="181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800"/>
              </a:spcBef>
              <a:buNone/>
            </a:pPr>
            <a:r>
              <a:rPr lang="en" sz="1800">
                <a:solidFill>
                  <a:srgbClr val="FBDD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partners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5640100" y="2516625"/>
            <a:ext cx="215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800"/>
              </a:spcBef>
              <a:buNone/>
            </a:pPr>
            <a:r>
              <a:rPr lang="en" sz="1800">
                <a:solidFill>
                  <a:srgbClr val="FBDD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Prospective recruits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1" name="Shape 111"/>
          <p:cNvCxnSpPr>
            <a:stCxn id="106" idx="3"/>
          </p:cNvCxnSpPr>
          <p:nvPr/>
        </p:nvCxnSpPr>
        <p:spPr>
          <a:xfrm>
            <a:off x="3924975" y="1742600"/>
            <a:ext cx="1468500" cy="13800"/>
          </a:xfrm>
          <a:prstGeom prst="straightConnector1">
            <a:avLst/>
          </a:prstGeom>
          <a:noFill/>
          <a:ln cap="flat" cmpd="sng" w="38100">
            <a:solidFill>
              <a:srgbClr val="EEC77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12" name="Shape 112"/>
          <p:cNvCxnSpPr/>
          <p:nvPr/>
        </p:nvCxnSpPr>
        <p:spPr>
          <a:xfrm>
            <a:off x="3585275" y="2479725"/>
            <a:ext cx="465000" cy="454500"/>
          </a:xfrm>
          <a:prstGeom prst="straightConnector1">
            <a:avLst/>
          </a:prstGeom>
          <a:noFill/>
          <a:ln cap="flat" cmpd="sng" w="38100">
            <a:solidFill>
              <a:srgbClr val="EEC77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13" name="Shape 113"/>
          <p:cNvCxnSpPr>
            <a:stCxn id="110" idx="1"/>
          </p:cNvCxnSpPr>
          <p:nvPr/>
        </p:nvCxnSpPr>
        <p:spPr>
          <a:xfrm>
            <a:off x="5640100" y="28029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4" name="Shape 114"/>
          <p:cNvCxnSpPr/>
          <p:nvPr/>
        </p:nvCxnSpPr>
        <p:spPr>
          <a:xfrm flipH="1" rot="10800000">
            <a:off x="5094375" y="2314300"/>
            <a:ext cx="474600" cy="579900"/>
          </a:xfrm>
          <a:prstGeom prst="straightConnector1">
            <a:avLst/>
          </a:prstGeom>
          <a:noFill/>
          <a:ln cap="flat" cmpd="sng" w="38100">
            <a:solidFill>
              <a:srgbClr val="EEC770"/>
            </a:solidFill>
            <a:prstDash val="dash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BDD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76125" y="1017725"/>
            <a:ext cx="8520600" cy="34164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indent="-3619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BDDA5"/>
              </a:buClr>
              <a:buSzPts val="2100"/>
              <a:buFont typeface="Times New Roman"/>
              <a:buChar char="•"/>
            </a:pPr>
            <a:r>
              <a:rPr lang="en">
                <a:solidFill>
                  <a:srgbClr val="FBDD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Cornell Impact Investing is a new club without a website</a:t>
            </a:r>
          </a:p>
          <a:p>
            <a:pPr indent="-3619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BDDA5"/>
              </a:buClr>
              <a:buSzPts val="2100"/>
              <a:buFont typeface="Times New Roman"/>
              <a:buChar char="•"/>
            </a:pPr>
            <a:r>
              <a:rPr lang="en">
                <a:solidFill>
                  <a:srgbClr val="FBDD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want to establish credibility for future partnerships</a:t>
            </a:r>
          </a:p>
          <a:p>
            <a:pPr indent="-361950" lvl="0" marL="457200" rtl="0">
              <a:lnSpc>
                <a:spcPct val="150000"/>
              </a:lnSpc>
              <a:spcBef>
                <a:spcPts val="0"/>
              </a:spcBef>
              <a:buClr>
                <a:srgbClr val="FBDDA5"/>
              </a:buClr>
              <a:buSzPts val="2100"/>
              <a:buFont typeface="Times New Roman"/>
              <a:buChar char="•"/>
            </a:pPr>
            <a:r>
              <a:rPr lang="en">
                <a:solidFill>
                  <a:srgbClr val="FBDD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a way to educate and encourage potential applicants to join</a:t>
            </a:r>
          </a:p>
          <a:p>
            <a:pPr indent="0" lvl="0" mar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BDDA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75" y="2986000"/>
            <a:ext cx="1919850" cy="19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0725" y="2986013"/>
            <a:ext cx="1919850" cy="19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1413" y="3020913"/>
            <a:ext cx="1850025" cy="1850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Shape 124"/>
          <p:cNvCxnSpPr>
            <a:stCxn id="121" idx="3"/>
            <a:endCxn id="123" idx="1"/>
          </p:cNvCxnSpPr>
          <p:nvPr/>
        </p:nvCxnSpPr>
        <p:spPr>
          <a:xfrm>
            <a:off x="2730125" y="3945925"/>
            <a:ext cx="1081200" cy="0"/>
          </a:xfrm>
          <a:prstGeom prst="straightConnector1">
            <a:avLst/>
          </a:prstGeom>
          <a:noFill/>
          <a:ln cap="flat" cmpd="sng" w="38100">
            <a:solidFill>
              <a:srgbClr val="EEC77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25" name="Shape 125"/>
          <p:cNvCxnSpPr>
            <a:endCxn id="122" idx="1"/>
          </p:cNvCxnSpPr>
          <p:nvPr/>
        </p:nvCxnSpPr>
        <p:spPr>
          <a:xfrm>
            <a:off x="5661325" y="3945938"/>
            <a:ext cx="1019400" cy="0"/>
          </a:xfrm>
          <a:prstGeom prst="straightConnector1">
            <a:avLst/>
          </a:prstGeom>
          <a:noFill/>
          <a:ln cap="flat" cmpd="sng" w="38100">
            <a:solidFill>
              <a:srgbClr val="EEC770"/>
            </a:solidFill>
            <a:prstDash val="dash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BDD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948425"/>
            <a:ext cx="8520600" cy="34164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indent="-3619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BDDA5"/>
              </a:buClr>
              <a:buSzPts val="2100"/>
              <a:buFont typeface="Times New Roman"/>
              <a:buChar char="•"/>
            </a:pPr>
            <a:r>
              <a:rPr lang="en">
                <a:solidFill>
                  <a:srgbClr val="FBDD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modern and professional website to help them establish credibility as a club and for seeking partnerships</a:t>
            </a:r>
          </a:p>
          <a:p>
            <a:pPr indent="-3619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BDDA5"/>
              </a:buClr>
              <a:buSzPts val="2100"/>
              <a:buFont typeface="Times New Roman"/>
              <a:buChar char="•"/>
            </a:pPr>
            <a:r>
              <a:rPr lang="en">
                <a:solidFill>
                  <a:srgbClr val="FBDD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 educational resources to educate current members as well as teach potential recruits more about impact investing</a:t>
            </a:r>
          </a:p>
          <a:p>
            <a:pPr indent="-361950" lvl="0" marL="457200" rtl="0">
              <a:lnSpc>
                <a:spcPct val="150000"/>
              </a:lnSpc>
              <a:spcBef>
                <a:spcPts val="0"/>
              </a:spcBef>
              <a:buClr>
                <a:srgbClr val="FBDDA5"/>
              </a:buClr>
              <a:buSzPts val="2100"/>
              <a:buFont typeface="Times New Roman"/>
              <a:buChar char="•"/>
            </a:pPr>
            <a:r>
              <a:rPr lang="en">
                <a:solidFill>
                  <a:srgbClr val="FBDD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 for potential members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BDDA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100" y="3388913"/>
            <a:ext cx="1553449" cy="1553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3000" y="3371275"/>
            <a:ext cx="1553450" cy="155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5275" y="3388925"/>
            <a:ext cx="1535276" cy="1535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Shape 135"/>
          <p:cNvCxnSpPr>
            <a:endCxn id="134" idx="1"/>
          </p:cNvCxnSpPr>
          <p:nvPr/>
        </p:nvCxnSpPr>
        <p:spPr>
          <a:xfrm>
            <a:off x="2570075" y="4139450"/>
            <a:ext cx="1225200" cy="17100"/>
          </a:xfrm>
          <a:prstGeom prst="straightConnector1">
            <a:avLst/>
          </a:prstGeom>
          <a:noFill/>
          <a:ln cap="flat" cmpd="sng" w="38100">
            <a:solidFill>
              <a:srgbClr val="EEC77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36" name="Shape 136"/>
          <p:cNvCxnSpPr>
            <a:stCxn id="134" idx="3"/>
            <a:endCxn id="133" idx="1"/>
          </p:cNvCxnSpPr>
          <p:nvPr/>
        </p:nvCxnSpPr>
        <p:spPr>
          <a:xfrm flipH="1" rot="10800000">
            <a:off x="5330551" y="4147850"/>
            <a:ext cx="1322400" cy="8700"/>
          </a:xfrm>
          <a:prstGeom prst="straightConnector1">
            <a:avLst/>
          </a:prstGeom>
          <a:noFill/>
          <a:ln cap="flat" cmpd="sng" w="38100">
            <a:solidFill>
              <a:srgbClr val="EEC770"/>
            </a:solidFill>
            <a:prstDash val="dash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