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5" r:id="rId6"/>
    <p:sldId id="259" r:id="rId7"/>
    <p:sldId id="260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L+UpZymkX+2UZke6i2WJPpWH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051BD-5418-4096-8D7D-0A64BD084B7C}" v="3" dt="2023-02-08T19:17:11.830"/>
    <p1510:client id="{5D42BD9C-5AB5-447D-A5A0-A5BAC5F8FE22}" v="1" dt="2023-02-09T13:54:1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09" autoAdjust="0"/>
  </p:normalViewPr>
  <p:slideViewPr>
    <p:cSldViewPr snapToGrid="0">
      <p:cViewPr varScale="1">
        <p:scale>
          <a:sx n="68" d="100"/>
          <a:sy n="68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Torres" userId="a889d24ef9712530" providerId="LiveId" clId="{5D42BD9C-5AB5-447D-A5A0-A5BAC5F8FE22}"/>
    <pc:docChg chg="custSel modSld sldOrd">
      <pc:chgData name="Ramon Torres" userId="a889d24ef9712530" providerId="LiveId" clId="{5D42BD9C-5AB5-447D-A5A0-A5BAC5F8FE22}" dt="2023-02-09T13:57:22.243" v="34"/>
      <pc:docMkLst>
        <pc:docMk/>
      </pc:docMkLst>
      <pc:sldChg chg="delSp modSp mod">
        <pc:chgData name="Ramon Torres" userId="a889d24ef9712530" providerId="LiveId" clId="{5D42BD9C-5AB5-447D-A5A0-A5BAC5F8FE22}" dt="2023-02-09T13:43:10.333" v="2" actId="478"/>
        <pc:sldMkLst>
          <pc:docMk/>
          <pc:sldMk cId="0" sldId="256"/>
        </pc:sldMkLst>
        <pc:spChg chg="del">
          <ac:chgData name="Ramon Torres" userId="a889d24ef9712530" providerId="LiveId" clId="{5D42BD9C-5AB5-447D-A5A0-A5BAC5F8FE22}" dt="2023-02-09T13:43:08.593" v="0" actId="478"/>
          <ac:spMkLst>
            <pc:docMk/>
            <pc:sldMk cId="0" sldId="256"/>
            <ac:spMk id="86" creationId="{00000000-0000-0000-0000-000000000000}"/>
          </ac:spMkLst>
        </pc:spChg>
        <pc:spChg chg="del mod">
          <ac:chgData name="Ramon Torres" userId="a889d24ef9712530" providerId="LiveId" clId="{5D42BD9C-5AB5-447D-A5A0-A5BAC5F8FE22}" dt="2023-02-09T13:43:10.333" v="2" actId="478"/>
          <ac:spMkLst>
            <pc:docMk/>
            <pc:sldMk cId="0" sldId="256"/>
            <ac:spMk id="87" creationId="{00000000-0000-0000-0000-000000000000}"/>
          </ac:spMkLst>
        </pc:spChg>
      </pc:sldChg>
      <pc:sldChg chg="ord">
        <pc:chgData name="Ramon Torres" userId="a889d24ef9712530" providerId="LiveId" clId="{5D42BD9C-5AB5-447D-A5A0-A5BAC5F8FE22}" dt="2023-02-09T13:57:12.171" v="30"/>
        <pc:sldMkLst>
          <pc:docMk/>
          <pc:sldMk cId="0" sldId="259"/>
        </pc:sldMkLst>
      </pc:sldChg>
      <pc:sldChg chg="addSp delSp modSp mod ord modNotesTx">
        <pc:chgData name="Ramon Torres" userId="a889d24ef9712530" providerId="LiveId" clId="{5D42BD9C-5AB5-447D-A5A0-A5BAC5F8FE22}" dt="2023-02-09T13:57:22.243" v="34"/>
        <pc:sldMkLst>
          <pc:docMk/>
          <pc:sldMk cId="0" sldId="261"/>
        </pc:sldMkLst>
        <pc:picChg chg="add mod">
          <ac:chgData name="Ramon Torres" userId="a889d24ef9712530" providerId="LiveId" clId="{5D42BD9C-5AB5-447D-A5A0-A5BAC5F8FE22}" dt="2023-02-09T13:56:30.015" v="26" actId="1076"/>
          <ac:picMkLst>
            <pc:docMk/>
            <pc:sldMk cId="0" sldId="261"/>
            <ac:picMk id="3" creationId="{58207C8B-5DB7-9016-C843-95E98463AC3F}"/>
          </ac:picMkLst>
        </pc:picChg>
        <pc:picChg chg="del">
          <ac:chgData name="Ramon Torres" userId="a889d24ef9712530" providerId="LiveId" clId="{5D42BD9C-5AB5-447D-A5A0-A5BAC5F8FE22}" dt="2023-02-09T13:56:09.662" v="13" actId="478"/>
          <ac:picMkLst>
            <pc:docMk/>
            <pc:sldMk cId="0" sldId="261"/>
            <ac:picMk id="128" creationId="{00000000-0000-0000-0000-000000000000}"/>
          </ac:picMkLst>
        </pc:picChg>
      </pc:sldChg>
      <pc:sldChg chg="addSp delSp modSp mod">
        <pc:chgData name="Ramon Torres" userId="a889d24ef9712530" providerId="LiveId" clId="{5D42BD9C-5AB5-447D-A5A0-A5BAC5F8FE22}" dt="2023-02-09T13:54:22.011" v="12" actId="1076"/>
        <pc:sldMkLst>
          <pc:docMk/>
          <pc:sldMk cId="4259788848" sldId="265"/>
        </pc:sldMkLst>
        <pc:picChg chg="add mod">
          <ac:chgData name="Ramon Torres" userId="a889d24ef9712530" providerId="LiveId" clId="{5D42BD9C-5AB5-447D-A5A0-A5BAC5F8FE22}" dt="2023-02-09T13:54:22.011" v="12" actId="1076"/>
          <ac:picMkLst>
            <pc:docMk/>
            <pc:sldMk cId="4259788848" sldId="265"/>
            <ac:picMk id="3" creationId="{36ABC744-D2E9-5926-11A9-9C1F7140EFCF}"/>
          </ac:picMkLst>
        </pc:picChg>
        <pc:picChg chg="del">
          <ac:chgData name="Ramon Torres" userId="a889d24ef9712530" providerId="LiveId" clId="{5D42BD9C-5AB5-447D-A5A0-A5BAC5F8FE22}" dt="2023-02-09T13:54:19.940" v="11" actId="478"/>
          <ac:picMkLst>
            <pc:docMk/>
            <pc:sldMk cId="4259788848" sldId="265"/>
            <ac:picMk id="4" creationId="{66ECE001-FBD0-EE11-6806-4BD5280E5122}"/>
          </ac:picMkLst>
        </pc:picChg>
      </pc:sldChg>
    </pc:docChg>
  </pc:docChgLst>
  <pc:docChgLst>
    <pc:chgData name="Ramon Torres" userId="a889d24ef9712530" providerId="LiveId" clId="{015051BD-5418-4096-8D7D-0A64BD084B7C}"/>
    <pc:docChg chg="custSel addSld delSld modSld sldOrd">
      <pc:chgData name="Ramon Torres" userId="a889d24ef9712530" providerId="LiveId" clId="{015051BD-5418-4096-8D7D-0A64BD084B7C}" dt="2023-02-08T19:21:26.497" v="256"/>
      <pc:docMkLst>
        <pc:docMk/>
      </pc:docMkLst>
      <pc:sldChg chg="ord modNotes">
        <pc:chgData name="Ramon Torres" userId="a889d24ef9712530" providerId="LiveId" clId="{015051BD-5418-4096-8D7D-0A64BD084B7C}" dt="2023-02-08T19:21:22.559" v="253"/>
        <pc:sldMkLst>
          <pc:docMk/>
          <pc:sldMk cId="0" sldId="258"/>
        </pc:sldMkLst>
      </pc:sldChg>
      <pc:sldChg chg="ord modNotes">
        <pc:chgData name="Ramon Torres" userId="a889d24ef9712530" providerId="LiveId" clId="{015051BD-5418-4096-8D7D-0A64BD084B7C}" dt="2023-02-08T19:21:26.497" v="256"/>
        <pc:sldMkLst>
          <pc:docMk/>
          <pc:sldMk cId="0" sldId="259"/>
        </pc:sldMkLst>
      </pc:sldChg>
      <pc:sldChg chg="new del">
        <pc:chgData name="Ramon Torres" userId="a889d24ef9712530" providerId="LiveId" clId="{015051BD-5418-4096-8D7D-0A64BD084B7C}" dt="2023-02-08T19:21:23.626" v="254" actId="47"/>
        <pc:sldMkLst>
          <pc:docMk/>
          <pc:sldMk cId="1730178325" sldId="263"/>
        </pc:sldMkLst>
      </pc:sldChg>
      <pc:sldChg chg="addSp delSp modSp new del mod">
        <pc:chgData name="Ramon Torres" userId="a889d24ef9712530" providerId="LiveId" clId="{015051BD-5418-4096-8D7D-0A64BD084B7C}" dt="2023-02-08T19:17:16.909" v="29" actId="47"/>
        <pc:sldMkLst>
          <pc:docMk/>
          <pc:sldMk cId="1320507362" sldId="264"/>
        </pc:sldMkLst>
        <pc:spChg chg="mod">
          <ac:chgData name="Ramon Torres" userId="a889d24ef9712530" providerId="LiveId" clId="{015051BD-5418-4096-8D7D-0A64BD084B7C}" dt="2023-02-08T19:17:00.309" v="14" actId="20577"/>
          <ac:spMkLst>
            <pc:docMk/>
            <pc:sldMk cId="1320507362" sldId="264"/>
            <ac:spMk id="2" creationId="{951398EF-6B38-B555-A51E-1511EC7E80AE}"/>
          </ac:spMkLst>
        </pc:spChg>
        <pc:picChg chg="add del mod">
          <ac:chgData name="Ramon Torres" userId="a889d24ef9712530" providerId="LiveId" clId="{015051BD-5418-4096-8D7D-0A64BD084B7C}" dt="2023-02-08T19:17:08.984" v="16" actId="21"/>
          <ac:picMkLst>
            <pc:docMk/>
            <pc:sldMk cId="1320507362" sldId="264"/>
            <ac:picMk id="5" creationId="{4EA749AC-16E0-4ECD-A95A-10637D6FAE9F}"/>
          </ac:picMkLst>
        </pc:picChg>
      </pc:sldChg>
      <pc:sldChg chg="addSp delSp modSp add mod modNotesTx">
        <pc:chgData name="Ramon Torres" userId="a889d24ef9712530" providerId="LiveId" clId="{015051BD-5418-4096-8D7D-0A64BD084B7C}" dt="2023-02-08T19:20:59.126" v="251" actId="20577"/>
        <pc:sldMkLst>
          <pc:docMk/>
          <pc:sldMk cId="4259788848" sldId="265"/>
        </pc:sldMkLst>
        <pc:spChg chg="add del mod">
          <ac:chgData name="Ramon Torres" userId="a889d24ef9712530" providerId="LiveId" clId="{015051BD-5418-4096-8D7D-0A64BD084B7C}" dt="2023-02-08T19:17:20.760" v="30" actId="478"/>
          <ac:spMkLst>
            <pc:docMk/>
            <pc:sldMk cId="4259788848" sldId="265"/>
            <ac:spMk id="3" creationId="{2EBC93C1-0EE1-BBAE-65E2-4FAB705A0540}"/>
          </ac:spMkLst>
        </pc:spChg>
        <pc:spChg chg="mod">
          <ac:chgData name="Ramon Torres" userId="a889d24ef9712530" providerId="LiveId" clId="{015051BD-5418-4096-8D7D-0A64BD084B7C}" dt="2023-02-08T19:17:14.564" v="28" actId="20577"/>
          <ac:spMkLst>
            <pc:docMk/>
            <pc:sldMk cId="4259788848" sldId="265"/>
            <ac:spMk id="111" creationId="{00000000-0000-0000-0000-000000000000}"/>
          </ac:spMkLst>
        </pc:spChg>
        <pc:picChg chg="add mod">
          <ac:chgData name="Ramon Torres" userId="a889d24ef9712530" providerId="LiveId" clId="{015051BD-5418-4096-8D7D-0A64BD084B7C}" dt="2023-02-08T19:17:30.036" v="34" actId="962"/>
          <ac:picMkLst>
            <pc:docMk/>
            <pc:sldMk cId="4259788848" sldId="265"/>
            <ac:picMk id="4" creationId="{66ECE001-FBD0-EE11-6806-4BD5280E5122}"/>
          </ac:picMkLst>
        </pc:picChg>
        <pc:picChg chg="del">
          <ac:chgData name="Ramon Torres" userId="a889d24ef9712530" providerId="LiveId" clId="{015051BD-5418-4096-8D7D-0A64BD084B7C}" dt="2023-02-08T19:17:11.515" v="17" actId="478"/>
          <ac:picMkLst>
            <pc:docMk/>
            <pc:sldMk cId="4259788848" sldId="265"/>
            <ac:picMk id="1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 https://pynative.com/python-pandas-dataframe/</a:t>
            </a: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Integers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discrete</a:t>
            </a:r>
            <a:endParaRPr lang="pt-B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ym typeface="Wingdings" panose="05000000000000000000" pitchFamily="2" charset="2"/>
              </a:rPr>
              <a:t>Floats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dirty="0" err="1">
                <a:sym typeface="Wingdings" panose="05000000000000000000" pitchFamily="2" charset="2"/>
              </a:rPr>
              <a:t>continuous</a:t>
            </a:r>
            <a:endParaRPr lang="pt-B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ym typeface="Wingdings" panose="05000000000000000000" pitchFamily="2" charset="2"/>
              </a:rPr>
              <a:t>Strings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dirty="0" err="1">
                <a:sym typeface="Wingdings" panose="05000000000000000000" pitchFamily="2" charset="2"/>
              </a:rPr>
              <a:t>any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alphanumeric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sequence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ym typeface="Wingdings" panose="05000000000000000000" pitchFamily="2" charset="2"/>
              </a:rPr>
              <a:t>Categorical</a:t>
            </a:r>
            <a:r>
              <a:rPr lang="pt-BR" dirty="0">
                <a:sym typeface="Wingdings" panose="05000000000000000000" pitchFamily="2" charset="2"/>
              </a:rPr>
              <a:t>  </a:t>
            </a:r>
            <a:r>
              <a:rPr lang="pt-BR" dirty="0" err="1">
                <a:sym typeface="Wingdings" panose="05000000000000000000" pitchFamily="2" charset="2"/>
              </a:rPr>
              <a:t>any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alpanumeric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sequence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that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implies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an</a:t>
            </a:r>
            <a:r>
              <a:rPr lang="pt-BR" dirty="0">
                <a:sym typeface="Wingdings" panose="05000000000000000000" pitchFamily="2" charset="2"/>
              </a:rPr>
              <a:t> ORDINAL </a:t>
            </a:r>
            <a:r>
              <a:rPr lang="pt-BR" dirty="0" err="1">
                <a:sym typeface="Wingdings" panose="05000000000000000000" pitchFamily="2" charset="2"/>
              </a:rPr>
              <a:t>relation</a:t>
            </a:r>
            <a:endParaRPr lang="pt-B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ym typeface="Wingdings" panose="05000000000000000000" pitchFamily="2" charset="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ym typeface="Wingdings" panose="05000000000000000000" pitchFamily="2" charset="2"/>
              </a:rPr>
              <a:t>Boolean</a:t>
            </a:r>
            <a:r>
              <a:rPr lang="pt-BR" dirty="0">
                <a:sym typeface="Wingdings" panose="05000000000000000000" pitchFamily="2" charset="2"/>
              </a:rPr>
              <a:t>  a </a:t>
            </a:r>
            <a:r>
              <a:rPr lang="pt-BR" dirty="0" err="1">
                <a:sym typeface="Wingdings" panose="05000000000000000000" pitchFamily="2" charset="2"/>
              </a:rPr>
              <a:t>binary</a:t>
            </a:r>
            <a:r>
              <a:rPr lang="pt-B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88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8/DecimalSeparator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etime.html#strftime-and-strptime-format-cod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185925" y="3127200"/>
            <a:ext cx="4750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 sz="3600" b="1">
                <a:solidFill>
                  <a:schemeClr val="dk2"/>
                </a:solidFill>
              </a:rPr>
              <a:t>Class 01 - Introduction</a:t>
            </a:r>
            <a:endParaRPr sz="3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Loading Data - Pandas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230175"/>
            <a:ext cx="48705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Importing Libraries (= Packages)</a:t>
            </a:r>
            <a:endParaRPr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738" y="2036965"/>
            <a:ext cx="8384979" cy="393203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943200" y="384576"/>
            <a:ext cx="105156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Decimal Separator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366450"/>
            <a:ext cx="105156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linkClick r:id="rId3"/>
              </a:rPr>
              <a:t>https://upload.wikimedia.org/wikipedia/commons/a/a8/DecimalSeparator.svg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3667" y="1990789"/>
            <a:ext cx="6234661" cy="4287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1454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Data Frame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29" name="Google Shape;129;p6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207C8B-5DB7-9016-C843-95E98463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72" y="1343378"/>
            <a:ext cx="8524206" cy="4549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 dirty="0">
                <a:solidFill>
                  <a:schemeClr val="dk2"/>
                </a:solidFill>
              </a:rPr>
              <a:t>Data </a:t>
            </a:r>
            <a:r>
              <a:rPr lang="pt-BR" sz="3000" b="1" dirty="0" err="1">
                <a:solidFill>
                  <a:schemeClr val="dk2"/>
                </a:solidFill>
              </a:rPr>
              <a:t>Types</a:t>
            </a:r>
            <a:endParaRPr sz="3000" b="1" dirty="0">
              <a:solidFill>
                <a:schemeClr val="dk2"/>
              </a:solidFill>
            </a:endParaRPr>
          </a:p>
        </p:txBody>
      </p:sp>
      <p:sp>
        <p:nvSpPr>
          <p:cNvPr id="113" name="Google Shape;113;p4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36ABC744-D2E9-5926-11A9-9C1F7140E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19" y="2106121"/>
            <a:ext cx="10326511" cy="29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Dictionaries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12" name="Google Shape;11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04011" y="2437999"/>
            <a:ext cx="8802300" cy="2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Data Types </a:t>
            </a:r>
            <a:endParaRPr sz="3000" b="1">
              <a:solidFill>
                <a:schemeClr val="dk2"/>
              </a:solidFill>
            </a:endParaRPr>
          </a:p>
        </p:txBody>
      </p:sp>
      <p:pic>
        <p:nvPicPr>
          <p:cNvPr id="120" name="Google Shape;120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9478" y="1768509"/>
            <a:ext cx="9020148" cy="43206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000" b="1">
                <a:solidFill>
                  <a:schemeClr val="dk2"/>
                </a:solidFill>
              </a:rPr>
              <a:t>DateTimes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87025" y="912100"/>
            <a:ext cx="105156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u="sng">
                <a:solidFill>
                  <a:schemeClr val="hlink"/>
                </a:solidFill>
                <a:hlinkClick r:id="rId3"/>
              </a:rPr>
              <a:t>https://docs.python.org/3/library/datetime.html#strftime-and-strptime-format-codes</a:t>
            </a:r>
            <a:endParaRPr sz="23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pt-BR">
                <a:solidFill>
                  <a:schemeClr val="dk2"/>
                </a:solidFill>
              </a:rPr>
              <a:t>Search for strftime()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6326" y="1891374"/>
            <a:ext cx="6653150" cy="462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>
            <a:hlinkClick r:id=""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7E6E6"/>
          </a:solidFill>
          <a:ln w="9525" cap="flat" cmpd="sng">
            <a:solidFill>
              <a:srgbClr val="4454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98</Words>
  <Application>Microsoft Office PowerPoint</Application>
  <PresentationFormat>Widescreen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Class 01 - Introduction</vt:lpstr>
      <vt:lpstr>Loading Data - Pandas</vt:lpstr>
      <vt:lpstr>Decimal Separator</vt:lpstr>
      <vt:lpstr>Data Frame</vt:lpstr>
      <vt:lpstr>Data Types</vt:lpstr>
      <vt:lpstr>Dictionaries</vt:lpstr>
      <vt:lpstr>Data Types </vt:lpstr>
      <vt:lpstr>DateTimes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01 - Introduction</dc:title>
  <dc:creator>Ramon</dc:creator>
  <cp:lastModifiedBy>Ramon Torres</cp:lastModifiedBy>
  <cp:revision>1</cp:revision>
  <dcterms:created xsi:type="dcterms:W3CDTF">2022-06-09T13:05:02Z</dcterms:created>
  <dcterms:modified xsi:type="dcterms:W3CDTF">2023-02-09T13:57:28Z</dcterms:modified>
</cp:coreProperties>
</file>