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zWaBU++kh3Z9v4jhe6Pd73LK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https://www.ibge.gov.br/explica/desemprego.php</a:t>
            </a:r>
            <a:endParaRPr/>
          </a:p>
        </p:txBody>
      </p:sp>
      <p:sp>
        <p:nvSpPr>
          <p:cNvPr id="137" name="Google Shape;13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ndas.pydata.org/docs/getting_started/intro_tutorials/03_subset_dat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674575" y="3179847"/>
            <a:ext cx="9144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3600">
                <a:solidFill>
                  <a:schemeClr val="dk2"/>
                </a:solidFill>
              </a:rPr>
              <a:t>Class 02 - Filtering and analyzing Dataframes</a:t>
            </a:r>
            <a:endParaRPr sz="36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201675" y="4053750"/>
            <a:ext cx="2089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rPr lang="pt-BR" sz="2893" u="sng">
                <a:solidFill>
                  <a:schemeClr val="hlink"/>
                </a:solidFill>
                <a:hlinkClick action="ppaction://hlinksldjump" r:id="rId3"/>
              </a:rPr>
              <a:t>Subset</a:t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rPr lang="pt-BR" sz="2893" u="sng">
                <a:solidFill>
                  <a:schemeClr val="hlink"/>
                </a:solidFill>
                <a:hlinkClick action="ppaction://hlinksldjump" r:id="rId4"/>
              </a:rPr>
              <a:t>By Columns</a:t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rPr lang="pt-BR" sz="2893" u="sng">
                <a:solidFill>
                  <a:schemeClr val="hlink"/>
                </a:solidFill>
                <a:hlinkClick action="ppaction://hlinksldjump" r:id="rId5"/>
              </a:rPr>
              <a:t>By Rows</a:t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rPr lang="pt-BR" sz="2893" u="sng">
                <a:solidFill>
                  <a:schemeClr val="hlink"/>
                </a:solidFill>
                <a:hlinkClick action="ppaction://hlinksldjump" r:id="rId6"/>
              </a:rPr>
              <a:t>Exercise 1</a:t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rPr lang="pt-BR" sz="2893" u="sng">
                <a:solidFill>
                  <a:schemeClr val="hlink"/>
                </a:solidFill>
                <a:hlinkClick action="ppaction://hlinksldjump" r:id="rId7"/>
              </a:rPr>
              <a:t>Exercise 2</a:t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948"/>
              <a:buNone/>
            </a:pPr>
            <a:r>
              <a:t/>
            </a:r>
            <a:endParaRPr sz="2893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How do I select a subset of a DataFrame?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500426"/>
            <a:ext cx="105156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dk2"/>
                </a:solidFill>
              </a:rPr>
              <a:t>Subset:</a:t>
            </a:r>
            <a:r>
              <a:rPr lang="pt-BR" sz="2400">
                <a:solidFill>
                  <a:srgbClr val="888888"/>
                </a:solidFill>
              </a:rPr>
              <a:t> </a:t>
            </a:r>
            <a:endParaRPr sz="2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https://pandas.pydata.org/docs/getting_started/intro_tutorials/03_subset_data.html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" name="Google Shape;98;p2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"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361" l="14406" r="19354" t="7940"/>
          <a:stretch/>
        </p:blipFill>
        <p:spPr>
          <a:xfrm>
            <a:off x="7460300" y="4101275"/>
            <a:ext cx="2984100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6864" r="0" t="0"/>
          <a:stretch/>
        </p:blipFill>
        <p:spPr>
          <a:xfrm>
            <a:off x="520176" y="1058775"/>
            <a:ext cx="5826200" cy="35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 with medium confidence"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705" y="1058781"/>
            <a:ext cx="5474038" cy="282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805450" y="503675"/>
            <a:ext cx="4278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.copy()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>
            <p:ph type="title"/>
          </p:nvPr>
        </p:nvSpPr>
        <p:spPr>
          <a:xfrm>
            <a:off x="6811363" y="298186"/>
            <a:ext cx="30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>
                <a:solidFill>
                  <a:schemeClr val="dk2"/>
                </a:solidFill>
              </a:rPr>
              <a:t>with .copy()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09" name="Google Shape;109;p4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Filter by multiple conditions</a:t>
            </a: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972" y="1986116"/>
            <a:ext cx="6335171" cy="441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Exercise 1: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322475"/>
            <a:ext cx="10515600" cy="5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8000"/>
              <a:t>1</a:t>
            </a:r>
            <a:r>
              <a:rPr lang="pt-BR" sz="7200"/>
              <a:t>. Select from original df the following columns and assign them into a new df (ex. df1):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mes,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id_municipio,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saldo_movimentacao,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cnae_2_secao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salario_mensal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descricao_ocupacao</a:t>
            </a:r>
            <a:endParaRPr sz="7200"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88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t-BR" sz="7200"/>
              <a:t>2. Choose from caged’s layout.xlsx: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i) one municipio id from 'município' worksheet;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ii) one “description” from ‘descricao_ocupacao’</a:t>
            </a:r>
            <a:endParaRPr sz="7200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11111"/>
              <a:buNone/>
            </a:pPr>
            <a:r>
              <a:t/>
            </a:r>
            <a:endParaRPr sz="7200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11111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t-BR" sz="7200"/>
              <a:t>3. Filter dataframe rows by: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 selected 'municipio' id, </a:t>
            </a:r>
            <a:endParaRPr sz="72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Descricao_ocupacao  (test some occupations you have in mind)</a:t>
            </a:r>
            <a:endParaRPr sz="7200"/>
          </a:p>
          <a:p>
            <a:pPr indent="-254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7200"/>
              <a:t>(startswith, contains, endswith)   🡪 use your imagination!!!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7200"/>
              <a:t>4. Extract some statistic information</a:t>
            </a:r>
            <a:endParaRPr sz="7200"/>
          </a:p>
        </p:txBody>
      </p:sp>
      <p:sp>
        <p:nvSpPr>
          <p:cNvPr id="123" name="Google Shape;123;p6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Exercise 2: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541500"/>
            <a:ext cx="105156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dk2"/>
                </a:solidFill>
              </a:rPr>
              <a:t>Class example: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2"/>
                </a:solidFill>
              </a:rPr>
              <a:t>Exercise:</a:t>
            </a:r>
            <a:endParaRPr>
              <a:solidFill>
                <a:schemeClr val="dk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>
                <a:solidFill>
                  <a:schemeClr val="dk2"/>
                </a:solidFill>
              </a:rPr>
              <a:t>Replace values in column ‘sexo’ with their labels </a:t>
            </a:r>
            <a:endParaRPr>
              <a:solidFill>
                <a:schemeClr val="dk2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00" y="2389546"/>
            <a:ext cx="8621381" cy="72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039" y="4458726"/>
            <a:ext cx="2505425" cy="12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525" y="421825"/>
            <a:ext cx="7123126" cy="60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646550" y="579950"/>
            <a:ext cx="289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3000">
                <a:solidFill>
                  <a:schemeClr val="dk2"/>
                </a:solidFill>
              </a:rPr>
              <a:t>Flowchart IBGE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42" name="Google Shape;142;p9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2022-07-11T18:30:39Z</dcterms:created>
  <dc:creator>Ramon</dc:creator>
</cp:coreProperties>
</file>