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L+UpZymkX+2UZke6i2WJPpWH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BDB0D-6CAF-47C8-A950-D935C246AEC4}" v="1" dt="2023-02-15T19:28:3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9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Torres" userId="a889d24ef9712530" providerId="LiveId" clId="{8E4BDB0D-6CAF-47C8-A950-D935C246AEC4}"/>
    <pc:docChg chg="undo custSel addSld delSld modSld">
      <pc:chgData name="Ramon Torres" userId="a889d24ef9712530" providerId="LiveId" clId="{8E4BDB0D-6CAF-47C8-A950-D935C246AEC4}" dt="2023-02-15T19:28:47.344" v="202" actId="1076"/>
      <pc:docMkLst>
        <pc:docMk/>
      </pc:docMkLst>
      <pc:sldChg chg="modSp add del mod">
        <pc:chgData name="Ramon Torres" userId="a889d24ef9712530" providerId="LiveId" clId="{8E4BDB0D-6CAF-47C8-A950-D935C246AEC4}" dt="2023-02-15T17:55:12.202" v="33" actId="14100"/>
        <pc:sldMkLst>
          <pc:docMk/>
          <pc:sldMk cId="0" sldId="256"/>
        </pc:sldMkLst>
        <pc:spChg chg="mod">
          <ac:chgData name="Ramon Torres" userId="a889d24ef9712530" providerId="LiveId" clId="{8E4BDB0D-6CAF-47C8-A950-D935C246AEC4}" dt="2023-02-15T17:55:12.202" v="33" actId="14100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add del mod">
        <pc:chgData name="Ramon Torres" userId="a889d24ef9712530" providerId="LiveId" clId="{8E4BDB0D-6CAF-47C8-A950-D935C246AEC4}" dt="2023-02-15T17:57:26.488" v="131" actId="1076"/>
        <pc:sldMkLst>
          <pc:docMk/>
          <pc:sldMk cId="0" sldId="257"/>
        </pc:sldMkLst>
        <pc:spChg chg="mod">
          <ac:chgData name="Ramon Torres" userId="a889d24ef9712530" providerId="LiveId" clId="{8E4BDB0D-6CAF-47C8-A950-D935C246AEC4}" dt="2023-02-15T17:55:40.007" v="90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Ramon Torres" userId="a889d24ef9712530" providerId="LiveId" clId="{8E4BDB0D-6CAF-47C8-A950-D935C246AEC4}" dt="2023-02-15T17:57:12.633" v="127" actId="20577"/>
          <ac:spMkLst>
            <pc:docMk/>
            <pc:sldMk cId="0" sldId="257"/>
            <ac:spMk id="94" creationId="{00000000-0000-0000-0000-000000000000}"/>
          </ac:spMkLst>
        </pc:spChg>
        <pc:picChg chg="add mod">
          <ac:chgData name="Ramon Torres" userId="a889d24ef9712530" providerId="LiveId" clId="{8E4BDB0D-6CAF-47C8-A950-D935C246AEC4}" dt="2023-02-15T17:57:26.488" v="131" actId="1076"/>
          <ac:picMkLst>
            <pc:docMk/>
            <pc:sldMk cId="0" sldId="257"/>
            <ac:picMk id="3" creationId="{D1538A56-1EAD-36FD-12A5-7C6B77240C3E}"/>
          </ac:picMkLst>
        </pc:picChg>
        <pc:picChg chg="add mod">
          <ac:chgData name="Ramon Torres" userId="a889d24ef9712530" providerId="LiveId" clId="{8E4BDB0D-6CAF-47C8-A950-D935C246AEC4}" dt="2023-02-15T17:57:17.417" v="129" actId="14100"/>
          <ac:picMkLst>
            <pc:docMk/>
            <pc:sldMk cId="0" sldId="257"/>
            <ac:picMk id="5" creationId="{632AE513-D04B-B761-9F35-32D2EA6C1883}"/>
          </ac:picMkLst>
        </pc:picChg>
        <pc:picChg chg="del">
          <ac:chgData name="Ramon Torres" userId="a889d24ef9712530" providerId="LiveId" clId="{8E4BDB0D-6CAF-47C8-A950-D935C246AEC4}" dt="2023-02-15T17:54:57.434" v="11" actId="478"/>
          <ac:picMkLst>
            <pc:docMk/>
            <pc:sldMk cId="0" sldId="257"/>
            <ac:picMk id="95" creationId="{00000000-0000-0000-0000-000000000000}"/>
          </ac:picMkLst>
        </pc:picChg>
      </pc:sldChg>
      <pc:sldChg chg="del">
        <pc:chgData name="Ramon Torres" userId="a889d24ef9712530" providerId="LiveId" clId="{8E4BDB0D-6CAF-47C8-A950-D935C246AEC4}" dt="2023-02-15T17:54:50.693" v="0" actId="47"/>
        <pc:sldMkLst>
          <pc:docMk/>
          <pc:sldMk cId="0" sldId="258"/>
        </pc:sldMkLst>
      </pc:sldChg>
      <pc:sldChg chg="del">
        <pc:chgData name="Ramon Torres" userId="a889d24ef9712530" providerId="LiveId" clId="{8E4BDB0D-6CAF-47C8-A950-D935C246AEC4}" dt="2023-02-15T17:54:51.268" v="3" actId="47"/>
        <pc:sldMkLst>
          <pc:docMk/>
          <pc:sldMk cId="0" sldId="259"/>
        </pc:sldMkLst>
      </pc:sldChg>
      <pc:sldChg chg="del">
        <pc:chgData name="Ramon Torres" userId="a889d24ef9712530" providerId="LiveId" clId="{8E4BDB0D-6CAF-47C8-A950-D935C246AEC4}" dt="2023-02-15T17:54:51.305" v="4" actId="47"/>
        <pc:sldMkLst>
          <pc:docMk/>
          <pc:sldMk cId="0" sldId="260"/>
        </pc:sldMkLst>
      </pc:sldChg>
      <pc:sldChg chg="del">
        <pc:chgData name="Ramon Torres" userId="a889d24ef9712530" providerId="LiveId" clId="{8E4BDB0D-6CAF-47C8-A950-D935C246AEC4}" dt="2023-02-15T17:54:51.247" v="1" actId="47"/>
        <pc:sldMkLst>
          <pc:docMk/>
          <pc:sldMk cId="0" sldId="261"/>
        </pc:sldMkLst>
      </pc:sldChg>
      <pc:sldChg chg="addSp delSp modSp add del mod">
        <pc:chgData name="Ramon Torres" userId="a889d24ef9712530" providerId="LiveId" clId="{8E4BDB0D-6CAF-47C8-A950-D935C246AEC4}" dt="2023-02-15T19:28:47.344" v="202" actId="1076"/>
        <pc:sldMkLst>
          <pc:docMk/>
          <pc:sldMk cId="0" sldId="262"/>
        </pc:sldMkLst>
        <pc:spChg chg="add del mod">
          <ac:chgData name="Ramon Torres" userId="a889d24ef9712530" providerId="LiveId" clId="{8E4BDB0D-6CAF-47C8-A950-D935C246AEC4}" dt="2023-02-15T19:28:37.365" v="196" actId="478"/>
          <ac:spMkLst>
            <pc:docMk/>
            <pc:sldMk cId="0" sldId="262"/>
            <ac:spMk id="3" creationId="{CBF56BF5-470C-0B6D-8114-1AC44A2C1C9A}"/>
          </ac:spMkLst>
        </pc:spChg>
        <pc:spChg chg="del">
          <ac:chgData name="Ramon Torres" userId="a889d24ef9712530" providerId="LiveId" clId="{8E4BDB0D-6CAF-47C8-A950-D935C246AEC4}" dt="2023-02-15T19:16:49.246" v="133" actId="478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Ramon Torres" userId="a889d24ef9712530" providerId="LiveId" clId="{8E4BDB0D-6CAF-47C8-A950-D935C246AEC4}" dt="2023-02-15T19:17:04.718" v="188" actId="20577"/>
          <ac:spMkLst>
            <pc:docMk/>
            <pc:sldMk cId="0" sldId="262"/>
            <ac:spMk id="135" creationId="{00000000-0000-0000-0000-000000000000}"/>
          </ac:spMkLst>
        </pc:spChg>
        <pc:spChg chg="del">
          <ac:chgData name="Ramon Torres" userId="a889d24ef9712530" providerId="LiveId" clId="{8E4BDB0D-6CAF-47C8-A950-D935C246AEC4}" dt="2023-02-15T19:16:51.324" v="134" actId="478"/>
          <ac:spMkLst>
            <pc:docMk/>
            <pc:sldMk cId="0" sldId="262"/>
            <ac:spMk id="136" creationId="{00000000-0000-0000-0000-000000000000}"/>
          </ac:spMkLst>
        </pc:spChg>
        <pc:picChg chg="add mod">
          <ac:chgData name="Ramon Torres" userId="a889d24ef9712530" providerId="LiveId" clId="{8E4BDB0D-6CAF-47C8-A950-D935C246AEC4}" dt="2023-02-15T19:28:47.344" v="202" actId="1076"/>
          <ac:picMkLst>
            <pc:docMk/>
            <pc:sldMk cId="0" sldId="262"/>
            <ac:picMk id="5" creationId="{4859A680-4C3D-16FC-4CC3-C5471DCECF13}"/>
          </ac:picMkLst>
        </pc:picChg>
        <pc:picChg chg="del">
          <ac:chgData name="Ramon Torres" userId="a889d24ef9712530" providerId="LiveId" clId="{8E4BDB0D-6CAF-47C8-A950-D935C246AEC4}" dt="2023-02-15T19:16:47.853" v="132" actId="478"/>
          <ac:picMkLst>
            <pc:docMk/>
            <pc:sldMk cId="0" sldId="262"/>
            <ac:picMk id="137" creationId="{00000000-0000-0000-0000-000000000000}"/>
          </ac:picMkLst>
        </pc:picChg>
      </pc:sldChg>
      <pc:sldChg chg="del">
        <pc:chgData name="Ramon Torres" userId="a889d24ef9712530" providerId="LiveId" clId="{8E4BDB0D-6CAF-47C8-A950-D935C246AEC4}" dt="2023-02-15T17:54:51.252" v="2" actId="47"/>
        <pc:sldMkLst>
          <pc:docMk/>
          <pc:sldMk cId="4259788848" sldId="265"/>
        </pc:sldMkLst>
      </pc:sldChg>
      <pc:sldMasterChg chg="addSldLayout delSldLayout">
        <pc:chgData name="Ramon Torres" userId="a889d24ef9712530" providerId="LiveId" clId="{8E4BDB0D-6CAF-47C8-A950-D935C246AEC4}" dt="2023-02-15T17:54:53.211" v="9" actId="47"/>
        <pc:sldMasterMkLst>
          <pc:docMk/>
          <pc:sldMasterMk cId="0" sldId="2147483648"/>
        </pc:sldMasterMkLst>
        <pc:sldLayoutChg chg="add del">
          <pc:chgData name="Ramon Torres" userId="a889d24ef9712530" providerId="LiveId" clId="{8E4BDB0D-6CAF-47C8-A950-D935C246AEC4}" dt="2023-02-15T17:54:52.527" v="8" actId="4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Ramon Torres" userId="a889d24ef9712530" providerId="LiveId" clId="{8E4BDB0D-6CAF-47C8-A950-D935C246AEC4}" dt="2023-02-15T17:54:53.211" v="9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Ramon Torres" userId="a889d24ef9712530" providerId="LiveId" clId="{5D42BD9C-5AB5-447D-A5A0-A5BAC5F8FE22}"/>
    <pc:docChg chg="custSel modSld sldOrd">
      <pc:chgData name="Ramon Torres" userId="a889d24ef9712530" providerId="LiveId" clId="{5D42BD9C-5AB5-447D-A5A0-A5BAC5F8FE22}" dt="2023-02-09T13:57:22.243" v="34"/>
      <pc:docMkLst>
        <pc:docMk/>
      </pc:docMkLst>
      <pc:sldChg chg="delSp modSp mod">
        <pc:chgData name="Ramon Torres" userId="a889d24ef9712530" providerId="LiveId" clId="{5D42BD9C-5AB5-447D-A5A0-A5BAC5F8FE22}" dt="2023-02-09T13:43:10.333" v="2" actId="478"/>
        <pc:sldMkLst>
          <pc:docMk/>
          <pc:sldMk cId="0" sldId="256"/>
        </pc:sldMkLst>
        <pc:spChg chg="del">
          <ac:chgData name="Ramon Torres" userId="a889d24ef9712530" providerId="LiveId" clId="{5D42BD9C-5AB5-447D-A5A0-A5BAC5F8FE22}" dt="2023-02-09T13:43:08.593" v="0" actId="478"/>
          <ac:spMkLst>
            <pc:docMk/>
            <pc:sldMk cId="0" sldId="256"/>
            <ac:spMk id="86" creationId="{00000000-0000-0000-0000-000000000000}"/>
          </ac:spMkLst>
        </pc:spChg>
        <pc:spChg chg="del mod">
          <ac:chgData name="Ramon Torres" userId="a889d24ef9712530" providerId="LiveId" clId="{5D42BD9C-5AB5-447D-A5A0-A5BAC5F8FE22}" dt="2023-02-09T13:43:10.333" v="2" actId="478"/>
          <ac:spMkLst>
            <pc:docMk/>
            <pc:sldMk cId="0" sldId="256"/>
            <ac:spMk id="87" creationId="{00000000-0000-0000-0000-000000000000}"/>
          </ac:spMkLst>
        </pc:spChg>
      </pc:sldChg>
      <pc:sldChg chg="ord">
        <pc:chgData name="Ramon Torres" userId="a889d24ef9712530" providerId="LiveId" clId="{5D42BD9C-5AB5-447D-A5A0-A5BAC5F8FE22}" dt="2023-02-09T13:57:12.171" v="30"/>
        <pc:sldMkLst>
          <pc:docMk/>
          <pc:sldMk cId="0" sldId="259"/>
        </pc:sldMkLst>
      </pc:sldChg>
      <pc:sldChg chg="addSp delSp modSp mod ord modNotesTx">
        <pc:chgData name="Ramon Torres" userId="a889d24ef9712530" providerId="LiveId" clId="{5D42BD9C-5AB5-447D-A5A0-A5BAC5F8FE22}" dt="2023-02-09T13:57:22.243" v="34"/>
        <pc:sldMkLst>
          <pc:docMk/>
          <pc:sldMk cId="0" sldId="261"/>
        </pc:sldMkLst>
        <pc:picChg chg="add mod">
          <ac:chgData name="Ramon Torres" userId="a889d24ef9712530" providerId="LiveId" clId="{5D42BD9C-5AB5-447D-A5A0-A5BAC5F8FE22}" dt="2023-02-09T13:56:30.015" v="26" actId="1076"/>
          <ac:picMkLst>
            <pc:docMk/>
            <pc:sldMk cId="0" sldId="261"/>
            <ac:picMk id="3" creationId="{58207C8B-5DB7-9016-C843-95E98463AC3F}"/>
          </ac:picMkLst>
        </pc:picChg>
        <pc:picChg chg="del">
          <ac:chgData name="Ramon Torres" userId="a889d24ef9712530" providerId="LiveId" clId="{5D42BD9C-5AB5-447D-A5A0-A5BAC5F8FE22}" dt="2023-02-09T13:56:09.662" v="13" actId="478"/>
          <ac:picMkLst>
            <pc:docMk/>
            <pc:sldMk cId="0" sldId="261"/>
            <ac:picMk id="128" creationId="{00000000-0000-0000-0000-000000000000}"/>
          </ac:picMkLst>
        </pc:picChg>
      </pc:sldChg>
      <pc:sldChg chg="addSp delSp modSp mod">
        <pc:chgData name="Ramon Torres" userId="a889d24ef9712530" providerId="LiveId" clId="{5D42BD9C-5AB5-447D-A5A0-A5BAC5F8FE22}" dt="2023-02-09T13:54:22.011" v="12" actId="1076"/>
        <pc:sldMkLst>
          <pc:docMk/>
          <pc:sldMk cId="4259788848" sldId="265"/>
        </pc:sldMkLst>
        <pc:picChg chg="add mod">
          <ac:chgData name="Ramon Torres" userId="a889d24ef9712530" providerId="LiveId" clId="{5D42BD9C-5AB5-447D-A5A0-A5BAC5F8FE22}" dt="2023-02-09T13:54:22.011" v="12" actId="1076"/>
          <ac:picMkLst>
            <pc:docMk/>
            <pc:sldMk cId="4259788848" sldId="265"/>
            <ac:picMk id="3" creationId="{36ABC744-D2E9-5926-11A9-9C1F7140EFCF}"/>
          </ac:picMkLst>
        </pc:picChg>
        <pc:picChg chg="del">
          <ac:chgData name="Ramon Torres" userId="a889d24ef9712530" providerId="LiveId" clId="{5D42BD9C-5AB5-447D-A5A0-A5BAC5F8FE22}" dt="2023-02-09T13:54:19.940" v="11" actId="478"/>
          <ac:picMkLst>
            <pc:docMk/>
            <pc:sldMk cId="4259788848" sldId="265"/>
            <ac:picMk id="4" creationId="{66ECE001-FBD0-EE11-6806-4BD5280E5122}"/>
          </ac:picMkLst>
        </pc:picChg>
      </pc:sldChg>
    </pc:docChg>
  </pc:docChgLst>
  <pc:docChgLst>
    <pc:chgData name="Ramon Torres" userId="a889d24ef9712530" providerId="LiveId" clId="{015051BD-5418-4096-8D7D-0A64BD084B7C}"/>
    <pc:docChg chg="custSel addSld delSld modSld sldOrd">
      <pc:chgData name="Ramon Torres" userId="a889d24ef9712530" providerId="LiveId" clId="{015051BD-5418-4096-8D7D-0A64BD084B7C}" dt="2023-02-08T19:21:26.497" v="256"/>
      <pc:docMkLst>
        <pc:docMk/>
      </pc:docMkLst>
      <pc:sldChg chg="ord modNotes">
        <pc:chgData name="Ramon Torres" userId="a889d24ef9712530" providerId="LiveId" clId="{015051BD-5418-4096-8D7D-0A64BD084B7C}" dt="2023-02-08T19:21:22.559" v="253"/>
        <pc:sldMkLst>
          <pc:docMk/>
          <pc:sldMk cId="0" sldId="258"/>
        </pc:sldMkLst>
      </pc:sldChg>
      <pc:sldChg chg="ord modNotes">
        <pc:chgData name="Ramon Torres" userId="a889d24ef9712530" providerId="LiveId" clId="{015051BD-5418-4096-8D7D-0A64BD084B7C}" dt="2023-02-08T19:21:26.497" v="256"/>
        <pc:sldMkLst>
          <pc:docMk/>
          <pc:sldMk cId="0" sldId="259"/>
        </pc:sldMkLst>
      </pc:sldChg>
      <pc:sldChg chg="new del">
        <pc:chgData name="Ramon Torres" userId="a889d24ef9712530" providerId="LiveId" clId="{015051BD-5418-4096-8D7D-0A64BD084B7C}" dt="2023-02-08T19:21:23.626" v="254" actId="47"/>
        <pc:sldMkLst>
          <pc:docMk/>
          <pc:sldMk cId="1730178325" sldId="263"/>
        </pc:sldMkLst>
      </pc:sldChg>
      <pc:sldChg chg="addSp delSp modSp new del mod">
        <pc:chgData name="Ramon Torres" userId="a889d24ef9712530" providerId="LiveId" clId="{015051BD-5418-4096-8D7D-0A64BD084B7C}" dt="2023-02-08T19:17:16.909" v="29" actId="47"/>
        <pc:sldMkLst>
          <pc:docMk/>
          <pc:sldMk cId="1320507362" sldId="264"/>
        </pc:sldMkLst>
        <pc:spChg chg="mod">
          <ac:chgData name="Ramon Torres" userId="a889d24ef9712530" providerId="LiveId" clId="{015051BD-5418-4096-8D7D-0A64BD084B7C}" dt="2023-02-08T19:17:00.309" v="14" actId="20577"/>
          <ac:spMkLst>
            <pc:docMk/>
            <pc:sldMk cId="1320507362" sldId="264"/>
            <ac:spMk id="2" creationId="{951398EF-6B38-B555-A51E-1511EC7E80AE}"/>
          </ac:spMkLst>
        </pc:spChg>
        <pc:picChg chg="add del mod">
          <ac:chgData name="Ramon Torres" userId="a889d24ef9712530" providerId="LiveId" clId="{015051BD-5418-4096-8D7D-0A64BD084B7C}" dt="2023-02-08T19:17:08.984" v="16" actId="21"/>
          <ac:picMkLst>
            <pc:docMk/>
            <pc:sldMk cId="1320507362" sldId="264"/>
            <ac:picMk id="5" creationId="{4EA749AC-16E0-4ECD-A95A-10637D6FAE9F}"/>
          </ac:picMkLst>
        </pc:picChg>
      </pc:sldChg>
      <pc:sldChg chg="addSp delSp modSp add mod modNotesTx">
        <pc:chgData name="Ramon Torres" userId="a889d24ef9712530" providerId="LiveId" clId="{015051BD-5418-4096-8D7D-0A64BD084B7C}" dt="2023-02-08T19:20:59.126" v="251" actId="20577"/>
        <pc:sldMkLst>
          <pc:docMk/>
          <pc:sldMk cId="4259788848" sldId="265"/>
        </pc:sldMkLst>
        <pc:spChg chg="add del mod">
          <ac:chgData name="Ramon Torres" userId="a889d24ef9712530" providerId="LiveId" clId="{015051BD-5418-4096-8D7D-0A64BD084B7C}" dt="2023-02-08T19:17:20.760" v="30" actId="478"/>
          <ac:spMkLst>
            <pc:docMk/>
            <pc:sldMk cId="4259788848" sldId="265"/>
            <ac:spMk id="3" creationId="{2EBC93C1-0EE1-BBAE-65E2-4FAB705A0540}"/>
          </ac:spMkLst>
        </pc:spChg>
        <pc:spChg chg="mod">
          <ac:chgData name="Ramon Torres" userId="a889d24ef9712530" providerId="LiveId" clId="{015051BD-5418-4096-8D7D-0A64BD084B7C}" dt="2023-02-08T19:17:14.564" v="28" actId="20577"/>
          <ac:spMkLst>
            <pc:docMk/>
            <pc:sldMk cId="4259788848" sldId="265"/>
            <ac:spMk id="111" creationId="{00000000-0000-0000-0000-000000000000}"/>
          </ac:spMkLst>
        </pc:spChg>
        <pc:picChg chg="add mod">
          <ac:chgData name="Ramon Torres" userId="a889d24ef9712530" providerId="LiveId" clId="{015051BD-5418-4096-8D7D-0A64BD084B7C}" dt="2023-02-08T19:17:30.036" v="34" actId="962"/>
          <ac:picMkLst>
            <pc:docMk/>
            <pc:sldMk cId="4259788848" sldId="265"/>
            <ac:picMk id="4" creationId="{66ECE001-FBD0-EE11-6806-4BD5280E5122}"/>
          </ac:picMkLst>
        </pc:picChg>
        <pc:picChg chg="del">
          <ac:chgData name="Ramon Torres" userId="a889d24ef9712530" providerId="LiveId" clId="{015051BD-5418-4096-8D7D-0A64BD084B7C}" dt="2023-02-08T19:17:11.515" v="17" actId="478"/>
          <ac:picMkLst>
            <pc:docMk/>
            <pc:sldMk cId="4259788848" sldId="265"/>
            <ac:picMk id="1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826933" y="3127200"/>
            <a:ext cx="5109792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3600" b="1" dirty="0" err="1">
                <a:solidFill>
                  <a:schemeClr val="dk2"/>
                </a:solidFill>
              </a:rPr>
              <a:t>Class</a:t>
            </a:r>
            <a:r>
              <a:rPr lang="pt-BR" sz="3600" b="1" dirty="0">
                <a:solidFill>
                  <a:schemeClr val="dk2"/>
                </a:solidFill>
              </a:rPr>
              <a:t> 05 – </a:t>
            </a:r>
            <a:r>
              <a:rPr lang="pt-BR" sz="3600" b="1" dirty="0" err="1">
                <a:solidFill>
                  <a:schemeClr val="dk2"/>
                </a:solidFill>
              </a:rPr>
              <a:t>Transformation</a:t>
            </a:r>
            <a:r>
              <a:rPr lang="pt-BR" sz="3600" b="1" dirty="0">
                <a:solidFill>
                  <a:schemeClr val="dk2"/>
                </a:solidFill>
              </a:rPr>
              <a:t> II</a:t>
            </a:r>
            <a:endParaRPr sz="36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 dirty="0" err="1">
                <a:solidFill>
                  <a:schemeClr val="dk2"/>
                </a:solidFill>
              </a:rPr>
              <a:t>Exercise</a:t>
            </a:r>
            <a:r>
              <a:rPr lang="pt-BR" sz="3000" b="1" dirty="0">
                <a:solidFill>
                  <a:schemeClr val="dk2"/>
                </a:solidFill>
              </a:rPr>
              <a:t> – </a:t>
            </a:r>
            <a:r>
              <a:rPr lang="pt-BR" sz="3000" b="1" dirty="0" err="1">
                <a:solidFill>
                  <a:schemeClr val="dk2"/>
                </a:solidFill>
              </a:rPr>
              <a:t>Programming</a:t>
            </a:r>
            <a:r>
              <a:rPr lang="pt-BR" sz="3000" b="1" dirty="0">
                <a:solidFill>
                  <a:schemeClr val="dk2"/>
                </a:solidFill>
              </a:rPr>
              <a:t> </a:t>
            </a:r>
            <a:r>
              <a:rPr lang="pt-BR" sz="3000" b="1" dirty="0" err="1">
                <a:solidFill>
                  <a:schemeClr val="dk2"/>
                </a:solidFill>
              </a:rPr>
              <a:t>Logic</a:t>
            </a:r>
            <a:endParaRPr sz="3000" b="1" dirty="0">
              <a:solidFill>
                <a:schemeClr val="dk2"/>
              </a:solidFill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230174"/>
            <a:ext cx="9525000" cy="362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2"/>
                </a:solidFill>
              </a:rPr>
              <a:t>Exercise</a:t>
            </a:r>
            <a:r>
              <a:rPr lang="pt-BR" dirty="0">
                <a:solidFill>
                  <a:schemeClr val="dk2"/>
                </a:solidFill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538A56-1EAD-36FD-12A5-7C6B7724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19" y="1825911"/>
            <a:ext cx="8004270" cy="16034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2AE513-D04B-B761-9F35-32D2EA6C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19" y="3886396"/>
            <a:ext cx="5046581" cy="18962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 dirty="0" err="1">
                <a:solidFill>
                  <a:schemeClr val="dk2"/>
                </a:solidFill>
              </a:rPr>
              <a:t>Create</a:t>
            </a:r>
            <a:r>
              <a:rPr lang="pt-BR" sz="3000" b="1" dirty="0">
                <a:solidFill>
                  <a:schemeClr val="dk2"/>
                </a:solidFill>
              </a:rPr>
              <a:t> a </a:t>
            </a:r>
            <a:r>
              <a:rPr lang="pt-BR" sz="3000" b="1" dirty="0" err="1">
                <a:solidFill>
                  <a:schemeClr val="dk2"/>
                </a:solidFill>
              </a:rPr>
              <a:t>column</a:t>
            </a:r>
            <a:r>
              <a:rPr lang="pt-BR" sz="3000" b="1" dirty="0">
                <a:solidFill>
                  <a:schemeClr val="dk2"/>
                </a:solidFill>
              </a:rPr>
              <a:t> </a:t>
            </a:r>
            <a:r>
              <a:rPr lang="pt-BR" sz="3000" b="1" dirty="0" err="1">
                <a:solidFill>
                  <a:schemeClr val="dk2"/>
                </a:solidFill>
              </a:rPr>
              <a:t>based</a:t>
            </a:r>
            <a:r>
              <a:rPr lang="pt-BR" sz="3000" b="1" dirty="0">
                <a:solidFill>
                  <a:schemeClr val="dk2"/>
                </a:solidFill>
              </a:rPr>
              <a:t> </a:t>
            </a:r>
            <a:r>
              <a:rPr lang="pt-BR" sz="3000" b="1" dirty="0" err="1">
                <a:solidFill>
                  <a:schemeClr val="dk2"/>
                </a:solidFill>
              </a:rPr>
              <a:t>on</a:t>
            </a:r>
            <a:r>
              <a:rPr lang="pt-BR" sz="3000" b="1" dirty="0">
                <a:solidFill>
                  <a:schemeClr val="dk2"/>
                </a:solidFill>
              </a:rPr>
              <a:t> </a:t>
            </a:r>
            <a:r>
              <a:rPr lang="pt-BR" sz="3000" b="1" dirty="0" err="1">
                <a:solidFill>
                  <a:schemeClr val="dk2"/>
                </a:solidFill>
              </a:rPr>
              <a:t>another</a:t>
            </a:r>
            <a:r>
              <a:rPr lang="pt-BR" sz="3000" b="1" dirty="0">
                <a:solidFill>
                  <a:schemeClr val="dk2"/>
                </a:solidFill>
              </a:rPr>
              <a:t> </a:t>
            </a:r>
            <a:r>
              <a:rPr lang="pt-BR" sz="3000" b="1" dirty="0" err="1">
                <a:solidFill>
                  <a:schemeClr val="dk2"/>
                </a:solidFill>
              </a:rPr>
              <a:t>columns</a:t>
            </a:r>
            <a:endParaRPr sz="3000" b="1" dirty="0">
              <a:solidFill>
                <a:schemeClr val="dk2"/>
              </a:solidFill>
            </a:endParaRPr>
          </a:p>
        </p:txBody>
      </p:sp>
      <p:sp>
        <p:nvSpPr>
          <p:cNvPr id="138" name="Google Shape;138;p7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859A680-4C3D-16FC-4CC3-C5471DCE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34" y="2088445"/>
            <a:ext cx="6003790" cy="3673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Class 05 – Transformation II</vt:lpstr>
      <vt:lpstr>Exercise – Programming Logic</vt:lpstr>
      <vt:lpstr>Create a column based on another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01 - Introduction</dc:title>
  <dc:creator>Ramon</dc:creator>
  <cp:lastModifiedBy>Ramon Torres</cp:lastModifiedBy>
  <cp:revision>1</cp:revision>
  <dcterms:created xsi:type="dcterms:W3CDTF">2022-06-09T13:05:02Z</dcterms:created>
  <dcterms:modified xsi:type="dcterms:W3CDTF">2023-02-15T19:28:49Z</dcterms:modified>
</cp:coreProperties>
</file>