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DL/5LUQi85O5VV100LIPN5j9S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55fb3a2b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e55fb3a2b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Livro versão 2010 explicando a CBO 2002: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- https://wp.ufpel.edu.br/observatoriosocial/files/2014/09/CBO-Livro-1.pdf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-  https://wp.ufpel.edu.br/observatoriosocial/files/2014/09/CBO-Livro-2.pdf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- https://portalfat.mte.gov.br/wp-content/uploads/2016/04/CBO2002_Liv3.pdf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Taquigrafo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Estenotipista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Escolhedor de Papel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Cumim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Profissional do Sexo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Sexador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Soprador de Vidro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Surgassagista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185925" y="3127200"/>
            <a:ext cx="47508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Class 07 - OLS</a:t>
            </a:r>
            <a:endParaRPr b="1" i="0" sz="36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55fb3a2bb_0_0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e55fb3a2b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62" name="Google Shape;162;g1e55fb3a2b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24" y="2084500"/>
            <a:ext cx="10677298" cy="3765174"/>
          </a:xfrm>
          <a:prstGeom prst="rect">
            <a:avLst/>
          </a:prstGeom>
          <a:noFill/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69" name="Google Shape;169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7452" y="1825625"/>
            <a:ext cx="6817096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Dummy </a:t>
            </a:r>
            <a:endParaRPr/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difference in intercept between groups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The information can be represented 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g – 1 dummy variables, where one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category is left out to serve as reference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category </a:t>
            </a:r>
            <a:endParaRPr/>
          </a:p>
        </p:txBody>
      </p:sp>
      <p:pic>
        <p:nvPicPr>
          <p:cNvPr id="176" name="Google Shape;1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1077" y="365125"/>
            <a:ext cx="4901916" cy="593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Prediction</a:t>
            </a:r>
            <a:endParaRPr/>
          </a:p>
        </p:txBody>
      </p:sp>
      <p:pic>
        <p:nvPicPr>
          <p:cNvPr id="182" name="Google Shape;18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673" y="256732"/>
            <a:ext cx="2391109" cy="3172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9389" y="300967"/>
            <a:ext cx="2715004" cy="315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0000" y="348599"/>
            <a:ext cx="2553056" cy="310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64676" y="3454182"/>
            <a:ext cx="5228493" cy="33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4130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3000">
                <a:solidFill>
                  <a:schemeClr val="dk2"/>
                </a:solidFill>
              </a:rPr>
              <a:t>CBO</a:t>
            </a:r>
            <a:endParaRPr b="1" sz="3000">
              <a:solidFill>
                <a:schemeClr val="dk2"/>
              </a:solidFill>
            </a:endParaRPr>
          </a:p>
        </p:txBody>
      </p:sp>
      <p:pic>
        <p:nvPicPr>
          <p:cNvPr id="96" name="Google Shape;96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65" y="3100137"/>
            <a:ext cx="5582400" cy="32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243" y="1349361"/>
            <a:ext cx="5725324" cy="1562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2850" y="571075"/>
            <a:ext cx="3483925" cy="2262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42850" y="3007850"/>
            <a:ext cx="3483925" cy="34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7" name="Google Shape;10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327" y="1749965"/>
            <a:ext cx="3717900" cy="47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5216" y="1749981"/>
            <a:ext cx="5287109" cy="4084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4101" y="2973675"/>
            <a:ext cx="2993550" cy="19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794" y="3398694"/>
            <a:ext cx="3924848" cy="10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6794" y="4801559"/>
            <a:ext cx="3953427" cy="876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1621" y="2001690"/>
            <a:ext cx="4182059" cy="108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Outras profissões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838200" y="1825625"/>
            <a:ext cx="457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Cacique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Ministro de Culto Religioso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Kardexista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Esotérico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Paranormal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Ludomotricista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Perfusionista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Continuista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5715000" y="1825625"/>
            <a:ext cx="457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Taquigrafo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Estenotipista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Escolhedor de Papel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Profissional do Sexo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Sexador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Soprador de Vidro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Surgassagista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Correlation – Pearson 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Suposições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Variáveis são quantitativas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Relação entre variáveis é linear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Distribuição normal das variáveis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25736"/>
            <a:ext cx="10212225" cy="2267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Correlation – Spearman </a:t>
            </a:r>
            <a:endParaRPr/>
          </a:p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Spearman: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Não-paramétrico: Não requer distribuição normal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Pode ser utilizado para identificar relação entre variáveis ordinais (‘bom’, ‘muito bom’, ‘regular’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Correlation – Kendall  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Kendall: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Medida de associação para variáveis ordinais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Possibilidade de ser generalizado para um coeficiente de correlação parcial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Regressão</a:t>
            </a:r>
            <a:endParaRPr/>
          </a:p>
        </p:txBody>
      </p:sp>
      <p:sp>
        <p:nvSpPr>
          <p:cNvPr id="155" name="Google Shape;155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2022-08-04T11:47:54Z</dcterms:created>
  <dc:creator>Ramon</dc:creator>
</cp:coreProperties>
</file>