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j6uWgPaPa3mB+hFpsoS0sIm83t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1) Cria um objeto para o 1º item da lista com o nome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declarado entre 'for' e 'in'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2) Executa o restante do código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3) volta no iterável e repete o processo para 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próximo elemento</a:t>
            </a:r>
            <a:endParaRPr/>
          </a:p>
        </p:txBody>
      </p:sp>
      <p:sp>
        <p:nvSpPr>
          <p:cNvPr id="92" name="Google Shape;9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pt-BR"/>
              <a:t>Wide: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É a forma que estamos acostumados 🡪 a forma do excel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pt-BR"/>
              <a:t>Variáveis de identificação: são únicas por linha</a:t>
            </a:r>
            <a:endParaRPr/>
          </a:p>
          <a:p>
            <a:pPr indent="-952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185925" y="3127200"/>
            <a:ext cx="47508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9032"/>
              <a:buFont typeface="Arial"/>
              <a:buNone/>
            </a:pPr>
            <a:r>
              <a:rPr b="1" i="0" lang="pt-BR" sz="3600" u="none" cap="none" strike="noStrik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Class 08 – Loops e Dataframes</a:t>
            </a:r>
            <a:endParaRPr b="1" i="0" sz="3600" u="none" cap="none" strike="noStrike">
              <a:solidFill>
                <a:srgbClr val="44546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>
            <p:ph type="title"/>
          </p:nvPr>
        </p:nvSpPr>
        <p:spPr>
          <a:xfrm>
            <a:off x="838200" y="365125"/>
            <a:ext cx="4130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Loops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96" name="Google Shape;96;p4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634" y="1064986"/>
            <a:ext cx="5830114" cy="3391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0340" y="2055723"/>
            <a:ext cx="5353797" cy="1409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66050" y="3560475"/>
            <a:ext cx="5382376" cy="1419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80340" y="5118322"/>
            <a:ext cx="5382376" cy="145752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755780" y="4898571"/>
            <a:ext cx="430141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loop executa uma estrutura de comando para cada elemento de um iterável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>
            <a:off x="273775" y="282150"/>
            <a:ext cx="11662800" cy="63789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8888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 txBox="1"/>
          <p:nvPr>
            <p:ph type="title"/>
          </p:nvPr>
        </p:nvSpPr>
        <p:spPr>
          <a:xfrm>
            <a:off x="838200" y="365125"/>
            <a:ext cx="4130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3000">
                <a:solidFill>
                  <a:schemeClr val="dk2"/>
                </a:solidFill>
              </a:rPr>
              <a:t>Wide X Long format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109" name="Google Shape;109;p6">
            <a:hlinkClick action="ppaction://hlinkshowjump?jump=firstslide"/>
          </p:cNvPr>
          <p:cNvSpPr/>
          <p:nvPr/>
        </p:nvSpPr>
        <p:spPr>
          <a:xfrm>
            <a:off x="11402625" y="6140875"/>
            <a:ext cx="314700" cy="342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708635" y="1253325"/>
            <a:ext cx="2703548" cy="506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800">
                <a:solidFill>
                  <a:schemeClr val="dk2"/>
                </a:solidFill>
              </a:rPr>
              <a:t>Wide</a:t>
            </a:r>
            <a:endParaRPr/>
          </a:p>
        </p:txBody>
      </p:sp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4177" y="1944100"/>
            <a:ext cx="3600953" cy="325433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 txBox="1"/>
          <p:nvPr/>
        </p:nvSpPr>
        <p:spPr>
          <a:xfrm>
            <a:off x="6623332" y="1253325"/>
            <a:ext cx="2703548" cy="506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7679" y="1944100"/>
            <a:ext cx="5249008" cy="320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6"/>
          <p:cNvSpPr/>
          <p:nvPr/>
        </p:nvSpPr>
        <p:spPr>
          <a:xfrm>
            <a:off x="868841" y="1598760"/>
            <a:ext cx="4973697" cy="20574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/>
          <p:nvPr/>
        </p:nvSpPr>
        <p:spPr>
          <a:xfrm rot="5400000">
            <a:off x="9348536" y="3483478"/>
            <a:ext cx="3200849" cy="230296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787679" y="1917354"/>
            <a:ext cx="5244555" cy="506895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6742990" y="1922253"/>
            <a:ext cx="3600953" cy="1129557"/>
          </a:xfrm>
          <a:prstGeom prst="rect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8535593" y="1917355"/>
            <a:ext cx="1805733" cy="265776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360376" y="5523006"/>
            <a:ext cx="1978346" cy="1138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Variáveis identificadoras: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Segmentar dados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2959898" y="5604675"/>
            <a:ext cx="2791147" cy="97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Variáveis valores: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que será efetivamente analisado e plotado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6"/>
          <p:cNvSpPr/>
          <p:nvPr/>
        </p:nvSpPr>
        <p:spPr>
          <a:xfrm>
            <a:off x="6146837" y="2170801"/>
            <a:ext cx="476495" cy="25344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 rot="5400000">
            <a:off x="1233057" y="4574595"/>
            <a:ext cx="561819" cy="149834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 rot="5400000">
            <a:off x="3906795" y="3479238"/>
            <a:ext cx="561818" cy="368905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3E6E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2022-08-04T11:47:54Z</dcterms:created>
  <dc:creator>Ramon</dc:creator>
</cp:coreProperties>
</file>