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ikrICX7h4+96lwf5FYqQS7QcEJa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lab.research.google.com/notebooks/welcome.ipynb#scrollTo=5fCEDCU_qrC0" TargetMode="External"/><Relationship Id="rId3" Type="http://schemas.openxmlformats.org/officeDocument/2006/relationships/hyperlink" Target="https://www.tutorialspoint.com/google_colab/google_colab_introduction.htm" TargetMode="External"/><Relationship Id="rId4" Type="http://schemas.openxmlformats.org/officeDocument/2006/relationships/hyperlink" Target="https://stackoverflow.com/questions/47109539/what-are-the-available-libraries-within-google-colaboratory" TargetMode="Externa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mitness.com/2020/06/google-colaboratory-tips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O time de Inteligência Artificial da Google desenvolveu um espaço TensorFlow. O colab é uma ferramenta de trabalho que utiliza o browser (Mozilla, Google Chrome ou Safari) para acessar a unidade de processamento visual do computador (GPU - Unidade de processamento gráfico) não necessitando instalar um software (Jupyter) para utilizar a linguagem Python. No momento o colab trabalha mais com Python, mas está tendo abertura para trabalhar com R e Scala, e no futuro outras linguagens.Quanto ao acesso do gráfico, o colab possui a versão free que tem a duração de 12 horas contínuas, precisando reiniciar o código ao final do período. Outras versões pagas possuem um tempo mais longo, tal como a possibilidade de rodar o código mesmo offiline. O Colab possui as principais bibliotecas já instaladas.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https://research.google.com/colaboratory/faq.html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https://colab.research.google.com/notebooks/welcome.ipynb#scrollTo=5fCEDCU_qrC0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u="sng">
                <a:solidFill>
                  <a:schemeClr val="hlink"/>
                </a:solidFill>
                <a:hlinkClick r:id="rId3"/>
              </a:rPr>
              <a:t>https://www.tutorialspoint.com/google_colab/google_colab_introduction.htm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https://stackoverflow.com/questions/47109539/what-are-the-available-libraries-within-google-colaboratory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Como usar o Google Colab. 1) Criar uma conta gmail; 2) Entrar no Drive; 3) Acessar o Colab. Ele será salvo no drive, por isso a importância de nomear para melhor identificar o diretório. Por ser uma extensão da google ele pode ser usado com o Google Sheet.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https://colab.research.google.com/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ts val="1100"/>
              <a:buNone/>
            </a:pPr>
            <a:r>
              <a:rPr lang="pt-BR" sz="1700" u="sng">
                <a:solidFill>
                  <a:schemeClr val="hlink"/>
                </a:solidFill>
                <a:hlinkClick r:id="rId2"/>
              </a:rPr>
              <a:t>https://amitness.com/2020/06/google-colaboratory-tips/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44bb24aa1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144bb24aa1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4bb24aa1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44bb24aa1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6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6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6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11" Type="http://schemas.openxmlformats.org/officeDocument/2006/relationships/image" Target="../media/image7.png"/><Relationship Id="rId10" Type="http://schemas.openxmlformats.org/officeDocument/2006/relationships/image" Target="../media/image5.png"/><Relationship Id="rId9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15.png"/><Relationship Id="rId8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19.png"/><Relationship Id="rId5" Type="http://schemas.openxmlformats.org/officeDocument/2006/relationships/image" Target="../media/image9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hyperlink" Target="https://colab.research.google.com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b="1" lang="pt-BR"/>
              <a:t>Colab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6"/>
          <p:cNvPicPr preferRelativeResize="0"/>
          <p:nvPr/>
        </p:nvPicPr>
        <p:blipFill rotWithShape="1">
          <a:blip r:embed="rId3">
            <a:alphaModFix/>
          </a:blip>
          <a:srcRect b="0" l="0" r="59680" t="0"/>
          <a:stretch/>
        </p:blipFill>
        <p:spPr>
          <a:xfrm>
            <a:off x="8369463" y="1004221"/>
            <a:ext cx="413975" cy="546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6"/>
          <p:cNvPicPr preferRelativeResize="0"/>
          <p:nvPr/>
        </p:nvPicPr>
        <p:blipFill rotWithShape="1">
          <a:blip r:embed="rId3">
            <a:alphaModFix/>
          </a:blip>
          <a:srcRect b="0" l="43172" r="0" t="0"/>
          <a:stretch/>
        </p:blipFill>
        <p:spPr>
          <a:xfrm>
            <a:off x="370938" y="304523"/>
            <a:ext cx="796575" cy="74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1771" y="3397263"/>
            <a:ext cx="1108525" cy="469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66496" y="3881766"/>
            <a:ext cx="413977" cy="32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843209" y="3881762"/>
            <a:ext cx="796575" cy="36458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6"/>
          <p:cNvSpPr txBox="1"/>
          <p:nvPr>
            <p:ph type="title"/>
          </p:nvPr>
        </p:nvSpPr>
        <p:spPr>
          <a:xfrm>
            <a:off x="1346904" y="391350"/>
            <a:ext cx="3622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pt-BR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Google Colab?</a:t>
            </a:r>
            <a:endParaRPr b="1">
              <a:solidFill>
                <a:srgbClr val="3D3D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>
              <a:solidFill>
                <a:srgbClr val="3D3D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 b="1">
              <a:solidFill>
                <a:srgbClr val="3D3D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 b="1">
              <a:solidFill>
                <a:srgbClr val="3D3D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183006"/>
              <a:buNone/>
            </a:pPr>
            <a:r>
              <a:t/>
            </a:r>
            <a:endParaRPr b="1" sz="1700"/>
          </a:p>
        </p:txBody>
      </p:sp>
      <p:sp>
        <p:nvSpPr>
          <p:cNvPr id="65" name="Google Shape;65;p6"/>
          <p:cNvSpPr txBox="1"/>
          <p:nvPr/>
        </p:nvSpPr>
        <p:spPr>
          <a:xfrm>
            <a:off x="1489975" y="1114875"/>
            <a:ext cx="2077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Colab = Colaboratory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2017 - Tool from Google TensorFlow  for  AI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Zero configuration required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 Access to GPUs free of charge 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 Easy sharing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python code through the browser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278248" y="3293625"/>
            <a:ext cx="11085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Google account</a:t>
            </a:r>
            <a:endParaRPr b="1" i="0" sz="11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6"/>
          <p:cNvSpPr txBox="1"/>
          <p:nvPr/>
        </p:nvSpPr>
        <p:spPr>
          <a:xfrm>
            <a:off x="920450" y="3038388"/>
            <a:ext cx="1609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000"/>
              <a:buFont typeface="Roboto"/>
              <a:buAutoNum type="arabicPeriod"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Create an account;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000"/>
              <a:buFont typeface="Roboto"/>
              <a:buAutoNum type="arabicPeriod"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Open Drive;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000"/>
              <a:buFont typeface="Roboto"/>
              <a:buAutoNum type="arabicPeriod"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Open Colab;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8" name="Google Shape;68;p6"/>
          <p:cNvPicPr preferRelativeResize="0"/>
          <p:nvPr/>
        </p:nvPicPr>
        <p:blipFill rotWithShape="1">
          <a:blip r:embed="rId7">
            <a:alphaModFix/>
          </a:blip>
          <a:srcRect b="18714" l="32831" r="33537" t="17992"/>
          <a:stretch/>
        </p:blipFill>
        <p:spPr>
          <a:xfrm>
            <a:off x="3115438" y="3356488"/>
            <a:ext cx="321475" cy="31811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6"/>
          <p:cNvPicPr preferRelativeResize="0"/>
          <p:nvPr/>
        </p:nvPicPr>
        <p:blipFill rotWithShape="1">
          <a:blip r:embed="rId8">
            <a:alphaModFix/>
          </a:blip>
          <a:srcRect b="7799" l="10693" r="10035" t="13496"/>
          <a:stretch/>
        </p:blipFill>
        <p:spPr>
          <a:xfrm>
            <a:off x="2477805" y="3355950"/>
            <a:ext cx="321470" cy="3192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6"/>
          <p:cNvSpPr/>
          <p:nvPr/>
        </p:nvSpPr>
        <p:spPr>
          <a:xfrm>
            <a:off x="2358359" y="3133975"/>
            <a:ext cx="966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Browsers</a:t>
            </a:r>
            <a:endParaRPr b="1" i="0" sz="11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1" name="Google Shape;71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799288" y="3354813"/>
            <a:ext cx="321475" cy="3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819109" y="2411834"/>
            <a:ext cx="1108525" cy="41383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819109" y="2744450"/>
            <a:ext cx="1122823" cy="41382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/>
          <p:nvPr/>
        </p:nvSpPr>
        <p:spPr>
          <a:xfrm>
            <a:off x="4115846" y="2246150"/>
            <a:ext cx="7965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Sharing:</a:t>
            </a:r>
            <a:endParaRPr b="1" i="0" sz="11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6"/>
          <p:cNvSpPr txBox="1"/>
          <p:nvPr/>
        </p:nvSpPr>
        <p:spPr>
          <a:xfrm>
            <a:off x="1664325" y="3992688"/>
            <a:ext cx="2077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000"/>
              <a:buFont typeface="Roboto"/>
              <a:buAutoNum type="arabicPeriod"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Free - 12 hours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000"/>
              <a:buFont typeface="Roboto"/>
              <a:buAutoNum type="arabicPeriod"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Pro 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000"/>
              <a:buFont typeface="Roboto"/>
              <a:buAutoNum type="arabicPeriod"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Pro+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More runtimes; memory; background execution (offline).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6" name="Google Shape;76;p6"/>
          <p:cNvSpPr/>
          <p:nvPr/>
        </p:nvSpPr>
        <p:spPr>
          <a:xfrm>
            <a:off x="5397651" y="3355938"/>
            <a:ext cx="1705051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4115846" y="3063963"/>
            <a:ext cx="17052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Languages (version):</a:t>
            </a:r>
            <a:endParaRPr b="1" i="0" sz="11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p6"/>
          <p:cNvSpPr txBox="1"/>
          <p:nvPr/>
        </p:nvSpPr>
        <p:spPr>
          <a:xfrm>
            <a:off x="4210378" y="4101225"/>
            <a:ext cx="2340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More runtimes; memory; background execution (offline).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6"/>
          <p:cNvSpPr/>
          <p:nvPr/>
        </p:nvSpPr>
        <p:spPr>
          <a:xfrm>
            <a:off x="4115846" y="1518063"/>
            <a:ext cx="1362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Browser x install</a:t>
            </a:r>
            <a:endParaRPr b="1" i="0" sz="11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0" name="Google Shape;80;p6"/>
          <p:cNvSpPr txBox="1"/>
          <p:nvPr/>
        </p:nvSpPr>
        <p:spPr>
          <a:xfrm>
            <a:off x="6612250" y="1858463"/>
            <a:ext cx="1875600" cy="21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To import a library that's not in Colaboratory by default, you can use </a:t>
            </a:r>
            <a:r>
              <a:rPr b="1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!pip install</a:t>
            </a: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!apt-get instal</a:t>
            </a: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l.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To take a look in libraries already existents: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!pip freeze  </a:t>
            </a:r>
            <a:endParaRPr b="1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Exemple: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000"/>
              <a:buFont typeface="Roboto"/>
              <a:buChar char="●"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pandas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000"/>
              <a:buFont typeface="Roboto"/>
              <a:buChar char="●"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numpy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D3D3D"/>
              </a:buClr>
              <a:buSzPts val="1000"/>
              <a:buFont typeface="Roboto"/>
              <a:buChar char="●"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seaborn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278248" y="4190025"/>
            <a:ext cx="14682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GPU - Graphics Processing Unit</a:t>
            </a:r>
            <a:endParaRPr b="1" i="0" sz="11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6"/>
          <p:cNvSpPr txBox="1"/>
          <p:nvPr/>
        </p:nvSpPr>
        <p:spPr>
          <a:xfrm>
            <a:off x="278248" y="1114875"/>
            <a:ext cx="9744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What is?</a:t>
            </a:r>
            <a:endParaRPr b="1" i="0" sz="11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6"/>
          <p:cNvSpPr txBox="1"/>
          <p:nvPr/>
        </p:nvSpPr>
        <p:spPr>
          <a:xfrm>
            <a:off x="278248" y="2658300"/>
            <a:ext cx="16095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How it works?</a:t>
            </a:r>
            <a:endParaRPr b="1" i="0" sz="11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6"/>
          <p:cNvSpPr txBox="1"/>
          <p:nvPr/>
        </p:nvSpPr>
        <p:spPr>
          <a:xfrm>
            <a:off x="4115849" y="1114875"/>
            <a:ext cx="34791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Differences and similarities with Jupyter Notebook</a:t>
            </a:r>
            <a:endParaRPr b="1" i="0" sz="11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p6"/>
          <p:cNvSpPr/>
          <p:nvPr/>
        </p:nvSpPr>
        <p:spPr>
          <a:xfrm>
            <a:off x="6774971" y="1566975"/>
            <a:ext cx="1362300" cy="319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Library</a:t>
            </a:r>
            <a:endParaRPr b="1" i="0" sz="11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6"/>
          <p:cNvSpPr txBox="1"/>
          <p:nvPr/>
        </p:nvSpPr>
        <p:spPr>
          <a:xfrm>
            <a:off x="6774975" y="4159625"/>
            <a:ext cx="1656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(-) Constante actualization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6"/>
          <p:cNvSpPr txBox="1"/>
          <p:nvPr/>
        </p:nvSpPr>
        <p:spPr>
          <a:xfrm>
            <a:off x="7750251" y="4194025"/>
            <a:ext cx="110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list.append()</a:t>
            </a:r>
            <a:endParaRPr b="0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6"/>
          <p:cNvSpPr txBox="1"/>
          <p:nvPr/>
        </p:nvSpPr>
        <p:spPr>
          <a:xfrm>
            <a:off x="4173750" y="1702300"/>
            <a:ext cx="3000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pt-BR" sz="950" u="none" cap="none" strike="noStrike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Loading in Colab Environment </a:t>
            </a:r>
            <a:endParaRPr b="0" i="0" sz="950" u="none" cap="none" strike="noStrike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pt-BR" sz="950" u="none" cap="none" strike="noStrike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pt-BR" sz="95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google.colab </a:t>
            </a:r>
            <a:r>
              <a:rPr b="0" i="0" lang="pt-BR" sz="950" u="none" cap="none" strike="noStrike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pt-BR" sz="95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drive</a:t>
            </a:r>
            <a:endParaRPr b="0" i="0" sz="95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pt-BR" sz="95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drive.mount(</a:t>
            </a:r>
            <a:r>
              <a:rPr b="0" i="0" lang="pt-BR" sz="950" u="none" cap="none" strike="noStrike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'/content/drive/'</a:t>
            </a:r>
            <a:r>
              <a:rPr b="0" i="0" lang="pt-BR" sz="95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95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311700" y="445025"/>
            <a:ext cx="305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pt-BR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use Colab?</a:t>
            </a:r>
            <a:endParaRPr b="1">
              <a:solidFill>
                <a:srgbClr val="3D3D3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7"/>
          <p:cNvPicPr preferRelativeResize="0"/>
          <p:nvPr/>
        </p:nvPicPr>
        <p:blipFill rotWithShape="1">
          <a:blip r:embed="rId3">
            <a:alphaModFix/>
          </a:blip>
          <a:srcRect b="4206" l="5370" r="42941" t="7053"/>
          <a:stretch/>
        </p:blipFill>
        <p:spPr>
          <a:xfrm>
            <a:off x="153437" y="1534663"/>
            <a:ext cx="2648726" cy="339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7"/>
          <p:cNvPicPr preferRelativeResize="0"/>
          <p:nvPr/>
        </p:nvPicPr>
        <p:blipFill rotWithShape="1">
          <a:blip r:embed="rId4">
            <a:alphaModFix/>
          </a:blip>
          <a:srcRect b="23525" l="75546" r="0" t="12355"/>
          <a:stretch/>
        </p:blipFill>
        <p:spPr>
          <a:xfrm>
            <a:off x="2864425" y="2109050"/>
            <a:ext cx="1400175" cy="207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76588" y="1739275"/>
            <a:ext cx="640254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7"/>
          <p:cNvPicPr preferRelativeResize="0"/>
          <p:nvPr/>
        </p:nvPicPr>
        <p:blipFill rotWithShape="1">
          <a:blip r:embed="rId6">
            <a:alphaModFix/>
          </a:blip>
          <a:srcRect b="0" l="43172" r="0" t="0"/>
          <a:stretch/>
        </p:blipFill>
        <p:spPr>
          <a:xfrm>
            <a:off x="5259388" y="1661361"/>
            <a:ext cx="796575" cy="74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180789" y="2810326"/>
            <a:ext cx="3507575" cy="15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/>
          <p:nvPr/>
        </p:nvSpPr>
        <p:spPr>
          <a:xfrm>
            <a:off x="3389750" y="2471625"/>
            <a:ext cx="1616700" cy="1069200"/>
          </a:xfrm>
          <a:prstGeom prst="bentUpArrow">
            <a:avLst>
              <a:gd fmla="val 25000" name="adj1"/>
              <a:gd fmla="val 21449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3771088" y="1649750"/>
            <a:ext cx="286500" cy="459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6055975" y="183441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3D3D3D"/>
                </a:solidFill>
                <a:latin typeface="Cambria"/>
                <a:ea typeface="Cambria"/>
                <a:cs typeface="Cambria"/>
                <a:sym typeface="Cambria"/>
              </a:rPr>
              <a:t>https://colab.research.google.com/</a:t>
            </a:r>
            <a:endParaRPr b="0" i="0" sz="1400" u="none" cap="none" strike="noStrike">
              <a:solidFill>
                <a:srgbClr val="3D3D3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525138" y="1106838"/>
            <a:ext cx="19053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1)Create a google account</a:t>
            </a:r>
            <a:endParaRPr b="1" i="0" sz="11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7"/>
          <p:cNvSpPr txBox="1"/>
          <p:nvPr/>
        </p:nvSpPr>
        <p:spPr>
          <a:xfrm>
            <a:off x="3101300" y="1106850"/>
            <a:ext cx="1905300" cy="354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2)Access Google </a:t>
            </a:r>
            <a:r>
              <a:rPr b="1" i="0" lang="pt-BR" sz="11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Drive</a:t>
            </a:r>
            <a:endParaRPr b="1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7"/>
          <p:cNvSpPr txBox="1"/>
          <p:nvPr/>
        </p:nvSpPr>
        <p:spPr>
          <a:xfrm>
            <a:off x="5738988" y="1106850"/>
            <a:ext cx="1905300" cy="338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3)Access Google Colab</a:t>
            </a:r>
            <a:endParaRPr b="1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4047525" y="2109050"/>
            <a:ext cx="286500" cy="217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3016800" y="2326200"/>
            <a:ext cx="286500" cy="2973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 txBox="1"/>
          <p:nvPr/>
        </p:nvSpPr>
        <p:spPr>
          <a:xfrm>
            <a:off x="5738995" y="2471625"/>
            <a:ext cx="1082700" cy="338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pt-BR" sz="1000" u="none" cap="none" strike="noStrike">
                <a:solidFill>
                  <a:srgbClr val="3D3D3D"/>
                </a:solidFill>
                <a:latin typeface="Roboto"/>
                <a:ea typeface="Roboto"/>
                <a:cs typeface="Roboto"/>
                <a:sym typeface="Roboto"/>
              </a:rPr>
              <a:t>4)Edit file name</a:t>
            </a:r>
            <a:endParaRPr b="1" i="0" sz="1000" u="none" cap="none" strike="noStrike">
              <a:solidFill>
                <a:srgbClr val="3D3D3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5568150" y="3976025"/>
            <a:ext cx="3000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pt-BR" sz="950" u="none" cap="none" strike="noStrike">
                <a:solidFill>
                  <a:srgbClr val="008000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# Loading in Colab Environment </a:t>
            </a:r>
            <a:endParaRPr b="0" i="0" sz="950" u="none" cap="none" strike="noStrike">
              <a:solidFill>
                <a:srgbClr val="008000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pt-BR" sz="950" u="none" cap="none" strike="noStrike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pt-BR" sz="95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google.colab </a:t>
            </a:r>
            <a:r>
              <a:rPr b="0" i="0" lang="pt-BR" sz="950" u="none" cap="none" strike="noStrike">
                <a:solidFill>
                  <a:srgbClr val="AF00DB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pt-BR" sz="95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 drive</a:t>
            </a:r>
            <a:endParaRPr b="0" i="0" sz="95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0" i="0" lang="pt-BR" sz="95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drive.mount(</a:t>
            </a:r>
            <a:r>
              <a:rPr b="0" i="0" lang="pt-BR" sz="950" u="none" cap="none" strike="noStrike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'/content/drive/'</a:t>
            </a:r>
            <a:r>
              <a:rPr b="0" i="0" lang="pt-BR" sz="950" u="none" cap="none" strike="noStrike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950" u="none" cap="none" strike="noStrike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SzPct val="111111"/>
              <a:buNone/>
            </a:pPr>
            <a:r>
              <a:rPr b="1" lang="pt-BR">
                <a:solidFill>
                  <a:srgbClr val="3D3D3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 Shortcuts to use Colab</a:t>
            </a:r>
            <a:endParaRPr/>
          </a:p>
        </p:txBody>
      </p:sp>
      <p:pic>
        <p:nvPicPr>
          <p:cNvPr id="114" name="Google Shape;11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581100"/>
            <a:ext cx="4164925" cy="330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6625" y="1581100"/>
            <a:ext cx="4521876" cy="2055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44bb24aa15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750" y="1009650"/>
            <a:ext cx="5258476" cy="3718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g144bb24aa15_0_11"/>
          <p:cNvCxnSpPr/>
          <p:nvPr/>
        </p:nvCxnSpPr>
        <p:spPr>
          <a:xfrm flipH="1" rot="10800000">
            <a:off x="5777750" y="1110900"/>
            <a:ext cx="1221300" cy="2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g144bb24aa15_0_11"/>
          <p:cNvSpPr txBox="1"/>
          <p:nvPr/>
        </p:nvSpPr>
        <p:spPr>
          <a:xfrm>
            <a:off x="6458850" y="710700"/>
            <a:ext cx="19494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import the file “.ipynb”</a:t>
            </a:r>
            <a:endParaRPr/>
          </a:p>
        </p:txBody>
      </p:sp>
      <p:cxnSp>
        <p:nvCxnSpPr>
          <p:cNvPr id="123" name="Google Shape;123;g144bb24aa15_0_11"/>
          <p:cNvCxnSpPr/>
          <p:nvPr/>
        </p:nvCxnSpPr>
        <p:spPr>
          <a:xfrm flipH="1" rot="10800000">
            <a:off x="5448700" y="4105125"/>
            <a:ext cx="1221300" cy="2115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g144bb24aa15_0_11"/>
          <p:cNvSpPr txBox="1"/>
          <p:nvPr/>
        </p:nvSpPr>
        <p:spPr>
          <a:xfrm>
            <a:off x="6129800" y="3704925"/>
            <a:ext cx="2278500" cy="400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create</a:t>
            </a:r>
            <a:r>
              <a:rPr lang="pt-BR"/>
              <a:t> a new notebook</a:t>
            </a:r>
            <a:endParaRPr/>
          </a:p>
        </p:txBody>
      </p:sp>
      <p:sp>
        <p:nvSpPr>
          <p:cNvPr id="125" name="Google Shape;125;g144bb24aa15_0_11"/>
          <p:cNvSpPr txBox="1"/>
          <p:nvPr/>
        </p:nvSpPr>
        <p:spPr>
          <a:xfrm>
            <a:off x="1092125" y="4462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solidFill>
                  <a:schemeClr val="hlink"/>
                </a:solidFill>
                <a:hlinkClick r:id="rId4"/>
              </a:rPr>
              <a:t>https://colab.research.google.com/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4bb24aa15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sz="9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1" name="Google Shape;131;g144bb24aa1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976" y="287313"/>
            <a:ext cx="5702766" cy="456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44bb24aa15_0_0"/>
          <p:cNvSpPr txBox="1"/>
          <p:nvPr/>
        </p:nvSpPr>
        <p:spPr>
          <a:xfrm rot="514582">
            <a:off x="5812321" y="1296937"/>
            <a:ext cx="3224759" cy="47722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900">
                <a:solidFill>
                  <a:srgbClr val="FF0000"/>
                </a:solidFill>
                <a:highlight>
                  <a:srgbClr val="FFFF00"/>
                </a:highlight>
              </a:rPr>
              <a:t>Please, import and t</a:t>
            </a:r>
            <a:r>
              <a:rPr b="1" lang="pt-BR" sz="1900">
                <a:solidFill>
                  <a:srgbClr val="FF0000"/>
                </a:solidFill>
                <a:highlight>
                  <a:srgbClr val="FFFF00"/>
                </a:highlight>
              </a:rPr>
              <a:t>est it!</a:t>
            </a:r>
            <a:endParaRPr b="1" sz="190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