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notesSlides/notesSlide2.xml" ContentType="application/vnd.openxmlformats-officedocument.presentationml.notesSlide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sh Nestor" initials="TN" lastIdx="1" clrIdx="0">
    <p:extLst>
      <p:ext uri="{19B8F6BF-5375-455C-9EA6-DF929625EA0E}">
        <p15:presenceInfo xmlns:p15="http://schemas.microsoft.com/office/powerpoint/2012/main" userId="" providerId=""/>
      </p:ext>
    </p:extLst>
  </p:cmAuthor>
  <p:cmAuthor id="2" name="Trish Nestor" initials="TN [2]" lastIdx="1" clrIdx="1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599"/>
  </p:normalViewPr>
  <p:slideViewPr>
    <p:cSldViewPr snapToGrid="0" snapToObjects="1">
      <p:cViewPr varScale="1">
        <p:scale>
          <a:sx n="76" d="100"/>
          <a:sy n="76" d="100"/>
        </p:scale>
        <p:origin x="21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0231F-0754-1D4E-B428-E40EAA7101A3}" type="datetimeFigureOut">
              <a:rPr lang="en-US" smtClean="0"/>
              <a:t>9/9/17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25AB9-A250-384A-A45B-2B27F02B4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35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</a:p>
          <a:p>
            <a:r>
              <a:rPr lang="en-US" dirty="0" smtClean="0"/>
              <a:t>1. Module</a:t>
            </a:r>
            <a:r>
              <a:rPr lang="en-US" baseline="0" dirty="0" smtClean="0"/>
              <a:t> dependency (http)</a:t>
            </a:r>
          </a:p>
          <a:p>
            <a:r>
              <a:rPr lang="en-US" baseline="0" dirty="0" smtClean="0"/>
              <a:t>2. Constants</a:t>
            </a:r>
          </a:p>
          <a:p>
            <a:r>
              <a:rPr lang="en-US" baseline="0" dirty="0" smtClean="0"/>
              <a:t>3. Anonymous function</a:t>
            </a:r>
          </a:p>
          <a:p>
            <a:r>
              <a:rPr lang="en-US" baseline="0" dirty="0" smtClean="0"/>
              <a:t>4. No </a:t>
            </a:r>
            <a:r>
              <a:rPr lang="en-US" baseline="0" dirty="0" err="1" smtClean="0"/>
              <a:t>parm</a:t>
            </a:r>
            <a:r>
              <a:rPr lang="en-US" baseline="0" dirty="0" smtClean="0"/>
              <a:t> anonymous callback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Execution:</a:t>
            </a:r>
          </a:p>
          <a:p>
            <a:r>
              <a:rPr lang="en-US" baseline="0" dirty="0" smtClean="0"/>
              <a:t>1. curl or browser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11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</a:p>
          <a:p>
            <a:r>
              <a:rPr lang="en-US" dirty="0" smtClean="0"/>
              <a:t>1. Module</a:t>
            </a:r>
            <a:r>
              <a:rPr lang="en-US" baseline="0" dirty="0" smtClean="0"/>
              <a:t> dependency (http)</a:t>
            </a:r>
          </a:p>
          <a:p>
            <a:r>
              <a:rPr lang="en-US" baseline="0" dirty="0" smtClean="0"/>
              <a:t>2. Constants</a:t>
            </a:r>
          </a:p>
          <a:p>
            <a:r>
              <a:rPr lang="en-US" baseline="0" dirty="0" smtClean="0"/>
              <a:t>3. Anonymous function</a:t>
            </a:r>
          </a:p>
          <a:p>
            <a:r>
              <a:rPr lang="en-US" baseline="0" dirty="0" smtClean="0"/>
              <a:t>4. No </a:t>
            </a:r>
            <a:r>
              <a:rPr lang="en-US" baseline="0" dirty="0" err="1" smtClean="0"/>
              <a:t>parm</a:t>
            </a:r>
            <a:r>
              <a:rPr lang="en-US" baseline="0" dirty="0" smtClean="0"/>
              <a:t> anonymous callback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Execution:</a:t>
            </a:r>
          </a:p>
          <a:p>
            <a:r>
              <a:rPr lang="en-US" baseline="0" dirty="0" smtClean="0"/>
              <a:t>1. curl or browser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5AB9-A250-384A-A45B-2B27F02B4C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43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8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5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2567-8505-0D40-A9EB-E8AA574657D0}" type="datetimeFigureOut">
              <a:rPr lang="en-US" smtClean="0"/>
              <a:t>9/9/17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82567-8505-0D40-A9EB-E8AA574657D0}" type="datetimeFigureOut">
              <a:rPr lang="en-US" smtClean="0"/>
              <a:t>9/9/17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5AA17-F8F2-E84E-9279-A2973B9D0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kangax.github.io/compat-table/es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ztspvPYybI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marketplace.visualstudio.com/items?itemName=leizongmin.node-module-intellisense" TargetMode="External"/><Relationship Id="rId5" Type="http://schemas.openxmlformats.org/officeDocument/2006/relationships/hyperlink" Target="https://github.com/rsnestor/slac.gi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odejs.org/en/download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Serverless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Programming with ES6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Building and Deploying AWS Lambda Functions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Scott Nestor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09/2017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ES6 and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node.js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ECMAScript 2015 (ES6) - a significant evolution of the language.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Compatible with most modern browsers (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http://kangax.github.io/compat-table/es6/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Node.js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Server side JavaScript using Chrome V8 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Node.js is and extremely performant, event based platform that is ideal serverless implementations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0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Node.js - A Brief Discussion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“Threaded concurrency is a leaky abstraction” - Ryan Dahl (</a:t>
            </a:r>
            <a:r>
              <a:rPr lang="en-US" dirty="0">
                <a:latin typeface="Courier" charset="0"/>
                <a:ea typeface="Courier" charset="0"/>
                <a:cs typeface="Courier" charset="0"/>
                <a:hlinkClick r:id="rId2"/>
              </a:rPr>
              <a:t>https://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youtu.be/ztspvPYybIY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I/O is extremely fast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Single threaded ”event loop” vs. multiple threads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Multithreading emulates concurrency but is expensive (context switching and memory)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Blocking operations can be performed asynchronously via callbacks (</a:t>
            </a:r>
            <a:r>
              <a:rPr lang="en-US" i="1" dirty="0" smtClean="0">
                <a:latin typeface="Courier" charset="0"/>
                <a:ea typeface="Courier" charset="0"/>
                <a:cs typeface="Courier" charset="0"/>
              </a:rPr>
              <a:t>key concept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5994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Node.js Housekeeping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2375"/>
          </a:xfr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bash-3.2$ node 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version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v6.11.2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3454399"/>
            <a:ext cx="1051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Install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node.js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Editor/IDE preferably with language auto-completion (tip:  A great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  <a:hlinkClick r:id="rId3"/>
              </a:rPr>
              <a:t>VS Code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extension is 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  <a:hlinkClick r:id="rId4"/>
              </a:rPr>
              <a:t>Node.js Modules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  <a:hlinkClick r:id="rId4"/>
              </a:rPr>
              <a:t>Intellisense</a:t>
            </a:r>
            <a:endParaRPr lang="en-US" sz="2800" dirty="0" smtClean="0">
              <a:latin typeface="Courier" charset="0"/>
              <a:ea typeface="Courier" charset="0"/>
              <a:cs typeface="Courier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Clone the SLAC repo (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  <a:hlinkClick r:id="rId5"/>
              </a:rPr>
              <a:t>https://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  <a:hlinkClick r:id="rId5"/>
              </a:rPr>
              <a:t>github.com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  <a:hlinkClick r:id="rId5"/>
              </a:rPr>
              <a:t>/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  <a:hlinkClick r:id="rId5"/>
              </a:rPr>
              <a:t>rsnestor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  <a:hlinkClick r:id="rId5"/>
              </a:rPr>
              <a:t>/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  <a:hlinkClick r:id="rId5"/>
              </a:rPr>
              <a:t>slac.git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8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22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Node.js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Getting Started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08517320"/>
                  </p:ext>
                </p:extLst>
              </p:nvPr>
            </p:nvGraphicFramePr>
            <p:xfrm>
              <a:off x="838200" y="1825625"/>
              <a:ext cx="10515600" cy="381317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Content Placeholder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825625"/>
                <a:ext cx="10515600" cy="38131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365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Node.js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Client Example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08517320"/>
                  </p:ext>
                </p:extLst>
              </p:nvPr>
            </p:nvGraphicFramePr>
            <p:xfrm>
              <a:off x="838200" y="1825625"/>
              <a:ext cx="10515600" cy="381317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Content Placeholder 3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825625"/>
                <a:ext cx="10515600" cy="38131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82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3576749B-EA76-874B-B584-CF6E9E99B57B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urier New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const http = require('http');\n\nconst hostname = '127.0.0.1';\nconst port = 3000;\n\nconst server = http.createServer((req, res) =&gt; {\n  res.statusCode = 200;\n  res.setHeader('Content-Type', 'text/plain');\n  res.end('Hello World '+Date.now()+'\\n');\n});\n\nserver.listen(port, hostname, () =&gt; {\n  console.log(`Server running at http://${hostname}:${port}/`);\n});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AF9CC111-48EC-A448-AC52-DC476D313B8E}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urier New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const http = require('http');\n\nconst hostname = '127.0.0.1';\nconst port = 3000;\n\nconst server = http.createServer((req, res) =&gt; {\n  res.statusCode = 200;\n  res.setHeader('Content-Type', 'text/plain');\n  res.end('Hello World '+Date.now()+'\\n');\n});\n\nserver.listen(port, hostname, () =&gt; {\n  console.log(`Server running at http://${hostname}:${port}/`);\n});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225</Words>
  <Application>Microsoft Macintosh PowerPoint</Application>
  <PresentationFormat>Widescreen</PresentationFormat>
  <Paragraphs>43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Courier</vt:lpstr>
      <vt:lpstr>Arial</vt:lpstr>
      <vt:lpstr>Office Theme</vt:lpstr>
      <vt:lpstr>Serverless Programming with ES6</vt:lpstr>
      <vt:lpstr>ES6 and node.js </vt:lpstr>
      <vt:lpstr>Node.js - A Brief Discussion</vt:lpstr>
      <vt:lpstr>Node.js Housekeeping</vt:lpstr>
      <vt:lpstr>Node.js Getting Started </vt:lpstr>
      <vt:lpstr>Node.js Client Example 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Programming with ES6</dc:title>
  <dc:creator>Scott Nestor</dc:creator>
  <cp:lastModifiedBy>Trish Nestor</cp:lastModifiedBy>
  <cp:revision>17</cp:revision>
  <dcterms:created xsi:type="dcterms:W3CDTF">2017-09-09T20:29:02Z</dcterms:created>
  <dcterms:modified xsi:type="dcterms:W3CDTF">2017-09-10T04:26:11Z</dcterms:modified>
</cp:coreProperties>
</file>