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5" Type="http://schemas.openxmlformats.org/officeDocument/2006/relationships/hyperlink" Target="https://github.com/rsnestor/slac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ztspvPYybI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bash-3.2$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454399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repo (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https://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github.com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rsnestor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slac.git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and extremely performant, event based platform that is ideal serverless implementations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Multithreading emulates concurrency but is expensive (context switching and memory)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157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</vt:lpstr>
      <vt:lpstr>Arial</vt:lpstr>
      <vt:lpstr>Office Theme</vt:lpstr>
      <vt:lpstr>Serverless Programming with ES6</vt:lpstr>
      <vt:lpstr>Node.js Housekeeping</vt:lpstr>
      <vt:lpstr>ES6 and node.js </vt:lpstr>
      <vt:lpstr>Node.js - A Brief Discussion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Scott Nestor</cp:lastModifiedBy>
  <cp:revision>11</cp:revision>
  <dcterms:created xsi:type="dcterms:W3CDTF">2017-09-09T20:29:02Z</dcterms:created>
  <dcterms:modified xsi:type="dcterms:W3CDTF">2017-09-09T22:19:42Z</dcterms:modified>
</cp:coreProperties>
</file>