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ppt/notesSlides/notesSlide9.xml" ContentType="application/vnd.openxmlformats-officedocument.presentationml.notesSlide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/>
  </p:cmAuthor>
  <p:cmAuthor id="2" name="Trish Nestor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1421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</a:t>
            </a:r>
            <a:r>
              <a:rPr lang="en-US" dirty="0" smtClean="0"/>
              <a:t>Get</a:t>
            </a:r>
            <a:r>
              <a:rPr lang="en-US" baseline="0" dirty="0" smtClean="0"/>
              <a:t> method callback with response object</a:t>
            </a:r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aseline="0" dirty="0" smtClean="0"/>
              <a:t>Event triggers (on "data", on "end")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smtClean="0"/>
              <a:t>Nested functional implementations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Execution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</a:t>
            </a:r>
            <a:r>
              <a:rPr lang="en-US" baseline="0" dirty="0" smtClean="0"/>
              <a:t> node template and 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handler.js</a:t>
            </a:r>
            <a:endParaRPr lang="en-US" dirty="0" smtClean="0"/>
          </a:p>
          <a:p>
            <a:r>
              <a:rPr lang="en-US" dirty="0" smtClean="0"/>
              <a:t>2) If </a:t>
            </a:r>
            <a:r>
              <a:rPr lang="en-US" dirty="0" err="1" smtClean="0"/>
              <a:t>serverless</a:t>
            </a:r>
            <a:r>
              <a:rPr lang="en-US" dirty="0" smtClean="0"/>
              <a:t> "not</a:t>
            </a:r>
            <a:r>
              <a:rPr lang="en-US" baseline="0" dirty="0" smtClean="0"/>
              <a:t> found" ensure </a:t>
            </a:r>
            <a:r>
              <a:rPr lang="en-US" baseline="0" dirty="0" err="1" smtClean="0"/>
              <a:t>node_modules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/bin is in your $PATH -OR-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--global (with</a:t>
            </a:r>
            <a:r>
              <a:rPr lang="en-US" sz="1200" baseline="0" dirty="0" smtClean="0">
                <a:latin typeface="Courier" charset="0"/>
                <a:ea typeface="Courier" charset="0"/>
                <a:cs typeface="Courier" charset="0"/>
              </a:rPr>
              <a:t> root) </a:t>
            </a:r>
            <a:endParaRPr lang="en-US" baseline="0" dirty="0" smtClean="0"/>
          </a:p>
          <a:p>
            <a:r>
              <a:rPr lang="en-US" baseline="0" dirty="0" smtClean="0"/>
              <a:t>3) Alternatively you can create "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-java-maven"</a:t>
            </a:r>
          </a:p>
          <a:p>
            <a:r>
              <a:rPr lang="en-US" baseline="0" dirty="0" smtClean="0"/>
              <a:t>4) If deploy fails, check credentials for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" profile</a:t>
            </a:r>
          </a:p>
          <a:p>
            <a:r>
              <a:rPr lang="en-US" baseline="0" dirty="0" smtClean="0"/>
              <a:t>5) Modify the code and re-deploy the function only: "</a:t>
            </a:r>
            <a:r>
              <a:rPr lang="en-US" dirty="0" err="1" smtClean="0"/>
              <a:t>serverless</a:t>
            </a:r>
            <a:r>
              <a:rPr lang="en-US" dirty="0" smtClean="0"/>
              <a:t> deploy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dirty="0" smtClean="0"/>
              <a:t> hello"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Create/deploy Java svc as well.  Compare local and deployed sizes.  Compare execution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http (path &amp; method) and re-deploy the service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baseline="0" dirty="0" smtClean="0"/>
              <a:t>Examine the input event in the response.  Comment in the handler and re-deploy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deploy function -f hello"</a:t>
            </a:r>
          </a:p>
          <a:p>
            <a:r>
              <a:rPr lang="en-US" baseline="0" dirty="0" smtClean="0"/>
              <a:t>3) Copy URL to ajax html (</a:t>
            </a:r>
            <a:r>
              <a:rPr lang="en-US" baseline="0" dirty="0" err="1" smtClean="0"/>
              <a:t>slac</a:t>
            </a:r>
            <a:r>
              <a:rPr lang="en-US" baseline="0" dirty="0" smtClean="0"/>
              <a:t>) and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cors</a:t>
            </a:r>
            <a:r>
              <a:rPr lang="en-US" baseline="0" dirty="0" smtClean="0"/>
              <a:t> and test ... why didn't it work?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Modify code handler and re-test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4" Type="http://schemas.openxmlformats.org/officeDocument/2006/relationships/image" Target="../media/image5.png"/><Relationship Id="rId5" Type="http://schemas.microsoft.com/office/2011/relationships/webextension" Target="../webextensions/webextension6.xm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ztspvPYybI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5" Type="http://schemas.openxmlformats.org/officeDocument/2006/relationships/hyperlink" Target="https://github.com/rsnestor/slac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12factor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rverless.com/framework/docs/providers/aws/cli-reference/cre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Events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Event configuration abstractions available for: API Gateway,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S3, and others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Several HTTP Endpoint configuration options for API Gateway: lambda-proxy, lambda, http-proxy, http, and mock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LAMBDA-PROXY (default) passes the http request to your code.  No need to configure each endpoint separately in API Gateway.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877695"/>
                  </p:ext>
                </p:extLst>
              </p:nvPr>
            </p:nvGraphicFramePr>
            <p:xfrm>
              <a:off x="838200" y="5230118"/>
              <a:ext cx="10515600" cy="1144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230118"/>
                <a:ext cx="10515600" cy="114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4985"/>
                  </p:ext>
                </p:extLst>
              </p:nvPr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990600" y="3978128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978128"/>
                <a:ext cx="10515600" cy="132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/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and extremely performant, event based platform that is ideal serverless implementations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Multi-threading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emulates concurrency but is expensive (context switching and memory)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bash-3.2$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454399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repo (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https://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github.com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rsnestor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slac.git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Client Example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Architectures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Autonomous functional execution on demand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Microservices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https://12factor.net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AWS, lambda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instanceOf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function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Primary languages supported are Java, Python, and JavaScript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Framework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source build and deployment tool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 for multiple public cloud providers (Google, Azure, and AWS)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Multi-language support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Abstracts configuration and deployment orchestration details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Supports the integration with several cloud services including event/messaging, database, and file I/O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Hello World!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--help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--template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aws-nodejs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aws-node-foo-svc1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invoke -f hello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60573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Simple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install (use root for global)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Many service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templates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options 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node, java)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Re-deploy functions independently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Local invocation of functions for testing before deployment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const url = \&quot;http://localhost:3000\&quot;;\n\nhttp.get(url, (res) =&gt; {\n  res.setEncoding(\&quot;utf8\&quot;);\n  let body = \&quot;\&quot;;\n  res.on(\&quot;data\&quot;, data =&gt; { body += data; });\n  res.on(\&quot;end\&quot;, () =&gt; {\n    console.log('STATUS: ' + res.statusCode);\n    console.log('HEADER: ' + JSON.stringify(res.headers));\n    console.log('CONTENT-TYPE: ' + res.headers['content-type']);\n    console.log('BODY: ' + body);\n  });\n});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DD9BFBB-1184-4840-89A3-8DF150018B4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0511681-F3C9-C240-B29A-84377B9A3FA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C804D67-ED73-BF4C-8FAE-61E15076D884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    headers: {\n      \&quot;Access-Control-Allow-Origin\&quot; : \&quot;*\&quot;, // enable CORS\n      \&quot;Access-Control-Allow-Credentials\&quot; : true // cookies and https\n    },\n    body: JSON.stringify({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A4D3909D-FE39-DF4A-8BC2-5A8641C7037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636</Words>
  <Application>Microsoft Macintosh PowerPoint</Application>
  <PresentationFormat>Widescreen</PresentationFormat>
  <Paragraphs>92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</vt:lpstr>
      <vt:lpstr>Arial</vt:lpstr>
      <vt:lpstr>Office Theme</vt:lpstr>
      <vt:lpstr>Serverless Programming with ES6</vt:lpstr>
      <vt:lpstr>ES6 and node.js </vt:lpstr>
      <vt:lpstr>Node.js - A Brief Discussion</vt:lpstr>
      <vt:lpstr>Node.js Housekeeping</vt:lpstr>
      <vt:lpstr>Node.js Getting Started </vt:lpstr>
      <vt:lpstr>Node.js Client Example </vt:lpstr>
      <vt:lpstr>Serverless Architectures</vt:lpstr>
      <vt:lpstr>The Serverless Framework</vt:lpstr>
      <vt:lpstr>Serverless Hello World!</vt:lpstr>
      <vt:lpstr>Serverless AWS Events</vt:lpstr>
      <vt:lpstr>Lambda-proxy and CORS</vt:lpstr>
      <vt:lpstr>Lambda-proxy and CORS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Trish Nestor</cp:lastModifiedBy>
  <cp:revision>34</cp:revision>
  <dcterms:created xsi:type="dcterms:W3CDTF">2017-09-09T20:29:02Z</dcterms:created>
  <dcterms:modified xsi:type="dcterms:W3CDTF">2017-09-11T03:47:50Z</dcterms:modified>
</cp:coreProperties>
</file>