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ry\School\Spring%202014\CS%20124\proj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Baseline vs</a:t>
            </a:r>
            <a:r>
              <a:rPr lang="en-US" baseline="0"/>
              <a:t> Improved Performance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Baseline</c:v>
          </c:tx>
          <c:marker>
            <c:symbol val="none"/>
          </c:marker>
          <c:val>
            <c:numRef>
              <c:f>Sheet1!$A$1:$A$1000</c:f>
              <c:numCache>
                <c:formatCode>General</c:formatCode>
                <c:ptCount val="1000"/>
                <c:pt idx="0">
                  <c:v>10283</c:v>
                </c:pt>
                <c:pt idx="1">
                  <c:v>16673</c:v>
                </c:pt>
                <c:pt idx="2">
                  <c:v>19564</c:v>
                </c:pt>
                <c:pt idx="3">
                  <c:v>20544</c:v>
                </c:pt>
                <c:pt idx="4">
                  <c:v>26939</c:v>
                </c:pt>
                <c:pt idx="5">
                  <c:v>31118</c:v>
                </c:pt>
                <c:pt idx="6">
                  <c:v>31649</c:v>
                </c:pt>
                <c:pt idx="7">
                  <c:v>47785</c:v>
                </c:pt>
                <c:pt idx="8">
                  <c:v>52390</c:v>
                </c:pt>
                <c:pt idx="9">
                  <c:v>54122</c:v>
                </c:pt>
                <c:pt idx="10">
                  <c:v>75765</c:v>
                </c:pt>
                <c:pt idx="11">
                  <c:v>88873</c:v>
                </c:pt>
                <c:pt idx="12">
                  <c:v>92434</c:v>
                </c:pt>
                <c:pt idx="13">
                  <c:v>95507</c:v>
                </c:pt>
                <c:pt idx="14">
                  <c:v>97472</c:v>
                </c:pt>
                <c:pt idx="15">
                  <c:v>100776</c:v>
                </c:pt>
                <c:pt idx="16">
                  <c:v>113444</c:v>
                </c:pt>
                <c:pt idx="17">
                  <c:v>114019</c:v>
                </c:pt>
                <c:pt idx="18">
                  <c:v>114123</c:v>
                </c:pt>
                <c:pt idx="19">
                  <c:v>120713</c:v>
                </c:pt>
                <c:pt idx="20">
                  <c:v>134991</c:v>
                </c:pt>
                <c:pt idx="21">
                  <c:v>135076</c:v>
                </c:pt>
                <c:pt idx="22">
                  <c:v>147572</c:v>
                </c:pt>
                <c:pt idx="23">
                  <c:v>160482</c:v>
                </c:pt>
                <c:pt idx="24">
                  <c:v>165657</c:v>
                </c:pt>
                <c:pt idx="25">
                  <c:v>174104</c:v>
                </c:pt>
                <c:pt idx="26">
                  <c:v>180600</c:v>
                </c:pt>
                <c:pt idx="27">
                  <c:v>190140</c:v>
                </c:pt>
                <c:pt idx="28">
                  <c:v>193690</c:v>
                </c:pt>
                <c:pt idx="29">
                  <c:v>196870</c:v>
                </c:pt>
                <c:pt idx="30">
                  <c:v>218425</c:v>
                </c:pt>
                <c:pt idx="31">
                  <c:v>218745</c:v>
                </c:pt>
                <c:pt idx="32">
                  <c:v>226245</c:v>
                </c:pt>
                <c:pt idx="33">
                  <c:v>237083</c:v>
                </c:pt>
                <c:pt idx="34">
                  <c:v>243173</c:v>
                </c:pt>
                <c:pt idx="35">
                  <c:v>263098</c:v>
                </c:pt>
                <c:pt idx="36">
                  <c:v>267424</c:v>
                </c:pt>
                <c:pt idx="37">
                  <c:v>270859</c:v>
                </c:pt>
                <c:pt idx="38">
                  <c:v>280449</c:v>
                </c:pt>
                <c:pt idx="39">
                  <c:v>287304</c:v>
                </c:pt>
                <c:pt idx="40">
                  <c:v>293990</c:v>
                </c:pt>
                <c:pt idx="41">
                  <c:v>296255</c:v>
                </c:pt>
                <c:pt idx="42">
                  <c:v>296790</c:v>
                </c:pt>
                <c:pt idx="43">
                  <c:v>298075</c:v>
                </c:pt>
                <c:pt idx="44">
                  <c:v>300565</c:v>
                </c:pt>
                <c:pt idx="45">
                  <c:v>300635</c:v>
                </c:pt>
                <c:pt idx="46">
                  <c:v>301776</c:v>
                </c:pt>
                <c:pt idx="47">
                  <c:v>304176</c:v>
                </c:pt>
                <c:pt idx="48">
                  <c:v>305746</c:v>
                </c:pt>
                <c:pt idx="49">
                  <c:v>319609</c:v>
                </c:pt>
                <c:pt idx="50">
                  <c:v>338594</c:v>
                </c:pt>
                <c:pt idx="51">
                  <c:v>345285</c:v>
                </c:pt>
                <c:pt idx="52">
                  <c:v>345719</c:v>
                </c:pt>
                <c:pt idx="53">
                  <c:v>346514</c:v>
                </c:pt>
                <c:pt idx="54">
                  <c:v>351519</c:v>
                </c:pt>
                <c:pt idx="55">
                  <c:v>356296</c:v>
                </c:pt>
                <c:pt idx="56">
                  <c:v>362305</c:v>
                </c:pt>
                <c:pt idx="57">
                  <c:v>363520</c:v>
                </c:pt>
                <c:pt idx="58">
                  <c:v>371918</c:v>
                </c:pt>
                <c:pt idx="59">
                  <c:v>371919</c:v>
                </c:pt>
                <c:pt idx="60">
                  <c:v>390232</c:v>
                </c:pt>
                <c:pt idx="61">
                  <c:v>390432</c:v>
                </c:pt>
                <c:pt idx="62">
                  <c:v>391485</c:v>
                </c:pt>
                <c:pt idx="63">
                  <c:v>392536</c:v>
                </c:pt>
                <c:pt idx="64">
                  <c:v>401830</c:v>
                </c:pt>
                <c:pt idx="65">
                  <c:v>401873</c:v>
                </c:pt>
                <c:pt idx="66">
                  <c:v>401941</c:v>
                </c:pt>
                <c:pt idx="67">
                  <c:v>409044</c:v>
                </c:pt>
                <c:pt idx="68">
                  <c:v>428305</c:v>
                </c:pt>
                <c:pt idx="69">
                  <c:v>440016</c:v>
                </c:pt>
                <c:pt idx="70">
                  <c:v>446906</c:v>
                </c:pt>
                <c:pt idx="71">
                  <c:v>457477</c:v>
                </c:pt>
                <c:pt idx="72">
                  <c:v>457537</c:v>
                </c:pt>
                <c:pt idx="73">
                  <c:v>458987</c:v>
                </c:pt>
                <c:pt idx="74">
                  <c:v>460147</c:v>
                </c:pt>
                <c:pt idx="75">
                  <c:v>460197</c:v>
                </c:pt>
                <c:pt idx="76">
                  <c:v>466837</c:v>
                </c:pt>
                <c:pt idx="77">
                  <c:v>470647</c:v>
                </c:pt>
                <c:pt idx="78">
                  <c:v>478188</c:v>
                </c:pt>
                <c:pt idx="79">
                  <c:v>481748</c:v>
                </c:pt>
                <c:pt idx="80">
                  <c:v>492348</c:v>
                </c:pt>
                <c:pt idx="81">
                  <c:v>493108</c:v>
                </c:pt>
                <c:pt idx="82">
                  <c:v>508108</c:v>
                </c:pt>
                <c:pt idx="83">
                  <c:v>508558</c:v>
                </c:pt>
                <c:pt idx="84">
                  <c:v>520180</c:v>
                </c:pt>
                <c:pt idx="85">
                  <c:v>532760</c:v>
                </c:pt>
                <c:pt idx="86">
                  <c:v>535100</c:v>
                </c:pt>
                <c:pt idx="87">
                  <c:v>535960</c:v>
                </c:pt>
                <c:pt idx="88">
                  <c:v>536150</c:v>
                </c:pt>
                <c:pt idx="89">
                  <c:v>544700</c:v>
                </c:pt>
                <c:pt idx="90">
                  <c:v>547761</c:v>
                </c:pt>
                <c:pt idx="91">
                  <c:v>562241</c:v>
                </c:pt>
                <c:pt idx="92">
                  <c:v>565621</c:v>
                </c:pt>
                <c:pt idx="93">
                  <c:v>568901</c:v>
                </c:pt>
                <c:pt idx="94">
                  <c:v>568901</c:v>
                </c:pt>
                <c:pt idx="95">
                  <c:v>569301</c:v>
                </c:pt>
                <c:pt idx="96">
                  <c:v>570321</c:v>
                </c:pt>
                <c:pt idx="97">
                  <c:v>570321</c:v>
                </c:pt>
                <c:pt idx="98">
                  <c:v>578891</c:v>
                </c:pt>
                <c:pt idx="99">
                  <c:v>579031</c:v>
                </c:pt>
                <c:pt idx="100">
                  <c:v>596926</c:v>
                </c:pt>
                <c:pt idx="101">
                  <c:v>596926</c:v>
                </c:pt>
                <c:pt idx="102">
                  <c:v>598756</c:v>
                </c:pt>
                <c:pt idx="103">
                  <c:v>601536</c:v>
                </c:pt>
                <c:pt idx="104">
                  <c:v>606966</c:v>
                </c:pt>
                <c:pt idx="105">
                  <c:v>607776</c:v>
                </c:pt>
                <c:pt idx="106">
                  <c:v>610376</c:v>
                </c:pt>
                <c:pt idx="107">
                  <c:v>616617</c:v>
                </c:pt>
                <c:pt idx="108">
                  <c:v>620897</c:v>
                </c:pt>
                <c:pt idx="109">
                  <c:v>641798</c:v>
                </c:pt>
                <c:pt idx="110">
                  <c:v>643838</c:v>
                </c:pt>
                <c:pt idx="111">
                  <c:v>649688</c:v>
                </c:pt>
                <c:pt idx="112">
                  <c:v>655649</c:v>
                </c:pt>
                <c:pt idx="113">
                  <c:v>666260</c:v>
                </c:pt>
                <c:pt idx="114">
                  <c:v>666710</c:v>
                </c:pt>
                <c:pt idx="115">
                  <c:v>681341</c:v>
                </c:pt>
                <c:pt idx="116">
                  <c:v>681671</c:v>
                </c:pt>
                <c:pt idx="117">
                  <c:v>682481</c:v>
                </c:pt>
                <c:pt idx="118">
                  <c:v>685941</c:v>
                </c:pt>
                <c:pt idx="119">
                  <c:v>694692</c:v>
                </c:pt>
                <c:pt idx="120">
                  <c:v>697382</c:v>
                </c:pt>
                <c:pt idx="121">
                  <c:v>697402</c:v>
                </c:pt>
                <c:pt idx="122">
                  <c:v>700522</c:v>
                </c:pt>
                <c:pt idx="123">
                  <c:v>700892</c:v>
                </c:pt>
                <c:pt idx="124">
                  <c:v>701172</c:v>
                </c:pt>
                <c:pt idx="125">
                  <c:v>701602</c:v>
                </c:pt>
                <c:pt idx="126">
                  <c:v>707983</c:v>
                </c:pt>
                <c:pt idx="127">
                  <c:v>712743</c:v>
                </c:pt>
                <c:pt idx="128">
                  <c:v>713003</c:v>
                </c:pt>
                <c:pt idx="129">
                  <c:v>715103</c:v>
                </c:pt>
                <c:pt idx="130">
                  <c:v>731503</c:v>
                </c:pt>
                <c:pt idx="131">
                  <c:v>734564</c:v>
                </c:pt>
                <c:pt idx="132">
                  <c:v>752026</c:v>
                </c:pt>
                <c:pt idx="133">
                  <c:v>761777</c:v>
                </c:pt>
                <c:pt idx="134">
                  <c:v>775608</c:v>
                </c:pt>
                <c:pt idx="135">
                  <c:v>777418</c:v>
                </c:pt>
                <c:pt idx="136">
                  <c:v>788588</c:v>
                </c:pt>
                <c:pt idx="137">
                  <c:v>795058</c:v>
                </c:pt>
                <c:pt idx="138">
                  <c:v>796898</c:v>
                </c:pt>
                <c:pt idx="139">
                  <c:v>799358</c:v>
                </c:pt>
                <c:pt idx="140">
                  <c:v>799798</c:v>
                </c:pt>
                <c:pt idx="141">
                  <c:v>803739</c:v>
                </c:pt>
                <c:pt idx="142">
                  <c:v>808729</c:v>
                </c:pt>
                <c:pt idx="143">
                  <c:v>808969</c:v>
                </c:pt>
                <c:pt idx="144">
                  <c:v>808979</c:v>
                </c:pt>
                <c:pt idx="145">
                  <c:v>808989</c:v>
                </c:pt>
                <c:pt idx="146">
                  <c:v>818400</c:v>
                </c:pt>
                <c:pt idx="147">
                  <c:v>818990</c:v>
                </c:pt>
                <c:pt idx="148">
                  <c:v>819770</c:v>
                </c:pt>
                <c:pt idx="149">
                  <c:v>830453</c:v>
                </c:pt>
                <c:pt idx="150">
                  <c:v>848466</c:v>
                </c:pt>
                <c:pt idx="151">
                  <c:v>867937</c:v>
                </c:pt>
                <c:pt idx="152">
                  <c:v>873107</c:v>
                </c:pt>
                <c:pt idx="153">
                  <c:v>873777</c:v>
                </c:pt>
                <c:pt idx="154">
                  <c:v>885830</c:v>
                </c:pt>
                <c:pt idx="155">
                  <c:v>886470</c:v>
                </c:pt>
                <c:pt idx="156">
                  <c:v>886740</c:v>
                </c:pt>
                <c:pt idx="157">
                  <c:v>886740</c:v>
                </c:pt>
                <c:pt idx="158">
                  <c:v>890041</c:v>
                </c:pt>
                <c:pt idx="159">
                  <c:v>890131</c:v>
                </c:pt>
                <c:pt idx="160">
                  <c:v>894252</c:v>
                </c:pt>
                <c:pt idx="161">
                  <c:v>894572</c:v>
                </c:pt>
                <c:pt idx="162">
                  <c:v>896242</c:v>
                </c:pt>
                <c:pt idx="163">
                  <c:v>899903</c:v>
                </c:pt>
                <c:pt idx="164">
                  <c:v>902153</c:v>
                </c:pt>
                <c:pt idx="165">
                  <c:v>905933</c:v>
                </c:pt>
                <c:pt idx="166">
                  <c:v>906483</c:v>
                </c:pt>
                <c:pt idx="167">
                  <c:v>907463</c:v>
                </c:pt>
                <c:pt idx="168">
                  <c:v>913444</c:v>
                </c:pt>
                <c:pt idx="169">
                  <c:v>914105</c:v>
                </c:pt>
                <c:pt idx="170">
                  <c:v>918056</c:v>
                </c:pt>
                <c:pt idx="171">
                  <c:v>918706</c:v>
                </c:pt>
                <c:pt idx="172">
                  <c:v>919156</c:v>
                </c:pt>
                <c:pt idx="173">
                  <c:v>923080</c:v>
                </c:pt>
                <c:pt idx="174">
                  <c:v>923081</c:v>
                </c:pt>
                <c:pt idx="175">
                  <c:v>929632</c:v>
                </c:pt>
                <c:pt idx="176">
                  <c:v>935612</c:v>
                </c:pt>
                <c:pt idx="177">
                  <c:v>936092</c:v>
                </c:pt>
                <c:pt idx="178">
                  <c:v>939763</c:v>
                </c:pt>
                <c:pt idx="179">
                  <c:v>939923</c:v>
                </c:pt>
                <c:pt idx="180">
                  <c:v>951055</c:v>
                </c:pt>
                <c:pt idx="181">
                  <c:v>955186</c:v>
                </c:pt>
                <c:pt idx="182">
                  <c:v>960446</c:v>
                </c:pt>
                <c:pt idx="183">
                  <c:v>961247</c:v>
                </c:pt>
                <c:pt idx="184">
                  <c:v>966628</c:v>
                </c:pt>
                <c:pt idx="185">
                  <c:v>967228</c:v>
                </c:pt>
                <c:pt idx="186">
                  <c:v>973188</c:v>
                </c:pt>
                <c:pt idx="187">
                  <c:v>979349</c:v>
                </c:pt>
                <c:pt idx="188">
                  <c:v>980210</c:v>
                </c:pt>
                <c:pt idx="189">
                  <c:v>987820</c:v>
                </c:pt>
                <c:pt idx="190">
                  <c:v>998623</c:v>
                </c:pt>
                <c:pt idx="191">
                  <c:v>1000003</c:v>
                </c:pt>
                <c:pt idx="192">
                  <c:v>1004735</c:v>
                </c:pt>
                <c:pt idx="193">
                  <c:v>1006756</c:v>
                </c:pt>
                <c:pt idx="194">
                  <c:v>1018687</c:v>
                </c:pt>
                <c:pt idx="195">
                  <c:v>1020247</c:v>
                </c:pt>
                <c:pt idx="196">
                  <c:v>1021457</c:v>
                </c:pt>
                <c:pt idx="197">
                  <c:v>1030848</c:v>
                </c:pt>
                <c:pt idx="198">
                  <c:v>1038320</c:v>
                </c:pt>
                <c:pt idx="199">
                  <c:v>1047351</c:v>
                </c:pt>
                <c:pt idx="200">
                  <c:v>1049961</c:v>
                </c:pt>
                <c:pt idx="201">
                  <c:v>1052562</c:v>
                </c:pt>
                <c:pt idx="202">
                  <c:v>1052752</c:v>
                </c:pt>
                <c:pt idx="203">
                  <c:v>1064764</c:v>
                </c:pt>
                <c:pt idx="204">
                  <c:v>1065744</c:v>
                </c:pt>
                <c:pt idx="205">
                  <c:v>1065774</c:v>
                </c:pt>
                <c:pt idx="206">
                  <c:v>1066854</c:v>
                </c:pt>
                <c:pt idx="207">
                  <c:v>1073645</c:v>
                </c:pt>
                <c:pt idx="208">
                  <c:v>1073715</c:v>
                </c:pt>
                <c:pt idx="209">
                  <c:v>1078325</c:v>
                </c:pt>
                <c:pt idx="210">
                  <c:v>1078815</c:v>
                </c:pt>
                <c:pt idx="211">
                  <c:v>1087077</c:v>
                </c:pt>
                <c:pt idx="212">
                  <c:v>1093718</c:v>
                </c:pt>
                <c:pt idx="213">
                  <c:v>1098918</c:v>
                </c:pt>
                <c:pt idx="214">
                  <c:v>1105998</c:v>
                </c:pt>
                <c:pt idx="215">
                  <c:v>1111269</c:v>
                </c:pt>
                <c:pt idx="216">
                  <c:v>1120100</c:v>
                </c:pt>
                <c:pt idx="217">
                  <c:v>1121080</c:v>
                </c:pt>
                <c:pt idx="218">
                  <c:v>1124280</c:v>
                </c:pt>
                <c:pt idx="219">
                  <c:v>1126530</c:v>
                </c:pt>
                <c:pt idx="220">
                  <c:v>1128240</c:v>
                </c:pt>
                <c:pt idx="221">
                  <c:v>1143252</c:v>
                </c:pt>
                <c:pt idx="222">
                  <c:v>1143322</c:v>
                </c:pt>
                <c:pt idx="223">
                  <c:v>1145293</c:v>
                </c:pt>
                <c:pt idx="224">
                  <c:v>1146883</c:v>
                </c:pt>
                <c:pt idx="225">
                  <c:v>1160443</c:v>
                </c:pt>
                <c:pt idx="226">
                  <c:v>1162383</c:v>
                </c:pt>
                <c:pt idx="227">
                  <c:v>1173344</c:v>
                </c:pt>
                <c:pt idx="228">
                  <c:v>1173374</c:v>
                </c:pt>
                <c:pt idx="229">
                  <c:v>1173414</c:v>
                </c:pt>
                <c:pt idx="230">
                  <c:v>1177344</c:v>
                </c:pt>
                <c:pt idx="231">
                  <c:v>1177404</c:v>
                </c:pt>
                <c:pt idx="232">
                  <c:v>1189236</c:v>
                </c:pt>
                <c:pt idx="233">
                  <c:v>1193206</c:v>
                </c:pt>
                <c:pt idx="234">
                  <c:v>1198447</c:v>
                </c:pt>
                <c:pt idx="235">
                  <c:v>1199787</c:v>
                </c:pt>
                <c:pt idx="236">
                  <c:v>1203877</c:v>
                </c:pt>
                <c:pt idx="237">
                  <c:v>1204467</c:v>
                </c:pt>
                <c:pt idx="238">
                  <c:v>1207997</c:v>
                </c:pt>
                <c:pt idx="239">
                  <c:v>1224098</c:v>
                </c:pt>
                <c:pt idx="240">
                  <c:v>1225188</c:v>
                </c:pt>
                <c:pt idx="241">
                  <c:v>1227668</c:v>
                </c:pt>
                <c:pt idx="242">
                  <c:v>1232888</c:v>
                </c:pt>
                <c:pt idx="243">
                  <c:v>1236878</c:v>
                </c:pt>
                <c:pt idx="244">
                  <c:v>1239558</c:v>
                </c:pt>
                <c:pt idx="245">
                  <c:v>1247409</c:v>
                </c:pt>
                <c:pt idx="246">
                  <c:v>1248609</c:v>
                </c:pt>
                <c:pt idx="247">
                  <c:v>1250569</c:v>
                </c:pt>
                <c:pt idx="248">
                  <c:v>1252009</c:v>
                </c:pt>
                <c:pt idx="249">
                  <c:v>1252949</c:v>
                </c:pt>
                <c:pt idx="250">
                  <c:v>1255099</c:v>
                </c:pt>
                <c:pt idx="251">
                  <c:v>1273431</c:v>
                </c:pt>
                <c:pt idx="252">
                  <c:v>1276881</c:v>
                </c:pt>
                <c:pt idx="253">
                  <c:v>1277941</c:v>
                </c:pt>
                <c:pt idx="254">
                  <c:v>1281351</c:v>
                </c:pt>
                <c:pt idx="255">
                  <c:v>1283411</c:v>
                </c:pt>
                <c:pt idx="256">
                  <c:v>1283421</c:v>
                </c:pt>
                <c:pt idx="257">
                  <c:v>1286892</c:v>
                </c:pt>
                <c:pt idx="258">
                  <c:v>1287612</c:v>
                </c:pt>
                <c:pt idx="259">
                  <c:v>1300914</c:v>
                </c:pt>
                <c:pt idx="260">
                  <c:v>1302174</c:v>
                </c:pt>
                <c:pt idx="261">
                  <c:v>1302294</c:v>
                </c:pt>
                <c:pt idx="262">
                  <c:v>1302634</c:v>
                </c:pt>
                <c:pt idx="263">
                  <c:v>1309104</c:v>
                </c:pt>
                <c:pt idx="264">
                  <c:v>1309224</c:v>
                </c:pt>
                <c:pt idx="265">
                  <c:v>1309244</c:v>
                </c:pt>
                <c:pt idx="266">
                  <c:v>1315704</c:v>
                </c:pt>
                <c:pt idx="267">
                  <c:v>1317355</c:v>
                </c:pt>
                <c:pt idx="268">
                  <c:v>1319205</c:v>
                </c:pt>
                <c:pt idx="269">
                  <c:v>1320705</c:v>
                </c:pt>
                <c:pt idx="270">
                  <c:v>1328505</c:v>
                </c:pt>
                <c:pt idx="271">
                  <c:v>1331426</c:v>
                </c:pt>
                <c:pt idx="272">
                  <c:v>1336216</c:v>
                </c:pt>
                <c:pt idx="273">
                  <c:v>1337016</c:v>
                </c:pt>
                <c:pt idx="274">
                  <c:v>1343257</c:v>
                </c:pt>
                <c:pt idx="275">
                  <c:v>1343267</c:v>
                </c:pt>
                <c:pt idx="276">
                  <c:v>1343467</c:v>
                </c:pt>
                <c:pt idx="277">
                  <c:v>1344557</c:v>
                </c:pt>
                <c:pt idx="278">
                  <c:v>1344627</c:v>
                </c:pt>
                <c:pt idx="279">
                  <c:v>1358308</c:v>
                </c:pt>
                <c:pt idx="280">
                  <c:v>1360658</c:v>
                </c:pt>
                <c:pt idx="281">
                  <c:v>1367218</c:v>
                </c:pt>
                <c:pt idx="282">
                  <c:v>1367558</c:v>
                </c:pt>
                <c:pt idx="283">
                  <c:v>1369148</c:v>
                </c:pt>
                <c:pt idx="284">
                  <c:v>1384043</c:v>
                </c:pt>
                <c:pt idx="285">
                  <c:v>1390704</c:v>
                </c:pt>
                <c:pt idx="286">
                  <c:v>1398794</c:v>
                </c:pt>
                <c:pt idx="287">
                  <c:v>1400794</c:v>
                </c:pt>
                <c:pt idx="288">
                  <c:v>1402254</c:v>
                </c:pt>
                <c:pt idx="289">
                  <c:v>1402564</c:v>
                </c:pt>
                <c:pt idx="290">
                  <c:v>1407996</c:v>
                </c:pt>
                <c:pt idx="291">
                  <c:v>1408436</c:v>
                </c:pt>
                <c:pt idx="292">
                  <c:v>1415828</c:v>
                </c:pt>
                <c:pt idx="293">
                  <c:v>1417748</c:v>
                </c:pt>
                <c:pt idx="294">
                  <c:v>1417748</c:v>
                </c:pt>
                <c:pt idx="295">
                  <c:v>1419158</c:v>
                </c:pt>
                <c:pt idx="296">
                  <c:v>1421818</c:v>
                </c:pt>
                <c:pt idx="297">
                  <c:v>1425268</c:v>
                </c:pt>
                <c:pt idx="298">
                  <c:v>1430519</c:v>
                </c:pt>
                <c:pt idx="299">
                  <c:v>1431080</c:v>
                </c:pt>
                <c:pt idx="300">
                  <c:v>1432001</c:v>
                </c:pt>
                <c:pt idx="301">
                  <c:v>1450754</c:v>
                </c:pt>
                <c:pt idx="302">
                  <c:v>1451784</c:v>
                </c:pt>
                <c:pt idx="303">
                  <c:v>1456065</c:v>
                </c:pt>
                <c:pt idx="304">
                  <c:v>1468896</c:v>
                </c:pt>
                <c:pt idx="305">
                  <c:v>1470546</c:v>
                </c:pt>
                <c:pt idx="306">
                  <c:v>1480016</c:v>
                </c:pt>
                <c:pt idx="307">
                  <c:v>1485326</c:v>
                </c:pt>
                <c:pt idx="308">
                  <c:v>1485386</c:v>
                </c:pt>
                <c:pt idx="309">
                  <c:v>1492887</c:v>
                </c:pt>
                <c:pt idx="310">
                  <c:v>1500367</c:v>
                </c:pt>
                <c:pt idx="311">
                  <c:v>1505918</c:v>
                </c:pt>
                <c:pt idx="312">
                  <c:v>1509969</c:v>
                </c:pt>
                <c:pt idx="313">
                  <c:v>1527163</c:v>
                </c:pt>
                <c:pt idx="314">
                  <c:v>1538214</c:v>
                </c:pt>
                <c:pt idx="315">
                  <c:v>1551580</c:v>
                </c:pt>
                <c:pt idx="316">
                  <c:v>1555626</c:v>
                </c:pt>
                <c:pt idx="317">
                  <c:v>1556770</c:v>
                </c:pt>
                <c:pt idx="318">
                  <c:v>1571307</c:v>
                </c:pt>
                <c:pt idx="319">
                  <c:v>1578187</c:v>
                </c:pt>
                <c:pt idx="320">
                  <c:v>1580131</c:v>
                </c:pt>
                <c:pt idx="321">
                  <c:v>1589728</c:v>
                </c:pt>
                <c:pt idx="322">
                  <c:v>1601667</c:v>
                </c:pt>
                <c:pt idx="323">
                  <c:v>1605425</c:v>
                </c:pt>
                <c:pt idx="324">
                  <c:v>1606474</c:v>
                </c:pt>
                <c:pt idx="325">
                  <c:v>1609076</c:v>
                </c:pt>
                <c:pt idx="326">
                  <c:v>1610376</c:v>
                </c:pt>
                <c:pt idx="327">
                  <c:v>1615597</c:v>
                </c:pt>
                <c:pt idx="328">
                  <c:v>1616627</c:v>
                </c:pt>
                <c:pt idx="329">
                  <c:v>1619037</c:v>
                </c:pt>
                <c:pt idx="330">
                  <c:v>1624898</c:v>
                </c:pt>
                <c:pt idx="331">
                  <c:v>1631038</c:v>
                </c:pt>
                <c:pt idx="332">
                  <c:v>1640389</c:v>
                </c:pt>
                <c:pt idx="333">
                  <c:v>1643930</c:v>
                </c:pt>
                <c:pt idx="334">
                  <c:v>1652811</c:v>
                </c:pt>
                <c:pt idx="335">
                  <c:v>1653201</c:v>
                </c:pt>
                <c:pt idx="336">
                  <c:v>1654662</c:v>
                </c:pt>
                <c:pt idx="337">
                  <c:v>1654932</c:v>
                </c:pt>
                <c:pt idx="338">
                  <c:v>1669005</c:v>
                </c:pt>
                <c:pt idx="339">
                  <c:v>1669865</c:v>
                </c:pt>
                <c:pt idx="340">
                  <c:v>1677856</c:v>
                </c:pt>
                <c:pt idx="341">
                  <c:v>1679877</c:v>
                </c:pt>
                <c:pt idx="342">
                  <c:v>1686338</c:v>
                </c:pt>
                <c:pt idx="343">
                  <c:v>1686558</c:v>
                </c:pt>
                <c:pt idx="344">
                  <c:v>1691463</c:v>
                </c:pt>
                <c:pt idx="345">
                  <c:v>1710075</c:v>
                </c:pt>
                <c:pt idx="346">
                  <c:v>1716035</c:v>
                </c:pt>
                <c:pt idx="347">
                  <c:v>1716855</c:v>
                </c:pt>
                <c:pt idx="348">
                  <c:v>1718975</c:v>
                </c:pt>
                <c:pt idx="349">
                  <c:v>1730140</c:v>
                </c:pt>
                <c:pt idx="350">
                  <c:v>1730383</c:v>
                </c:pt>
                <c:pt idx="351">
                  <c:v>1737815</c:v>
                </c:pt>
                <c:pt idx="352">
                  <c:v>1750722</c:v>
                </c:pt>
                <c:pt idx="353">
                  <c:v>1754213</c:v>
                </c:pt>
                <c:pt idx="354">
                  <c:v>1759301</c:v>
                </c:pt>
                <c:pt idx="355">
                  <c:v>1762803</c:v>
                </c:pt>
                <c:pt idx="356">
                  <c:v>1767824</c:v>
                </c:pt>
                <c:pt idx="357">
                  <c:v>1778827</c:v>
                </c:pt>
                <c:pt idx="358">
                  <c:v>1788438</c:v>
                </c:pt>
                <c:pt idx="359">
                  <c:v>1789260</c:v>
                </c:pt>
                <c:pt idx="360">
                  <c:v>1789281</c:v>
                </c:pt>
                <c:pt idx="361">
                  <c:v>1789740</c:v>
                </c:pt>
                <c:pt idx="362">
                  <c:v>1800058</c:v>
                </c:pt>
                <c:pt idx="363">
                  <c:v>1802343</c:v>
                </c:pt>
                <c:pt idx="364">
                  <c:v>1802372</c:v>
                </c:pt>
                <c:pt idx="365">
                  <c:v>1804660</c:v>
                </c:pt>
                <c:pt idx="366">
                  <c:v>1805892</c:v>
                </c:pt>
                <c:pt idx="367">
                  <c:v>1807758</c:v>
                </c:pt>
                <c:pt idx="368">
                  <c:v>1811770</c:v>
                </c:pt>
                <c:pt idx="369">
                  <c:v>1816130</c:v>
                </c:pt>
                <c:pt idx="370">
                  <c:v>1818090</c:v>
                </c:pt>
                <c:pt idx="371">
                  <c:v>1818380</c:v>
                </c:pt>
                <c:pt idx="372">
                  <c:v>1837312</c:v>
                </c:pt>
                <c:pt idx="373">
                  <c:v>1839232</c:v>
                </c:pt>
                <c:pt idx="374">
                  <c:v>1842342</c:v>
                </c:pt>
                <c:pt idx="375">
                  <c:v>1850993</c:v>
                </c:pt>
                <c:pt idx="376">
                  <c:v>1856453</c:v>
                </c:pt>
                <c:pt idx="377">
                  <c:v>1863163</c:v>
                </c:pt>
                <c:pt idx="378">
                  <c:v>1870542</c:v>
                </c:pt>
                <c:pt idx="379">
                  <c:v>1870632</c:v>
                </c:pt>
                <c:pt idx="380">
                  <c:v>1876783</c:v>
                </c:pt>
                <c:pt idx="381">
                  <c:v>1880343</c:v>
                </c:pt>
                <c:pt idx="382">
                  <c:v>1889595</c:v>
                </c:pt>
                <c:pt idx="383">
                  <c:v>1892065</c:v>
                </c:pt>
                <c:pt idx="384">
                  <c:v>1905316</c:v>
                </c:pt>
                <c:pt idx="385">
                  <c:v>1905326</c:v>
                </c:pt>
                <c:pt idx="386">
                  <c:v>1918027</c:v>
                </c:pt>
                <c:pt idx="387">
                  <c:v>1919107</c:v>
                </c:pt>
                <c:pt idx="388">
                  <c:v>1920457</c:v>
                </c:pt>
                <c:pt idx="389">
                  <c:v>1929898</c:v>
                </c:pt>
                <c:pt idx="390">
                  <c:v>1930018</c:v>
                </c:pt>
                <c:pt idx="391">
                  <c:v>1947760</c:v>
                </c:pt>
                <c:pt idx="392">
                  <c:v>1951600</c:v>
                </c:pt>
                <c:pt idx="393">
                  <c:v>1952341</c:v>
                </c:pt>
                <c:pt idx="394">
                  <c:v>1963192</c:v>
                </c:pt>
                <c:pt idx="395">
                  <c:v>1969903</c:v>
                </c:pt>
                <c:pt idx="396">
                  <c:v>1977046</c:v>
                </c:pt>
                <c:pt idx="397">
                  <c:v>1977236</c:v>
                </c:pt>
                <c:pt idx="398">
                  <c:v>1990007</c:v>
                </c:pt>
                <c:pt idx="399">
                  <c:v>1992277</c:v>
                </c:pt>
                <c:pt idx="400">
                  <c:v>1996197</c:v>
                </c:pt>
                <c:pt idx="401">
                  <c:v>1999247</c:v>
                </c:pt>
                <c:pt idx="402">
                  <c:v>1999447</c:v>
                </c:pt>
                <c:pt idx="403">
                  <c:v>2013168</c:v>
                </c:pt>
                <c:pt idx="404">
                  <c:v>2020659</c:v>
                </c:pt>
                <c:pt idx="405">
                  <c:v>2023649</c:v>
                </c:pt>
                <c:pt idx="406">
                  <c:v>2023929</c:v>
                </c:pt>
                <c:pt idx="407">
                  <c:v>2029730</c:v>
                </c:pt>
                <c:pt idx="408">
                  <c:v>2033730</c:v>
                </c:pt>
                <c:pt idx="409">
                  <c:v>2039740</c:v>
                </c:pt>
                <c:pt idx="410">
                  <c:v>2054283</c:v>
                </c:pt>
                <c:pt idx="411">
                  <c:v>2059453</c:v>
                </c:pt>
                <c:pt idx="412">
                  <c:v>2071215</c:v>
                </c:pt>
                <c:pt idx="413">
                  <c:v>2072255</c:v>
                </c:pt>
                <c:pt idx="414">
                  <c:v>2091846</c:v>
                </c:pt>
                <c:pt idx="415">
                  <c:v>2094126</c:v>
                </c:pt>
                <c:pt idx="416">
                  <c:v>2109336</c:v>
                </c:pt>
                <c:pt idx="417">
                  <c:v>2112670</c:v>
                </c:pt>
                <c:pt idx="418">
                  <c:v>2112945</c:v>
                </c:pt>
                <c:pt idx="419">
                  <c:v>2114169</c:v>
                </c:pt>
                <c:pt idx="420">
                  <c:v>2118849</c:v>
                </c:pt>
                <c:pt idx="421">
                  <c:v>2127650</c:v>
                </c:pt>
                <c:pt idx="422">
                  <c:v>2127739</c:v>
                </c:pt>
                <c:pt idx="423">
                  <c:v>2127911</c:v>
                </c:pt>
                <c:pt idx="424">
                  <c:v>2130063</c:v>
                </c:pt>
                <c:pt idx="425">
                  <c:v>2136201</c:v>
                </c:pt>
                <c:pt idx="426">
                  <c:v>2136481</c:v>
                </c:pt>
                <c:pt idx="427">
                  <c:v>2147049</c:v>
                </c:pt>
                <c:pt idx="428">
                  <c:v>2148078</c:v>
                </c:pt>
                <c:pt idx="429">
                  <c:v>2151235</c:v>
                </c:pt>
                <c:pt idx="430">
                  <c:v>2159178</c:v>
                </c:pt>
                <c:pt idx="431">
                  <c:v>2176041</c:v>
                </c:pt>
                <c:pt idx="432">
                  <c:v>2183206</c:v>
                </c:pt>
                <c:pt idx="433">
                  <c:v>2183552</c:v>
                </c:pt>
                <c:pt idx="434">
                  <c:v>2185932</c:v>
                </c:pt>
                <c:pt idx="435">
                  <c:v>2202810</c:v>
                </c:pt>
                <c:pt idx="436">
                  <c:v>2204491</c:v>
                </c:pt>
                <c:pt idx="437">
                  <c:v>2207601</c:v>
                </c:pt>
                <c:pt idx="438">
                  <c:v>2208971</c:v>
                </c:pt>
                <c:pt idx="439">
                  <c:v>2222543</c:v>
                </c:pt>
                <c:pt idx="440">
                  <c:v>2230664</c:v>
                </c:pt>
                <c:pt idx="441">
                  <c:v>2232424</c:v>
                </c:pt>
                <c:pt idx="442">
                  <c:v>2235195</c:v>
                </c:pt>
                <c:pt idx="443">
                  <c:v>2243897</c:v>
                </c:pt>
                <c:pt idx="444">
                  <c:v>2245358</c:v>
                </c:pt>
                <c:pt idx="445">
                  <c:v>2250639</c:v>
                </c:pt>
                <c:pt idx="446">
                  <c:v>2258760</c:v>
                </c:pt>
                <c:pt idx="447">
                  <c:v>2262992</c:v>
                </c:pt>
                <c:pt idx="448">
                  <c:v>2271164</c:v>
                </c:pt>
                <c:pt idx="449">
                  <c:v>2277674</c:v>
                </c:pt>
                <c:pt idx="450">
                  <c:v>2278024</c:v>
                </c:pt>
                <c:pt idx="451">
                  <c:v>2278294</c:v>
                </c:pt>
                <c:pt idx="452">
                  <c:v>2282665</c:v>
                </c:pt>
                <c:pt idx="453">
                  <c:v>2282695</c:v>
                </c:pt>
                <c:pt idx="454">
                  <c:v>2285555</c:v>
                </c:pt>
                <c:pt idx="455">
                  <c:v>2291446</c:v>
                </c:pt>
                <c:pt idx="456">
                  <c:v>2302416</c:v>
                </c:pt>
                <c:pt idx="457">
                  <c:v>2305466</c:v>
                </c:pt>
                <c:pt idx="458">
                  <c:v>2317470</c:v>
                </c:pt>
                <c:pt idx="459">
                  <c:v>2323992</c:v>
                </c:pt>
                <c:pt idx="460">
                  <c:v>2342274</c:v>
                </c:pt>
                <c:pt idx="461">
                  <c:v>2342544</c:v>
                </c:pt>
                <c:pt idx="462">
                  <c:v>2343195</c:v>
                </c:pt>
                <c:pt idx="463">
                  <c:v>2357057</c:v>
                </c:pt>
                <c:pt idx="464">
                  <c:v>2362548</c:v>
                </c:pt>
                <c:pt idx="465">
                  <c:v>2363538</c:v>
                </c:pt>
                <c:pt idx="466">
                  <c:v>2380932</c:v>
                </c:pt>
                <c:pt idx="467">
                  <c:v>2389193</c:v>
                </c:pt>
                <c:pt idx="468">
                  <c:v>2400989</c:v>
                </c:pt>
                <c:pt idx="469">
                  <c:v>2401339</c:v>
                </c:pt>
                <c:pt idx="470">
                  <c:v>2406119</c:v>
                </c:pt>
                <c:pt idx="471">
                  <c:v>2407929</c:v>
                </c:pt>
                <c:pt idx="472">
                  <c:v>2424853</c:v>
                </c:pt>
                <c:pt idx="473">
                  <c:v>2437324</c:v>
                </c:pt>
                <c:pt idx="474">
                  <c:v>2441754</c:v>
                </c:pt>
                <c:pt idx="475">
                  <c:v>2443385</c:v>
                </c:pt>
                <c:pt idx="476">
                  <c:v>2445495</c:v>
                </c:pt>
                <c:pt idx="477">
                  <c:v>2446885</c:v>
                </c:pt>
                <c:pt idx="478">
                  <c:v>2448715</c:v>
                </c:pt>
                <c:pt idx="479">
                  <c:v>2452297</c:v>
                </c:pt>
                <c:pt idx="480">
                  <c:v>2452427</c:v>
                </c:pt>
                <c:pt idx="481">
                  <c:v>2458508</c:v>
                </c:pt>
                <c:pt idx="482">
                  <c:v>2463348</c:v>
                </c:pt>
                <c:pt idx="483">
                  <c:v>2464668</c:v>
                </c:pt>
                <c:pt idx="484">
                  <c:v>2465658</c:v>
                </c:pt>
                <c:pt idx="485">
                  <c:v>2474509</c:v>
                </c:pt>
                <c:pt idx="486">
                  <c:v>2475659</c:v>
                </c:pt>
                <c:pt idx="487">
                  <c:v>2477479</c:v>
                </c:pt>
                <c:pt idx="488">
                  <c:v>2482699</c:v>
                </c:pt>
                <c:pt idx="489">
                  <c:v>2493223</c:v>
                </c:pt>
                <c:pt idx="490">
                  <c:v>2505884</c:v>
                </c:pt>
                <c:pt idx="491">
                  <c:v>2507105</c:v>
                </c:pt>
                <c:pt idx="492">
                  <c:v>2509676</c:v>
                </c:pt>
                <c:pt idx="493">
                  <c:v>2515642</c:v>
                </c:pt>
                <c:pt idx="494">
                  <c:v>2529158</c:v>
                </c:pt>
                <c:pt idx="495">
                  <c:v>2540772</c:v>
                </c:pt>
                <c:pt idx="496">
                  <c:v>2546806</c:v>
                </c:pt>
                <c:pt idx="497">
                  <c:v>2547086</c:v>
                </c:pt>
                <c:pt idx="498">
                  <c:v>2547178</c:v>
                </c:pt>
                <c:pt idx="499">
                  <c:v>2547179</c:v>
                </c:pt>
                <c:pt idx="500">
                  <c:v>2549641</c:v>
                </c:pt>
                <c:pt idx="501">
                  <c:v>2558067</c:v>
                </c:pt>
                <c:pt idx="502">
                  <c:v>2558339</c:v>
                </c:pt>
                <c:pt idx="503">
                  <c:v>2562179</c:v>
                </c:pt>
                <c:pt idx="504">
                  <c:v>2564977</c:v>
                </c:pt>
                <c:pt idx="505">
                  <c:v>2565879</c:v>
                </c:pt>
                <c:pt idx="506">
                  <c:v>2565880</c:v>
                </c:pt>
                <c:pt idx="507">
                  <c:v>2574059</c:v>
                </c:pt>
                <c:pt idx="508">
                  <c:v>2584755</c:v>
                </c:pt>
                <c:pt idx="509">
                  <c:v>2591901</c:v>
                </c:pt>
                <c:pt idx="510">
                  <c:v>2609847</c:v>
                </c:pt>
                <c:pt idx="511">
                  <c:v>2619166</c:v>
                </c:pt>
                <c:pt idx="512">
                  <c:v>2620591</c:v>
                </c:pt>
                <c:pt idx="513">
                  <c:v>2633245</c:v>
                </c:pt>
                <c:pt idx="514">
                  <c:v>2634914</c:v>
                </c:pt>
                <c:pt idx="515">
                  <c:v>2637312</c:v>
                </c:pt>
                <c:pt idx="516">
                  <c:v>2637313</c:v>
                </c:pt>
                <c:pt idx="517">
                  <c:v>2637730</c:v>
                </c:pt>
                <c:pt idx="518">
                  <c:v>2637944</c:v>
                </c:pt>
                <c:pt idx="519">
                  <c:v>2640270</c:v>
                </c:pt>
                <c:pt idx="520">
                  <c:v>2641755</c:v>
                </c:pt>
                <c:pt idx="521">
                  <c:v>2650254</c:v>
                </c:pt>
                <c:pt idx="522">
                  <c:v>2653332</c:v>
                </c:pt>
                <c:pt idx="523">
                  <c:v>2656504</c:v>
                </c:pt>
                <c:pt idx="524">
                  <c:v>2659154</c:v>
                </c:pt>
                <c:pt idx="525">
                  <c:v>2664337</c:v>
                </c:pt>
                <c:pt idx="526">
                  <c:v>2664506</c:v>
                </c:pt>
                <c:pt idx="527">
                  <c:v>2672823</c:v>
                </c:pt>
                <c:pt idx="528">
                  <c:v>2677253</c:v>
                </c:pt>
                <c:pt idx="529">
                  <c:v>2685856</c:v>
                </c:pt>
                <c:pt idx="530">
                  <c:v>2695084</c:v>
                </c:pt>
                <c:pt idx="531">
                  <c:v>2696270</c:v>
                </c:pt>
                <c:pt idx="532">
                  <c:v>2703482</c:v>
                </c:pt>
                <c:pt idx="533">
                  <c:v>2703538</c:v>
                </c:pt>
                <c:pt idx="534">
                  <c:v>2710882</c:v>
                </c:pt>
                <c:pt idx="535">
                  <c:v>2711122</c:v>
                </c:pt>
                <c:pt idx="536">
                  <c:v>2711442</c:v>
                </c:pt>
                <c:pt idx="537">
                  <c:v>2712462</c:v>
                </c:pt>
                <c:pt idx="538">
                  <c:v>2712522</c:v>
                </c:pt>
                <c:pt idx="539">
                  <c:v>2726114</c:v>
                </c:pt>
                <c:pt idx="540">
                  <c:v>2728835</c:v>
                </c:pt>
                <c:pt idx="541">
                  <c:v>2747537</c:v>
                </c:pt>
                <c:pt idx="542">
                  <c:v>2756770</c:v>
                </c:pt>
                <c:pt idx="543">
                  <c:v>2763590</c:v>
                </c:pt>
                <c:pt idx="544">
                  <c:v>2765710</c:v>
                </c:pt>
                <c:pt idx="545">
                  <c:v>2767060</c:v>
                </c:pt>
                <c:pt idx="546">
                  <c:v>2768430</c:v>
                </c:pt>
                <c:pt idx="547">
                  <c:v>2773221</c:v>
                </c:pt>
                <c:pt idx="548">
                  <c:v>2780261</c:v>
                </c:pt>
                <c:pt idx="549">
                  <c:v>2784022</c:v>
                </c:pt>
                <c:pt idx="550">
                  <c:v>2791243</c:v>
                </c:pt>
                <c:pt idx="551">
                  <c:v>2804735</c:v>
                </c:pt>
                <c:pt idx="552">
                  <c:v>2821718</c:v>
                </c:pt>
                <c:pt idx="553">
                  <c:v>2828950</c:v>
                </c:pt>
                <c:pt idx="554">
                  <c:v>2832040</c:v>
                </c:pt>
                <c:pt idx="555">
                  <c:v>2846706</c:v>
                </c:pt>
                <c:pt idx="556">
                  <c:v>2847949</c:v>
                </c:pt>
                <c:pt idx="557">
                  <c:v>2849049</c:v>
                </c:pt>
                <c:pt idx="558">
                  <c:v>2857279</c:v>
                </c:pt>
                <c:pt idx="559">
                  <c:v>2863115</c:v>
                </c:pt>
                <c:pt idx="560">
                  <c:v>2878688</c:v>
                </c:pt>
                <c:pt idx="561">
                  <c:v>2880337</c:v>
                </c:pt>
                <c:pt idx="562">
                  <c:v>2880775</c:v>
                </c:pt>
                <c:pt idx="563">
                  <c:v>2882009</c:v>
                </c:pt>
                <c:pt idx="564">
                  <c:v>2883705</c:v>
                </c:pt>
                <c:pt idx="565">
                  <c:v>2888630</c:v>
                </c:pt>
                <c:pt idx="566">
                  <c:v>2889191</c:v>
                </c:pt>
                <c:pt idx="567">
                  <c:v>2890913</c:v>
                </c:pt>
                <c:pt idx="568">
                  <c:v>2899595</c:v>
                </c:pt>
                <c:pt idx="569">
                  <c:v>2901045</c:v>
                </c:pt>
                <c:pt idx="570">
                  <c:v>2901346</c:v>
                </c:pt>
                <c:pt idx="571">
                  <c:v>2904893</c:v>
                </c:pt>
                <c:pt idx="572">
                  <c:v>2906851</c:v>
                </c:pt>
                <c:pt idx="573">
                  <c:v>2920145</c:v>
                </c:pt>
                <c:pt idx="574">
                  <c:v>2928348</c:v>
                </c:pt>
                <c:pt idx="575">
                  <c:v>2934613</c:v>
                </c:pt>
                <c:pt idx="576">
                  <c:v>2938723</c:v>
                </c:pt>
                <c:pt idx="577">
                  <c:v>2942803</c:v>
                </c:pt>
                <c:pt idx="578">
                  <c:v>2943353</c:v>
                </c:pt>
                <c:pt idx="579">
                  <c:v>2944393</c:v>
                </c:pt>
                <c:pt idx="580">
                  <c:v>2959478</c:v>
                </c:pt>
                <c:pt idx="581">
                  <c:v>2960418</c:v>
                </c:pt>
                <c:pt idx="582">
                  <c:v>2965781</c:v>
                </c:pt>
                <c:pt idx="583">
                  <c:v>2965941</c:v>
                </c:pt>
                <c:pt idx="584">
                  <c:v>2970663</c:v>
                </c:pt>
                <c:pt idx="585">
                  <c:v>2979633</c:v>
                </c:pt>
                <c:pt idx="586">
                  <c:v>2982513</c:v>
                </c:pt>
                <c:pt idx="587">
                  <c:v>2998795</c:v>
                </c:pt>
                <c:pt idx="588">
                  <c:v>3002545</c:v>
                </c:pt>
                <c:pt idx="589">
                  <c:v>3018106</c:v>
                </c:pt>
                <c:pt idx="590">
                  <c:v>3021046</c:v>
                </c:pt>
                <c:pt idx="591">
                  <c:v>3023657</c:v>
                </c:pt>
                <c:pt idx="592">
                  <c:v>3027707</c:v>
                </c:pt>
                <c:pt idx="593">
                  <c:v>3035077</c:v>
                </c:pt>
                <c:pt idx="594">
                  <c:v>3040318</c:v>
                </c:pt>
                <c:pt idx="595">
                  <c:v>3051908</c:v>
                </c:pt>
                <c:pt idx="596">
                  <c:v>3052568</c:v>
                </c:pt>
                <c:pt idx="597">
                  <c:v>3059629</c:v>
                </c:pt>
                <c:pt idx="598">
                  <c:v>3059639</c:v>
                </c:pt>
                <c:pt idx="599">
                  <c:v>3067409</c:v>
                </c:pt>
                <c:pt idx="600">
                  <c:v>3067759</c:v>
                </c:pt>
                <c:pt idx="601">
                  <c:v>3069659</c:v>
                </c:pt>
                <c:pt idx="602">
                  <c:v>3070019</c:v>
                </c:pt>
                <c:pt idx="603">
                  <c:v>3070019</c:v>
                </c:pt>
                <c:pt idx="604">
                  <c:v>3070669</c:v>
                </c:pt>
                <c:pt idx="605">
                  <c:v>3076861</c:v>
                </c:pt>
                <c:pt idx="606">
                  <c:v>3080471</c:v>
                </c:pt>
                <c:pt idx="607">
                  <c:v>3091051</c:v>
                </c:pt>
                <c:pt idx="608">
                  <c:v>3098752</c:v>
                </c:pt>
                <c:pt idx="609">
                  <c:v>3112012</c:v>
                </c:pt>
                <c:pt idx="610">
                  <c:v>3122544</c:v>
                </c:pt>
                <c:pt idx="611">
                  <c:v>3129265</c:v>
                </c:pt>
                <c:pt idx="612">
                  <c:v>3135516</c:v>
                </c:pt>
                <c:pt idx="613">
                  <c:v>3142338</c:v>
                </c:pt>
                <c:pt idx="614">
                  <c:v>3142568</c:v>
                </c:pt>
                <c:pt idx="615">
                  <c:v>3145712</c:v>
                </c:pt>
                <c:pt idx="616">
                  <c:v>3153909</c:v>
                </c:pt>
                <c:pt idx="617">
                  <c:v>3157201</c:v>
                </c:pt>
                <c:pt idx="618">
                  <c:v>3164436</c:v>
                </c:pt>
                <c:pt idx="619">
                  <c:v>3168019</c:v>
                </c:pt>
                <c:pt idx="620">
                  <c:v>3172197</c:v>
                </c:pt>
                <c:pt idx="621">
                  <c:v>3175953</c:v>
                </c:pt>
                <c:pt idx="622">
                  <c:v>3183172</c:v>
                </c:pt>
                <c:pt idx="623">
                  <c:v>3195529</c:v>
                </c:pt>
                <c:pt idx="624">
                  <c:v>3213430</c:v>
                </c:pt>
                <c:pt idx="625">
                  <c:v>3220187</c:v>
                </c:pt>
                <c:pt idx="626">
                  <c:v>3220213</c:v>
                </c:pt>
                <c:pt idx="627">
                  <c:v>3234406</c:v>
                </c:pt>
                <c:pt idx="628">
                  <c:v>3247417</c:v>
                </c:pt>
                <c:pt idx="629">
                  <c:v>3256879</c:v>
                </c:pt>
                <c:pt idx="630">
                  <c:v>3260230</c:v>
                </c:pt>
                <c:pt idx="631">
                  <c:v>3260270</c:v>
                </c:pt>
                <c:pt idx="632">
                  <c:v>3277935</c:v>
                </c:pt>
                <c:pt idx="633">
                  <c:v>3279265</c:v>
                </c:pt>
                <c:pt idx="634">
                  <c:v>3279265</c:v>
                </c:pt>
                <c:pt idx="635">
                  <c:v>3283765</c:v>
                </c:pt>
                <c:pt idx="636">
                  <c:v>3301748</c:v>
                </c:pt>
                <c:pt idx="637">
                  <c:v>3302764</c:v>
                </c:pt>
                <c:pt idx="638">
                  <c:v>3314639</c:v>
                </c:pt>
                <c:pt idx="639">
                  <c:v>3327793</c:v>
                </c:pt>
                <c:pt idx="640">
                  <c:v>3337689</c:v>
                </c:pt>
                <c:pt idx="641">
                  <c:v>3344117</c:v>
                </c:pt>
                <c:pt idx="642">
                  <c:v>3345082</c:v>
                </c:pt>
                <c:pt idx="643">
                  <c:v>3346663</c:v>
                </c:pt>
                <c:pt idx="644">
                  <c:v>3355579</c:v>
                </c:pt>
                <c:pt idx="645">
                  <c:v>3357804</c:v>
                </c:pt>
                <c:pt idx="646">
                  <c:v>3358087</c:v>
                </c:pt>
                <c:pt idx="647">
                  <c:v>3373063</c:v>
                </c:pt>
                <c:pt idx="648">
                  <c:v>3373064</c:v>
                </c:pt>
                <c:pt idx="649">
                  <c:v>3374772</c:v>
                </c:pt>
                <c:pt idx="650">
                  <c:v>3375063</c:v>
                </c:pt>
                <c:pt idx="651">
                  <c:v>3375122</c:v>
                </c:pt>
                <c:pt idx="652">
                  <c:v>3381186</c:v>
                </c:pt>
                <c:pt idx="653">
                  <c:v>3391047</c:v>
                </c:pt>
                <c:pt idx="654">
                  <c:v>3407177</c:v>
                </c:pt>
                <c:pt idx="655">
                  <c:v>3409107</c:v>
                </c:pt>
                <c:pt idx="656">
                  <c:v>3418259</c:v>
                </c:pt>
                <c:pt idx="657">
                  <c:v>3426560</c:v>
                </c:pt>
                <c:pt idx="658">
                  <c:v>3430091</c:v>
                </c:pt>
                <c:pt idx="659">
                  <c:v>3439261</c:v>
                </c:pt>
                <c:pt idx="660">
                  <c:v>3440271</c:v>
                </c:pt>
                <c:pt idx="661">
                  <c:v>3444671</c:v>
                </c:pt>
                <c:pt idx="662">
                  <c:v>3445011</c:v>
                </c:pt>
                <c:pt idx="663">
                  <c:v>3450821</c:v>
                </c:pt>
                <c:pt idx="664">
                  <c:v>3457071</c:v>
                </c:pt>
                <c:pt idx="665">
                  <c:v>3474593</c:v>
                </c:pt>
                <c:pt idx="666">
                  <c:v>3482354</c:v>
                </c:pt>
                <c:pt idx="667">
                  <c:v>3484004</c:v>
                </c:pt>
                <c:pt idx="668">
                  <c:v>3488064</c:v>
                </c:pt>
                <c:pt idx="669">
                  <c:v>3499679</c:v>
                </c:pt>
                <c:pt idx="670">
                  <c:v>3511883</c:v>
                </c:pt>
                <c:pt idx="671">
                  <c:v>3525025</c:v>
                </c:pt>
                <c:pt idx="672">
                  <c:v>3542558</c:v>
                </c:pt>
                <c:pt idx="673">
                  <c:v>3552099</c:v>
                </c:pt>
                <c:pt idx="674">
                  <c:v>3570072</c:v>
                </c:pt>
                <c:pt idx="675">
                  <c:v>3582234</c:v>
                </c:pt>
                <c:pt idx="676">
                  <c:v>3583774</c:v>
                </c:pt>
                <c:pt idx="677">
                  <c:v>3589104</c:v>
                </c:pt>
                <c:pt idx="678">
                  <c:v>3600606</c:v>
                </c:pt>
                <c:pt idx="679">
                  <c:v>3601696</c:v>
                </c:pt>
                <c:pt idx="680">
                  <c:v>3615457</c:v>
                </c:pt>
                <c:pt idx="681">
                  <c:v>3622497</c:v>
                </c:pt>
                <c:pt idx="682">
                  <c:v>3623931</c:v>
                </c:pt>
                <c:pt idx="683">
                  <c:v>3631542</c:v>
                </c:pt>
                <c:pt idx="684">
                  <c:v>3639442</c:v>
                </c:pt>
                <c:pt idx="685">
                  <c:v>3639842</c:v>
                </c:pt>
                <c:pt idx="686">
                  <c:v>3652904</c:v>
                </c:pt>
                <c:pt idx="687">
                  <c:v>3654884</c:v>
                </c:pt>
                <c:pt idx="688">
                  <c:v>3656364</c:v>
                </c:pt>
                <c:pt idx="689">
                  <c:v>3657494</c:v>
                </c:pt>
                <c:pt idx="690">
                  <c:v>3672596</c:v>
                </c:pt>
                <c:pt idx="691">
                  <c:v>3675476</c:v>
                </c:pt>
                <c:pt idx="692">
                  <c:v>3692268</c:v>
                </c:pt>
                <c:pt idx="693">
                  <c:v>3703690</c:v>
                </c:pt>
                <c:pt idx="694">
                  <c:v>3710322</c:v>
                </c:pt>
                <c:pt idx="695">
                  <c:v>3714873</c:v>
                </c:pt>
                <c:pt idx="696">
                  <c:v>3717053</c:v>
                </c:pt>
                <c:pt idx="697">
                  <c:v>3726686</c:v>
                </c:pt>
                <c:pt idx="698">
                  <c:v>3727316</c:v>
                </c:pt>
                <c:pt idx="699">
                  <c:v>3727816</c:v>
                </c:pt>
                <c:pt idx="700">
                  <c:v>3728216</c:v>
                </c:pt>
                <c:pt idx="701">
                  <c:v>3729016</c:v>
                </c:pt>
                <c:pt idx="702">
                  <c:v>3738298</c:v>
                </c:pt>
                <c:pt idx="703">
                  <c:v>3748560</c:v>
                </c:pt>
                <c:pt idx="704">
                  <c:v>3761283</c:v>
                </c:pt>
                <c:pt idx="705">
                  <c:v>3767403</c:v>
                </c:pt>
                <c:pt idx="706">
                  <c:v>3777394</c:v>
                </c:pt>
                <c:pt idx="707">
                  <c:v>3780775</c:v>
                </c:pt>
                <c:pt idx="708">
                  <c:v>3783925</c:v>
                </c:pt>
                <c:pt idx="709">
                  <c:v>3787725</c:v>
                </c:pt>
                <c:pt idx="710">
                  <c:v>3797818</c:v>
                </c:pt>
                <c:pt idx="711">
                  <c:v>3808171</c:v>
                </c:pt>
                <c:pt idx="712">
                  <c:v>3810795</c:v>
                </c:pt>
                <c:pt idx="713">
                  <c:v>3811875</c:v>
                </c:pt>
                <c:pt idx="714">
                  <c:v>3812236</c:v>
                </c:pt>
                <c:pt idx="715">
                  <c:v>3821585</c:v>
                </c:pt>
                <c:pt idx="716">
                  <c:v>3822977</c:v>
                </c:pt>
                <c:pt idx="717">
                  <c:v>3835531</c:v>
                </c:pt>
                <c:pt idx="718">
                  <c:v>3837316</c:v>
                </c:pt>
                <c:pt idx="719">
                  <c:v>3839795</c:v>
                </c:pt>
                <c:pt idx="720">
                  <c:v>3849285</c:v>
                </c:pt>
                <c:pt idx="721">
                  <c:v>3850330</c:v>
                </c:pt>
                <c:pt idx="722">
                  <c:v>3860099</c:v>
                </c:pt>
                <c:pt idx="723">
                  <c:v>3870077</c:v>
                </c:pt>
                <c:pt idx="724">
                  <c:v>3881286</c:v>
                </c:pt>
                <c:pt idx="725">
                  <c:v>3886229</c:v>
                </c:pt>
                <c:pt idx="726">
                  <c:v>3891487</c:v>
                </c:pt>
                <c:pt idx="727">
                  <c:v>3893572</c:v>
                </c:pt>
                <c:pt idx="728">
                  <c:v>3893620</c:v>
                </c:pt>
                <c:pt idx="729">
                  <c:v>3908458</c:v>
                </c:pt>
                <c:pt idx="730">
                  <c:v>3910313</c:v>
                </c:pt>
                <c:pt idx="731">
                  <c:v>3910923</c:v>
                </c:pt>
                <c:pt idx="732">
                  <c:v>3914271</c:v>
                </c:pt>
                <c:pt idx="733">
                  <c:v>3931722</c:v>
                </c:pt>
                <c:pt idx="734">
                  <c:v>3932175</c:v>
                </c:pt>
                <c:pt idx="735">
                  <c:v>3939472</c:v>
                </c:pt>
                <c:pt idx="736">
                  <c:v>3952690</c:v>
                </c:pt>
                <c:pt idx="737">
                  <c:v>3954121</c:v>
                </c:pt>
                <c:pt idx="738">
                  <c:v>3955152</c:v>
                </c:pt>
                <c:pt idx="739">
                  <c:v>3964700</c:v>
                </c:pt>
                <c:pt idx="740">
                  <c:v>3971063</c:v>
                </c:pt>
                <c:pt idx="741">
                  <c:v>3971287</c:v>
                </c:pt>
                <c:pt idx="742">
                  <c:v>3975343</c:v>
                </c:pt>
                <c:pt idx="743">
                  <c:v>3978288</c:v>
                </c:pt>
                <c:pt idx="744">
                  <c:v>3986901</c:v>
                </c:pt>
                <c:pt idx="745">
                  <c:v>3987681</c:v>
                </c:pt>
                <c:pt idx="746">
                  <c:v>3989558</c:v>
                </c:pt>
                <c:pt idx="747">
                  <c:v>3990569</c:v>
                </c:pt>
                <c:pt idx="748">
                  <c:v>3993314</c:v>
                </c:pt>
                <c:pt idx="749">
                  <c:v>3993755</c:v>
                </c:pt>
                <c:pt idx="750">
                  <c:v>3997542</c:v>
                </c:pt>
                <c:pt idx="751">
                  <c:v>4010831</c:v>
                </c:pt>
                <c:pt idx="752">
                  <c:v>4011662</c:v>
                </c:pt>
                <c:pt idx="753">
                  <c:v>4013771</c:v>
                </c:pt>
                <c:pt idx="754">
                  <c:v>4021203</c:v>
                </c:pt>
                <c:pt idx="755">
                  <c:v>4022615</c:v>
                </c:pt>
                <c:pt idx="756">
                  <c:v>4030747</c:v>
                </c:pt>
                <c:pt idx="757">
                  <c:v>4037528</c:v>
                </c:pt>
                <c:pt idx="758">
                  <c:v>4037578</c:v>
                </c:pt>
                <c:pt idx="759">
                  <c:v>4037879</c:v>
                </c:pt>
                <c:pt idx="760">
                  <c:v>4038249</c:v>
                </c:pt>
                <c:pt idx="761">
                  <c:v>4040970</c:v>
                </c:pt>
                <c:pt idx="762">
                  <c:v>4046983</c:v>
                </c:pt>
                <c:pt idx="763">
                  <c:v>4053673</c:v>
                </c:pt>
                <c:pt idx="764">
                  <c:v>4058753</c:v>
                </c:pt>
                <c:pt idx="765">
                  <c:v>4059043</c:v>
                </c:pt>
                <c:pt idx="766">
                  <c:v>4066573</c:v>
                </c:pt>
                <c:pt idx="767">
                  <c:v>4082167</c:v>
                </c:pt>
                <c:pt idx="768">
                  <c:v>4102237</c:v>
                </c:pt>
                <c:pt idx="769">
                  <c:v>4103237</c:v>
                </c:pt>
                <c:pt idx="770">
                  <c:v>4118998</c:v>
                </c:pt>
                <c:pt idx="771">
                  <c:v>4119948</c:v>
                </c:pt>
                <c:pt idx="772">
                  <c:v>4120388</c:v>
                </c:pt>
                <c:pt idx="773">
                  <c:v>4130041</c:v>
                </c:pt>
                <c:pt idx="774">
                  <c:v>4147486</c:v>
                </c:pt>
                <c:pt idx="775">
                  <c:v>4153287</c:v>
                </c:pt>
                <c:pt idx="776">
                  <c:v>4165982</c:v>
                </c:pt>
                <c:pt idx="777">
                  <c:v>4168863</c:v>
                </c:pt>
                <c:pt idx="778">
                  <c:v>4174174</c:v>
                </c:pt>
                <c:pt idx="779">
                  <c:v>4176404</c:v>
                </c:pt>
                <c:pt idx="780">
                  <c:v>4176784</c:v>
                </c:pt>
                <c:pt idx="781">
                  <c:v>4184634</c:v>
                </c:pt>
                <c:pt idx="782">
                  <c:v>4200405</c:v>
                </c:pt>
                <c:pt idx="783">
                  <c:v>4210738</c:v>
                </c:pt>
                <c:pt idx="784">
                  <c:v>4220234</c:v>
                </c:pt>
                <c:pt idx="785">
                  <c:v>4229695</c:v>
                </c:pt>
                <c:pt idx="786">
                  <c:v>4234165</c:v>
                </c:pt>
                <c:pt idx="787">
                  <c:v>4236445</c:v>
                </c:pt>
                <c:pt idx="788">
                  <c:v>4246537</c:v>
                </c:pt>
                <c:pt idx="789">
                  <c:v>4248539</c:v>
                </c:pt>
                <c:pt idx="790">
                  <c:v>4262796</c:v>
                </c:pt>
                <c:pt idx="791">
                  <c:v>4263136</c:v>
                </c:pt>
                <c:pt idx="792">
                  <c:v>4266386</c:v>
                </c:pt>
                <c:pt idx="793">
                  <c:v>4267937</c:v>
                </c:pt>
                <c:pt idx="794">
                  <c:v>4276298</c:v>
                </c:pt>
                <c:pt idx="795">
                  <c:v>4290162</c:v>
                </c:pt>
                <c:pt idx="796">
                  <c:v>4297643</c:v>
                </c:pt>
                <c:pt idx="797">
                  <c:v>4310758</c:v>
                </c:pt>
                <c:pt idx="798">
                  <c:v>4318014</c:v>
                </c:pt>
                <c:pt idx="799">
                  <c:v>4324124</c:v>
                </c:pt>
                <c:pt idx="800">
                  <c:v>4325166</c:v>
                </c:pt>
                <c:pt idx="801">
                  <c:v>4326641</c:v>
                </c:pt>
                <c:pt idx="802">
                  <c:v>4326695</c:v>
                </c:pt>
                <c:pt idx="803">
                  <c:v>4327240</c:v>
                </c:pt>
                <c:pt idx="804">
                  <c:v>4330128</c:v>
                </c:pt>
                <c:pt idx="805">
                  <c:v>4336049</c:v>
                </c:pt>
                <c:pt idx="806">
                  <c:v>4340591</c:v>
                </c:pt>
                <c:pt idx="807">
                  <c:v>4341917</c:v>
                </c:pt>
                <c:pt idx="808">
                  <c:v>4344187</c:v>
                </c:pt>
                <c:pt idx="809">
                  <c:v>4359913</c:v>
                </c:pt>
                <c:pt idx="810">
                  <c:v>4360743</c:v>
                </c:pt>
                <c:pt idx="811">
                  <c:v>4362229</c:v>
                </c:pt>
                <c:pt idx="812">
                  <c:v>4370306</c:v>
                </c:pt>
                <c:pt idx="813">
                  <c:v>4374389</c:v>
                </c:pt>
                <c:pt idx="814">
                  <c:v>4382686</c:v>
                </c:pt>
                <c:pt idx="815">
                  <c:v>4394803</c:v>
                </c:pt>
                <c:pt idx="816">
                  <c:v>4398088</c:v>
                </c:pt>
                <c:pt idx="817">
                  <c:v>4406779</c:v>
                </c:pt>
                <c:pt idx="818">
                  <c:v>4414787</c:v>
                </c:pt>
                <c:pt idx="819">
                  <c:v>4418026</c:v>
                </c:pt>
                <c:pt idx="820">
                  <c:v>4422285</c:v>
                </c:pt>
                <c:pt idx="821">
                  <c:v>4429989</c:v>
                </c:pt>
                <c:pt idx="822">
                  <c:v>4438914</c:v>
                </c:pt>
                <c:pt idx="823">
                  <c:v>4441362</c:v>
                </c:pt>
                <c:pt idx="824">
                  <c:v>4443001</c:v>
                </c:pt>
                <c:pt idx="825">
                  <c:v>4443010</c:v>
                </c:pt>
                <c:pt idx="826">
                  <c:v>4447538</c:v>
                </c:pt>
                <c:pt idx="827">
                  <c:v>4450291</c:v>
                </c:pt>
                <c:pt idx="828">
                  <c:v>4463991</c:v>
                </c:pt>
                <c:pt idx="829">
                  <c:v>4472142</c:v>
                </c:pt>
                <c:pt idx="830">
                  <c:v>4473878</c:v>
                </c:pt>
                <c:pt idx="831">
                  <c:v>4494686</c:v>
                </c:pt>
                <c:pt idx="832">
                  <c:v>4504703</c:v>
                </c:pt>
                <c:pt idx="833">
                  <c:v>4510365</c:v>
                </c:pt>
                <c:pt idx="834">
                  <c:v>4513100</c:v>
                </c:pt>
                <c:pt idx="835">
                  <c:v>4514935</c:v>
                </c:pt>
                <c:pt idx="836">
                  <c:v>4524166</c:v>
                </c:pt>
                <c:pt idx="837">
                  <c:v>4527176</c:v>
                </c:pt>
                <c:pt idx="838">
                  <c:v>4530693</c:v>
                </c:pt>
                <c:pt idx="839">
                  <c:v>4552475</c:v>
                </c:pt>
                <c:pt idx="840">
                  <c:v>4565766</c:v>
                </c:pt>
                <c:pt idx="841">
                  <c:v>4572851</c:v>
                </c:pt>
                <c:pt idx="842">
                  <c:v>4584626</c:v>
                </c:pt>
                <c:pt idx="843">
                  <c:v>4587876</c:v>
                </c:pt>
                <c:pt idx="844">
                  <c:v>4589860</c:v>
                </c:pt>
                <c:pt idx="845">
                  <c:v>4591842</c:v>
                </c:pt>
                <c:pt idx="846">
                  <c:v>4596438</c:v>
                </c:pt>
                <c:pt idx="847">
                  <c:v>4610995</c:v>
                </c:pt>
                <c:pt idx="848">
                  <c:v>4611089</c:v>
                </c:pt>
                <c:pt idx="849">
                  <c:v>4614323</c:v>
                </c:pt>
                <c:pt idx="850">
                  <c:v>4618402</c:v>
                </c:pt>
                <c:pt idx="851">
                  <c:v>4623794</c:v>
                </c:pt>
                <c:pt idx="852">
                  <c:v>4631928</c:v>
                </c:pt>
                <c:pt idx="853">
                  <c:v>4646087</c:v>
                </c:pt>
                <c:pt idx="854">
                  <c:v>4656276</c:v>
                </c:pt>
                <c:pt idx="855">
                  <c:v>4658479</c:v>
                </c:pt>
                <c:pt idx="856">
                  <c:v>4662908</c:v>
                </c:pt>
                <c:pt idx="857">
                  <c:v>4669533</c:v>
                </c:pt>
                <c:pt idx="858">
                  <c:v>4672947</c:v>
                </c:pt>
                <c:pt idx="859">
                  <c:v>4680564</c:v>
                </c:pt>
                <c:pt idx="860">
                  <c:v>4681883</c:v>
                </c:pt>
                <c:pt idx="861">
                  <c:v>4684424</c:v>
                </c:pt>
                <c:pt idx="862">
                  <c:v>4689931</c:v>
                </c:pt>
                <c:pt idx="863">
                  <c:v>4696879</c:v>
                </c:pt>
                <c:pt idx="864">
                  <c:v>4696948</c:v>
                </c:pt>
                <c:pt idx="865">
                  <c:v>4699971</c:v>
                </c:pt>
                <c:pt idx="866">
                  <c:v>4700754</c:v>
                </c:pt>
                <c:pt idx="867">
                  <c:v>4701021</c:v>
                </c:pt>
                <c:pt idx="868">
                  <c:v>4704371</c:v>
                </c:pt>
                <c:pt idx="869">
                  <c:v>4708243</c:v>
                </c:pt>
                <c:pt idx="870">
                  <c:v>4716005</c:v>
                </c:pt>
                <c:pt idx="871">
                  <c:v>4726426</c:v>
                </c:pt>
                <c:pt idx="872">
                  <c:v>4727319</c:v>
                </c:pt>
                <c:pt idx="873">
                  <c:v>4728140</c:v>
                </c:pt>
                <c:pt idx="874">
                  <c:v>4742365</c:v>
                </c:pt>
                <c:pt idx="875">
                  <c:v>4746863</c:v>
                </c:pt>
                <c:pt idx="876">
                  <c:v>4751734</c:v>
                </c:pt>
                <c:pt idx="877">
                  <c:v>4756875</c:v>
                </c:pt>
                <c:pt idx="878">
                  <c:v>4768756</c:v>
                </c:pt>
                <c:pt idx="879">
                  <c:v>4772438</c:v>
                </c:pt>
                <c:pt idx="880">
                  <c:v>4772944</c:v>
                </c:pt>
                <c:pt idx="881">
                  <c:v>4777728</c:v>
                </c:pt>
                <c:pt idx="882">
                  <c:v>4778439</c:v>
                </c:pt>
                <c:pt idx="883">
                  <c:v>4779904</c:v>
                </c:pt>
                <c:pt idx="884">
                  <c:v>4781496</c:v>
                </c:pt>
                <c:pt idx="885">
                  <c:v>4790953</c:v>
                </c:pt>
                <c:pt idx="886">
                  <c:v>4795424</c:v>
                </c:pt>
                <c:pt idx="887">
                  <c:v>4797426</c:v>
                </c:pt>
                <c:pt idx="888">
                  <c:v>4799674</c:v>
                </c:pt>
                <c:pt idx="889">
                  <c:v>4803802</c:v>
                </c:pt>
                <c:pt idx="890">
                  <c:v>4824534</c:v>
                </c:pt>
                <c:pt idx="891">
                  <c:v>4824776</c:v>
                </c:pt>
                <c:pt idx="892">
                  <c:v>4848615</c:v>
                </c:pt>
                <c:pt idx="893">
                  <c:v>4866433</c:v>
                </c:pt>
                <c:pt idx="894">
                  <c:v>4866686</c:v>
                </c:pt>
                <c:pt idx="895">
                  <c:v>4870018</c:v>
                </c:pt>
                <c:pt idx="896">
                  <c:v>4871625</c:v>
                </c:pt>
                <c:pt idx="897">
                  <c:v>4873540</c:v>
                </c:pt>
                <c:pt idx="898">
                  <c:v>4887021</c:v>
                </c:pt>
                <c:pt idx="899">
                  <c:v>4890261</c:v>
                </c:pt>
                <c:pt idx="900">
                  <c:v>4899882</c:v>
                </c:pt>
                <c:pt idx="901">
                  <c:v>4914913</c:v>
                </c:pt>
                <c:pt idx="902">
                  <c:v>4925517</c:v>
                </c:pt>
                <c:pt idx="903">
                  <c:v>4926744</c:v>
                </c:pt>
                <c:pt idx="904">
                  <c:v>4927935</c:v>
                </c:pt>
                <c:pt idx="905">
                  <c:v>4940074</c:v>
                </c:pt>
                <c:pt idx="906">
                  <c:v>4940375</c:v>
                </c:pt>
                <c:pt idx="907">
                  <c:v>4947338</c:v>
                </c:pt>
                <c:pt idx="908">
                  <c:v>4953338</c:v>
                </c:pt>
                <c:pt idx="909">
                  <c:v>4954295</c:v>
                </c:pt>
                <c:pt idx="910">
                  <c:v>4960207</c:v>
                </c:pt>
                <c:pt idx="911">
                  <c:v>4968361</c:v>
                </c:pt>
                <c:pt idx="912">
                  <c:v>4971599</c:v>
                </c:pt>
                <c:pt idx="913">
                  <c:v>4977676</c:v>
                </c:pt>
                <c:pt idx="914">
                  <c:v>4982116</c:v>
                </c:pt>
                <c:pt idx="915">
                  <c:v>4991098</c:v>
                </c:pt>
                <c:pt idx="916">
                  <c:v>4991496</c:v>
                </c:pt>
                <c:pt idx="917">
                  <c:v>4993202</c:v>
                </c:pt>
                <c:pt idx="918">
                  <c:v>4993205</c:v>
                </c:pt>
                <c:pt idx="919">
                  <c:v>4993439</c:v>
                </c:pt>
                <c:pt idx="920">
                  <c:v>4995460</c:v>
                </c:pt>
                <c:pt idx="921">
                  <c:v>4999286</c:v>
                </c:pt>
                <c:pt idx="922">
                  <c:v>5001940</c:v>
                </c:pt>
                <c:pt idx="923">
                  <c:v>5004899</c:v>
                </c:pt>
                <c:pt idx="924">
                  <c:v>5005149</c:v>
                </c:pt>
                <c:pt idx="925">
                  <c:v>5013710</c:v>
                </c:pt>
                <c:pt idx="926">
                  <c:v>5021475</c:v>
                </c:pt>
                <c:pt idx="927">
                  <c:v>5036882</c:v>
                </c:pt>
                <c:pt idx="928">
                  <c:v>5037349</c:v>
                </c:pt>
                <c:pt idx="929">
                  <c:v>5040939</c:v>
                </c:pt>
                <c:pt idx="930">
                  <c:v>5058111</c:v>
                </c:pt>
                <c:pt idx="931">
                  <c:v>5058164</c:v>
                </c:pt>
                <c:pt idx="932">
                  <c:v>5058443</c:v>
                </c:pt>
                <c:pt idx="933">
                  <c:v>5071121</c:v>
                </c:pt>
                <c:pt idx="934">
                  <c:v>5071174</c:v>
                </c:pt>
                <c:pt idx="935">
                  <c:v>5071697</c:v>
                </c:pt>
                <c:pt idx="936">
                  <c:v>5074089</c:v>
                </c:pt>
                <c:pt idx="937">
                  <c:v>5080366</c:v>
                </c:pt>
                <c:pt idx="938">
                  <c:v>5083856</c:v>
                </c:pt>
                <c:pt idx="939">
                  <c:v>5086874</c:v>
                </c:pt>
                <c:pt idx="940">
                  <c:v>5098870</c:v>
                </c:pt>
                <c:pt idx="941">
                  <c:v>5101162</c:v>
                </c:pt>
                <c:pt idx="942">
                  <c:v>5118734</c:v>
                </c:pt>
                <c:pt idx="943">
                  <c:v>5120955</c:v>
                </c:pt>
                <c:pt idx="944">
                  <c:v>5123525</c:v>
                </c:pt>
                <c:pt idx="945">
                  <c:v>5130852</c:v>
                </c:pt>
                <c:pt idx="946">
                  <c:v>5138602</c:v>
                </c:pt>
                <c:pt idx="947">
                  <c:v>5149728</c:v>
                </c:pt>
                <c:pt idx="948">
                  <c:v>5153091</c:v>
                </c:pt>
                <c:pt idx="949">
                  <c:v>5153370</c:v>
                </c:pt>
                <c:pt idx="950">
                  <c:v>5161815</c:v>
                </c:pt>
                <c:pt idx="951">
                  <c:v>5163203</c:v>
                </c:pt>
                <c:pt idx="952">
                  <c:v>5166999</c:v>
                </c:pt>
                <c:pt idx="953">
                  <c:v>5188100</c:v>
                </c:pt>
                <c:pt idx="954">
                  <c:v>5188150</c:v>
                </c:pt>
                <c:pt idx="955">
                  <c:v>5188713</c:v>
                </c:pt>
                <c:pt idx="956">
                  <c:v>5195231</c:v>
                </c:pt>
                <c:pt idx="957">
                  <c:v>5200090</c:v>
                </c:pt>
                <c:pt idx="958">
                  <c:v>5212763</c:v>
                </c:pt>
                <c:pt idx="959">
                  <c:v>5237626</c:v>
                </c:pt>
                <c:pt idx="960">
                  <c:v>5242182</c:v>
                </c:pt>
                <c:pt idx="961">
                  <c:v>5242998</c:v>
                </c:pt>
                <c:pt idx="962">
                  <c:v>5246042</c:v>
                </c:pt>
                <c:pt idx="963">
                  <c:v>5246440</c:v>
                </c:pt>
                <c:pt idx="964">
                  <c:v>5247081</c:v>
                </c:pt>
                <c:pt idx="965">
                  <c:v>5261277</c:v>
                </c:pt>
                <c:pt idx="966">
                  <c:v>5261899</c:v>
                </c:pt>
                <c:pt idx="967">
                  <c:v>5267179</c:v>
                </c:pt>
                <c:pt idx="968">
                  <c:v>5267431</c:v>
                </c:pt>
                <c:pt idx="969">
                  <c:v>5275313</c:v>
                </c:pt>
                <c:pt idx="970">
                  <c:v>5280789</c:v>
                </c:pt>
                <c:pt idx="971">
                  <c:v>5284099</c:v>
                </c:pt>
                <c:pt idx="972">
                  <c:v>5289688</c:v>
                </c:pt>
                <c:pt idx="973">
                  <c:v>5305866</c:v>
                </c:pt>
                <c:pt idx="974">
                  <c:v>5309983</c:v>
                </c:pt>
                <c:pt idx="975">
                  <c:v>5310232</c:v>
                </c:pt>
                <c:pt idx="976">
                  <c:v>5320003</c:v>
                </c:pt>
                <c:pt idx="977">
                  <c:v>5324544</c:v>
                </c:pt>
                <c:pt idx="978">
                  <c:v>5324891</c:v>
                </c:pt>
                <c:pt idx="979">
                  <c:v>5327664</c:v>
                </c:pt>
                <c:pt idx="980">
                  <c:v>5328137</c:v>
                </c:pt>
                <c:pt idx="981">
                  <c:v>5333709</c:v>
                </c:pt>
                <c:pt idx="982">
                  <c:v>5353428</c:v>
                </c:pt>
                <c:pt idx="983">
                  <c:v>5353642</c:v>
                </c:pt>
                <c:pt idx="984">
                  <c:v>5354641</c:v>
                </c:pt>
                <c:pt idx="985">
                  <c:v>5359812</c:v>
                </c:pt>
                <c:pt idx="986">
                  <c:v>5363348</c:v>
                </c:pt>
                <c:pt idx="987">
                  <c:v>5377701</c:v>
                </c:pt>
                <c:pt idx="988">
                  <c:v>5383814</c:v>
                </c:pt>
                <c:pt idx="989">
                  <c:v>5389024</c:v>
                </c:pt>
                <c:pt idx="990">
                  <c:v>5390140</c:v>
                </c:pt>
                <c:pt idx="991">
                  <c:v>5393129</c:v>
                </c:pt>
                <c:pt idx="992">
                  <c:v>5397933</c:v>
                </c:pt>
                <c:pt idx="993">
                  <c:v>5398849</c:v>
                </c:pt>
                <c:pt idx="994">
                  <c:v>5399385</c:v>
                </c:pt>
                <c:pt idx="995">
                  <c:v>5406771</c:v>
                </c:pt>
                <c:pt idx="996">
                  <c:v>5411557</c:v>
                </c:pt>
                <c:pt idx="997">
                  <c:v>5434406</c:v>
                </c:pt>
                <c:pt idx="998">
                  <c:v>5435048</c:v>
                </c:pt>
                <c:pt idx="999">
                  <c:v>5449386</c:v>
                </c:pt>
              </c:numCache>
            </c:numRef>
          </c:val>
        </c:ser>
        <c:ser>
          <c:idx val="1"/>
          <c:order val="1"/>
          <c:tx>
            <c:v>Improved</c:v>
          </c:tx>
          <c:marker>
            <c:symbol val="none"/>
          </c:marker>
          <c:val>
            <c:numRef>
              <c:f>Sheet1!$B$1:$B$1000</c:f>
              <c:numCache>
                <c:formatCode>General</c:formatCode>
                <c:ptCount val="1000"/>
                <c:pt idx="0">
                  <c:v>15686</c:v>
                </c:pt>
                <c:pt idx="1">
                  <c:v>15687</c:v>
                </c:pt>
                <c:pt idx="2">
                  <c:v>15687</c:v>
                </c:pt>
                <c:pt idx="3">
                  <c:v>15688</c:v>
                </c:pt>
                <c:pt idx="4">
                  <c:v>15688</c:v>
                </c:pt>
                <c:pt idx="5">
                  <c:v>15689</c:v>
                </c:pt>
                <c:pt idx="6">
                  <c:v>15690</c:v>
                </c:pt>
                <c:pt idx="7">
                  <c:v>15690</c:v>
                </c:pt>
                <c:pt idx="8">
                  <c:v>15690</c:v>
                </c:pt>
                <c:pt idx="9">
                  <c:v>15691</c:v>
                </c:pt>
                <c:pt idx="10">
                  <c:v>15692</c:v>
                </c:pt>
                <c:pt idx="11">
                  <c:v>15693</c:v>
                </c:pt>
                <c:pt idx="12">
                  <c:v>15693</c:v>
                </c:pt>
                <c:pt idx="13">
                  <c:v>15694</c:v>
                </c:pt>
                <c:pt idx="14">
                  <c:v>15694</c:v>
                </c:pt>
                <c:pt idx="15">
                  <c:v>15695</c:v>
                </c:pt>
                <c:pt idx="16">
                  <c:v>15695</c:v>
                </c:pt>
                <c:pt idx="17">
                  <c:v>15697</c:v>
                </c:pt>
                <c:pt idx="18">
                  <c:v>15698</c:v>
                </c:pt>
                <c:pt idx="19">
                  <c:v>15698</c:v>
                </c:pt>
                <c:pt idx="20">
                  <c:v>15699</c:v>
                </c:pt>
                <c:pt idx="21">
                  <c:v>15699</c:v>
                </c:pt>
                <c:pt idx="22">
                  <c:v>15700</c:v>
                </c:pt>
                <c:pt idx="23">
                  <c:v>15701</c:v>
                </c:pt>
                <c:pt idx="24">
                  <c:v>15701</c:v>
                </c:pt>
                <c:pt idx="25">
                  <c:v>15702</c:v>
                </c:pt>
                <c:pt idx="26">
                  <c:v>15703</c:v>
                </c:pt>
                <c:pt idx="27">
                  <c:v>15703</c:v>
                </c:pt>
                <c:pt idx="28">
                  <c:v>15704</c:v>
                </c:pt>
                <c:pt idx="29">
                  <c:v>15705</c:v>
                </c:pt>
                <c:pt idx="30">
                  <c:v>15705</c:v>
                </c:pt>
                <c:pt idx="31">
                  <c:v>15706</c:v>
                </c:pt>
                <c:pt idx="32">
                  <c:v>15707</c:v>
                </c:pt>
                <c:pt idx="33">
                  <c:v>15708</c:v>
                </c:pt>
                <c:pt idx="34">
                  <c:v>15708</c:v>
                </c:pt>
                <c:pt idx="35">
                  <c:v>15709</c:v>
                </c:pt>
                <c:pt idx="36">
                  <c:v>15709</c:v>
                </c:pt>
                <c:pt idx="37">
                  <c:v>15710</c:v>
                </c:pt>
                <c:pt idx="38">
                  <c:v>15710</c:v>
                </c:pt>
                <c:pt idx="39">
                  <c:v>15711</c:v>
                </c:pt>
                <c:pt idx="40">
                  <c:v>15713</c:v>
                </c:pt>
                <c:pt idx="41">
                  <c:v>15713</c:v>
                </c:pt>
                <c:pt idx="42">
                  <c:v>15715</c:v>
                </c:pt>
                <c:pt idx="43">
                  <c:v>15716</c:v>
                </c:pt>
                <c:pt idx="44">
                  <c:v>15717</c:v>
                </c:pt>
                <c:pt idx="45">
                  <c:v>15717</c:v>
                </c:pt>
                <c:pt idx="46">
                  <c:v>15718</c:v>
                </c:pt>
                <c:pt idx="47">
                  <c:v>15719</c:v>
                </c:pt>
                <c:pt idx="48">
                  <c:v>15720</c:v>
                </c:pt>
                <c:pt idx="49">
                  <c:v>15720</c:v>
                </c:pt>
                <c:pt idx="50">
                  <c:v>15721</c:v>
                </c:pt>
                <c:pt idx="51">
                  <c:v>15722</c:v>
                </c:pt>
                <c:pt idx="52">
                  <c:v>15723</c:v>
                </c:pt>
                <c:pt idx="53">
                  <c:v>15724</c:v>
                </c:pt>
                <c:pt idx="54">
                  <c:v>15725</c:v>
                </c:pt>
                <c:pt idx="55">
                  <c:v>15726</c:v>
                </c:pt>
                <c:pt idx="56">
                  <c:v>15726</c:v>
                </c:pt>
                <c:pt idx="57">
                  <c:v>15727</c:v>
                </c:pt>
                <c:pt idx="58">
                  <c:v>15728</c:v>
                </c:pt>
                <c:pt idx="59">
                  <c:v>15728</c:v>
                </c:pt>
                <c:pt idx="60">
                  <c:v>15729</c:v>
                </c:pt>
                <c:pt idx="61">
                  <c:v>15730</c:v>
                </c:pt>
                <c:pt idx="62">
                  <c:v>15731</c:v>
                </c:pt>
                <c:pt idx="63">
                  <c:v>15732</c:v>
                </c:pt>
                <c:pt idx="64">
                  <c:v>15732</c:v>
                </c:pt>
                <c:pt idx="65">
                  <c:v>15733</c:v>
                </c:pt>
                <c:pt idx="66">
                  <c:v>15733</c:v>
                </c:pt>
                <c:pt idx="67">
                  <c:v>15734</c:v>
                </c:pt>
                <c:pt idx="68">
                  <c:v>15734</c:v>
                </c:pt>
                <c:pt idx="69">
                  <c:v>15735</c:v>
                </c:pt>
                <c:pt idx="70">
                  <c:v>15735</c:v>
                </c:pt>
                <c:pt idx="71">
                  <c:v>15736</c:v>
                </c:pt>
                <c:pt idx="72">
                  <c:v>15737</c:v>
                </c:pt>
                <c:pt idx="73">
                  <c:v>15737</c:v>
                </c:pt>
                <c:pt idx="74">
                  <c:v>15738</c:v>
                </c:pt>
                <c:pt idx="75">
                  <c:v>15739</c:v>
                </c:pt>
                <c:pt idx="76">
                  <c:v>15740</c:v>
                </c:pt>
                <c:pt idx="77">
                  <c:v>15740</c:v>
                </c:pt>
                <c:pt idx="78">
                  <c:v>15741</c:v>
                </c:pt>
                <c:pt idx="79">
                  <c:v>15742</c:v>
                </c:pt>
                <c:pt idx="80">
                  <c:v>15742</c:v>
                </c:pt>
                <c:pt idx="81">
                  <c:v>15743</c:v>
                </c:pt>
                <c:pt idx="82">
                  <c:v>15743</c:v>
                </c:pt>
                <c:pt idx="83">
                  <c:v>15744</c:v>
                </c:pt>
                <c:pt idx="84">
                  <c:v>15744</c:v>
                </c:pt>
                <c:pt idx="85">
                  <c:v>15745</c:v>
                </c:pt>
                <c:pt idx="86">
                  <c:v>15745</c:v>
                </c:pt>
                <c:pt idx="87">
                  <c:v>15746</c:v>
                </c:pt>
                <c:pt idx="88">
                  <c:v>15747</c:v>
                </c:pt>
                <c:pt idx="89">
                  <c:v>15748</c:v>
                </c:pt>
                <c:pt idx="90">
                  <c:v>15749</c:v>
                </c:pt>
                <c:pt idx="91">
                  <c:v>15749</c:v>
                </c:pt>
                <c:pt idx="92">
                  <c:v>15749</c:v>
                </c:pt>
                <c:pt idx="93">
                  <c:v>15750</c:v>
                </c:pt>
                <c:pt idx="94">
                  <c:v>15751</c:v>
                </c:pt>
                <c:pt idx="95">
                  <c:v>15751</c:v>
                </c:pt>
                <c:pt idx="96">
                  <c:v>15752</c:v>
                </c:pt>
                <c:pt idx="97">
                  <c:v>15752</c:v>
                </c:pt>
                <c:pt idx="98">
                  <c:v>15753</c:v>
                </c:pt>
                <c:pt idx="99">
                  <c:v>15753</c:v>
                </c:pt>
                <c:pt idx="100">
                  <c:v>15754</c:v>
                </c:pt>
                <c:pt idx="101">
                  <c:v>15755</c:v>
                </c:pt>
                <c:pt idx="102">
                  <c:v>15755</c:v>
                </c:pt>
                <c:pt idx="103">
                  <c:v>15756</c:v>
                </c:pt>
                <c:pt idx="104">
                  <c:v>15758</c:v>
                </c:pt>
                <c:pt idx="105">
                  <c:v>15759</c:v>
                </c:pt>
                <c:pt idx="106">
                  <c:v>15759</c:v>
                </c:pt>
                <c:pt idx="107">
                  <c:v>15760</c:v>
                </c:pt>
                <c:pt idx="108">
                  <c:v>15760</c:v>
                </c:pt>
                <c:pt idx="109">
                  <c:v>15761</c:v>
                </c:pt>
                <c:pt idx="110">
                  <c:v>15762</c:v>
                </c:pt>
                <c:pt idx="111">
                  <c:v>15763</c:v>
                </c:pt>
                <c:pt idx="112">
                  <c:v>15763</c:v>
                </c:pt>
                <c:pt idx="113">
                  <c:v>15764</c:v>
                </c:pt>
                <c:pt idx="114">
                  <c:v>15764</c:v>
                </c:pt>
                <c:pt idx="115">
                  <c:v>15765</c:v>
                </c:pt>
                <c:pt idx="116">
                  <c:v>15765</c:v>
                </c:pt>
                <c:pt idx="117">
                  <c:v>15766</c:v>
                </c:pt>
                <c:pt idx="118">
                  <c:v>15766</c:v>
                </c:pt>
                <c:pt idx="119">
                  <c:v>15767</c:v>
                </c:pt>
                <c:pt idx="120">
                  <c:v>15767</c:v>
                </c:pt>
                <c:pt idx="121">
                  <c:v>15768</c:v>
                </c:pt>
                <c:pt idx="122">
                  <c:v>15769</c:v>
                </c:pt>
                <c:pt idx="123">
                  <c:v>15769</c:v>
                </c:pt>
                <c:pt idx="124">
                  <c:v>15770</c:v>
                </c:pt>
                <c:pt idx="125">
                  <c:v>15771</c:v>
                </c:pt>
                <c:pt idx="126">
                  <c:v>15771</c:v>
                </c:pt>
                <c:pt idx="127">
                  <c:v>15772</c:v>
                </c:pt>
                <c:pt idx="128">
                  <c:v>15772</c:v>
                </c:pt>
                <c:pt idx="129">
                  <c:v>15773</c:v>
                </c:pt>
                <c:pt idx="130">
                  <c:v>15773</c:v>
                </c:pt>
                <c:pt idx="131">
                  <c:v>15774</c:v>
                </c:pt>
                <c:pt idx="132">
                  <c:v>15775</c:v>
                </c:pt>
                <c:pt idx="133">
                  <c:v>15775</c:v>
                </c:pt>
                <c:pt idx="134">
                  <c:v>15776</c:v>
                </c:pt>
                <c:pt idx="135">
                  <c:v>15776</c:v>
                </c:pt>
                <c:pt idx="136">
                  <c:v>15777</c:v>
                </c:pt>
                <c:pt idx="137">
                  <c:v>15778</c:v>
                </c:pt>
                <c:pt idx="138">
                  <c:v>15779</c:v>
                </c:pt>
                <c:pt idx="139">
                  <c:v>15780</c:v>
                </c:pt>
                <c:pt idx="140">
                  <c:v>15781</c:v>
                </c:pt>
                <c:pt idx="141">
                  <c:v>15781</c:v>
                </c:pt>
                <c:pt idx="142">
                  <c:v>15783</c:v>
                </c:pt>
                <c:pt idx="143">
                  <c:v>15783</c:v>
                </c:pt>
                <c:pt idx="144">
                  <c:v>15784</c:v>
                </c:pt>
                <c:pt idx="145">
                  <c:v>15785</c:v>
                </c:pt>
                <c:pt idx="146">
                  <c:v>15785</c:v>
                </c:pt>
                <c:pt idx="147">
                  <c:v>15787</c:v>
                </c:pt>
                <c:pt idx="148">
                  <c:v>15787</c:v>
                </c:pt>
                <c:pt idx="149">
                  <c:v>15788</c:v>
                </c:pt>
                <c:pt idx="150">
                  <c:v>15789</c:v>
                </c:pt>
                <c:pt idx="151">
                  <c:v>15789</c:v>
                </c:pt>
                <c:pt idx="152">
                  <c:v>15790</c:v>
                </c:pt>
                <c:pt idx="153">
                  <c:v>15790</c:v>
                </c:pt>
                <c:pt idx="154">
                  <c:v>15791</c:v>
                </c:pt>
                <c:pt idx="155">
                  <c:v>15791</c:v>
                </c:pt>
                <c:pt idx="156">
                  <c:v>15792</c:v>
                </c:pt>
                <c:pt idx="157">
                  <c:v>15792</c:v>
                </c:pt>
                <c:pt idx="158">
                  <c:v>15793</c:v>
                </c:pt>
                <c:pt idx="159">
                  <c:v>15794</c:v>
                </c:pt>
                <c:pt idx="160">
                  <c:v>15794</c:v>
                </c:pt>
                <c:pt idx="161">
                  <c:v>15795</c:v>
                </c:pt>
                <c:pt idx="162">
                  <c:v>15796</c:v>
                </c:pt>
                <c:pt idx="163">
                  <c:v>15796</c:v>
                </c:pt>
                <c:pt idx="164">
                  <c:v>15797</c:v>
                </c:pt>
                <c:pt idx="165">
                  <c:v>15798</c:v>
                </c:pt>
                <c:pt idx="166">
                  <c:v>15799</c:v>
                </c:pt>
                <c:pt idx="167">
                  <c:v>15799</c:v>
                </c:pt>
                <c:pt idx="168">
                  <c:v>15800</c:v>
                </c:pt>
                <c:pt idx="169">
                  <c:v>15800</c:v>
                </c:pt>
                <c:pt idx="170">
                  <c:v>15802</c:v>
                </c:pt>
                <c:pt idx="171">
                  <c:v>15802</c:v>
                </c:pt>
                <c:pt idx="172">
                  <c:v>15803</c:v>
                </c:pt>
                <c:pt idx="173">
                  <c:v>15803</c:v>
                </c:pt>
                <c:pt idx="174">
                  <c:v>15804</c:v>
                </c:pt>
                <c:pt idx="175">
                  <c:v>15804</c:v>
                </c:pt>
                <c:pt idx="176">
                  <c:v>15805</c:v>
                </c:pt>
                <c:pt idx="177">
                  <c:v>15805</c:v>
                </c:pt>
                <c:pt idx="178">
                  <c:v>15806</c:v>
                </c:pt>
                <c:pt idx="179">
                  <c:v>15807</c:v>
                </c:pt>
                <c:pt idx="180">
                  <c:v>15808</c:v>
                </c:pt>
                <c:pt idx="181">
                  <c:v>15809</c:v>
                </c:pt>
                <c:pt idx="182">
                  <c:v>15809</c:v>
                </c:pt>
                <c:pt idx="183">
                  <c:v>15810</c:v>
                </c:pt>
                <c:pt idx="184">
                  <c:v>15811</c:v>
                </c:pt>
                <c:pt idx="185">
                  <c:v>15812</c:v>
                </c:pt>
                <c:pt idx="186">
                  <c:v>15813</c:v>
                </c:pt>
                <c:pt idx="187">
                  <c:v>15813</c:v>
                </c:pt>
                <c:pt idx="188">
                  <c:v>15814</c:v>
                </c:pt>
                <c:pt idx="189">
                  <c:v>15815</c:v>
                </c:pt>
                <c:pt idx="190">
                  <c:v>15815</c:v>
                </c:pt>
                <c:pt idx="191">
                  <c:v>15815</c:v>
                </c:pt>
                <c:pt idx="192">
                  <c:v>15816</c:v>
                </c:pt>
                <c:pt idx="193">
                  <c:v>15816</c:v>
                </c:pt>
                <c:pt idx="194">
                  <c:v>15817</c:v>
                </c:pt>
                <c:pt idx="195">
                  <c:v>15818</c:v>
                </c:pt>
                <c:pt idx="196">
                  <c:v>15819</c:v>
                </c:pt>
                <c:pt idx="197">
                  <c:v>15819</c:v>
                </c:pt>
                <c:pt idx="198">
                  <c:v>15820</c:v>
                </c:pt>
                <c:pt idx="199">
                  <c:v>15820</c:v>
                </c:pt>
                <c:pt idx="200">
                  <c:v>15820</c:v>
                </c:pt>
                <c:pt idx="201">
                  <c:v>15821</c:v>
                </c:pt>
                <c:pt idx="202">
                  <c:v>15822</c:v>
                </c:pt>
                <c:pt idx="203">
                  <c:v>15823</c:v>
                </c:pt>
                <c:pt idx="204">
                  <c:v>15823</c:v>
                </c:pt>
                <c:pt idx="205">
                  <c:v>15824</c:v>
                </c:pt>
                <c:pt idx="206">
                  <c:v>15825</c:v>
                </c:pt>
                <c:pt idx="207">
                  <c:v>15825</c:v>
                </c:pt>
                <c:pt idx="208">
                  <c:v>15826</c:v>
                </c:pt>
                <c:pt idx="209">
                  <c:v>15826</c:v>
                </c:pt>
                <c:pt idx="210">
                  <c:v>15827</c:v>
                </c:pt>
                <c:pt idx="211">
                  <c:v>15828</c:v>
                </c:pt>
                <c:pt idx="212">
                  <c:v>15829</c:v>
                </c:pt>
                <c:pt idx="213">
                  <c:v>15830</c:v>
                </c:pt>
                <c:pt idx="214">
                  <c:v>15830</c:v>
                </c:pt>
                <c:pt idx="215">
                  <c:v>15831</c:v>
                </c:pt>
                <c:pt idx="216">
                  <c:v>15832</c:v>
                </c:pt>
                <c:pt idx="217">
                  <c:v>15832</c:v>
                </c:pt>
                <c:pt idx="218">
                  <c:v>15833</c:v>
                </c:pt>
                <c:pt idx="219">
                  <c:v>15834</c:v>
                </c:pt>
                <c:pt idx="220">
                  <c:v>15835</c:v>
                </c:pt>
                <c:pt idx="221">
                  <c:v>15835</c:v>
                </c:pt>
                <c:pt idx="222">
                  <c:v>15836</c:v>
                </c:pt>
                <c:pt idx="223">
                  <c:v>15837</c:v>
                </c:pt>
                <c:pt idx="224">
                  <c:v>15838</c:v>
                </c:pt>
                <c:pt idx="225">
                  <c:v>15838</c:v>
                </c:pt>
                <c:pt idx="226">
                  <c:v>15839</c:v>
                </c:pt>
                <c:pt idx="227">
                  <c:v>15839</c:v>
                </c:pt>
                <c:pt idx="228">
                  <c:v>15840</c:v>
                </c:pt>
                <c:pt idx="229">
                  <c:v>15840</c:v>
                </c:pt>
                <c:pt idx="230">
                  <c:v>15841</c:v>
                </c:pt>
                <c:pt idx="231">
                  <c:v>15842</c:v>
                </c:pt>
                <c:pt idx="232">
                  <c:v>15843</c:v>
                </c:pt>
                <c:pt idx="233">
                  <c:v>15843</c:v>
                </c:pt>
                <c:pt idx="234">
                  <c:v>15844</c:v>
                </c:pt>
                <c:pt idx="235">
                  <c:v>15844</c:v>
                </c:pt>
                <c:pt idx="236">
                  <c:v>15845</c:v>
                </c:pt>
                <c:pt idx="237">
                  <c:v>15846</c:v>
                </c:pt>
                <c:pt idx="238">
                  <c:v>15847</c:v>
                </c:pt>
                <c:pt idx="239">
                  <c:v>15847</c:v>
                </c:pt>
                <c:pt idx="240">
                  <c:v>15848</c:v>
                </c:pt>
                <c:pt idx="241">
                  <c:v>15849</c:v>
                </c:pt>
                <c:pt idx="242">
                  <c:v>15849</c:v>
                </c:pt>
                <c:pt idx="243">
                  <c:v>15850</c:v>
                </c:pt>
                <c:pt idx="244">
                  <c:v>15850</c:v>
                </c:pt>
                <c:pt idx="245">
                  <c:v>15851</c:v>
                </c:pt>
                <c:pt idx="246">
                  <c:v>15852</c:v>
                </c:pt>
                <c:pt idx="247">
                  <c:v>15853</c:v>
                </c:pt>
                <c:pt idx="248">
                  <c:v>15853</c:v>
                </c:pt>
                <c:pt idx="249">
                  <c:v>15854</c:v>
                </c:pt>
                <c:pt idx="250">
                  <c:v>15854</c:v>
                </c:pt>
                <c:pt idx="251">
                  <c:v>15855</c:v>
                </c:pt>
                <c:pt idx="252">
                  <c:v>15855</c:v>
                </c:pt>
                <c:pt idx="253">
                  <c:v>15856</c:v>
                </c:pt>
                <c:pt idx="254">
                  <c:v>15857</c:v>
                </c:pt>
                <c:pt idx="255">
                  <c:v>15857</c:v>
                </c:pt>
                <c:pt idx="256">
                  <c:v>15858</c:v>
                </c:pt>
                <c:pt idx="257">
                  <c:v>15859</c:v>
                </c:pt>
                <c:pt idx="258">
                  <c:v>15860</c:v>
                </c:pt>
                <c:pt idx="259">
                  <c:v>15861</c:v>
                </c:pt>
                <c:pt idx="260">
                  <c:v>15862</c:v>
                </c:pt>
                <c:pt idx="261">
                  <c:v>15863</c:v>
                </c:pt>
                <c:pt idx="262">
                  <c:v>15863</c:v>
                </c:pt>
                <c:pt idx="263">
                  <c:v>15864</c:v>
                </c:pt>
                <c:pt idx="264">
                  <c:v>15865</c:v>
                </c:pt>
                <c:pt idx="265">
                  <c:v>15865</c:v>
                </c:pt>
                <c:pt idx="266">
                  <c:v>15866</c:v>
                </c:pt>
                <c:pt idx="267">
                  <c:v>15867</c:v>
                </c:pt>
                <c:pt idx="268">
                  <c:v>15868</c:v>
                </c:pt>
                <c:pt idx="269">
                  <c:v>15868</c:v>
                </c:pt>
                <c:pt idx="270">
                  <c:v>15869</c:v>
                </c:pt>
                <c:pt idx="271">
                  <c:v>15869</c:v>
                </c:pt>
                <c:pt idx="272">
                  <c:v>15870</c:v>
                </c:pt>
                <c:pt idx="273">
                  <c:v>15871</c:v>
                </c:pt>
                <c:pt idx="274">
                  <c:v>15871</c:v>
                </c:pt>
                <c:pt idx="275">
                  <c:v>15872</c:v>
                </c:pt>
                <c:pt idx="276">
                  <c:v>15873</c:v>
                </c:pt>
                <c:pt idx="277">
                  <c:v>15874</c:v>
                </c:pt>
                <c:pt idx="278">
                  <c:v>15874</c:v>
                </c:pt>
                <c:pt idx="279">
                  <c:v>15875</c:v>
                </c:pt>
                <c:pt idx="280">
                  <c:v>15875</c:v>
                </c:pt>
                <c:pt idx="281">
                  <c:v>15876</c:v>
                </c:pt>
                <c:pt idx="282">
                  <c:v>15877</c:v>
                </c:pt>
                <c:pt idx="283">
                  <c:v>15877</c:v>
                </c:pt>
                <c:pt idx="284">
                  <c:v>15878</c:v>
                </c:pt>
                <c:pt idx="285">
                  <c:v>15878</c:v>
                </c:pt>
                <c:pt idx="286">
                  <c:v>15879</c:v>
                </c:pt>
                <c:pt idx="287">
                  <c:v>15879</c:v>
                </c:pt>
                <c:pt idx="288">
                  <c:v>15881</c:v>
                </c:pt>
                <c:pt idx="289">
                  <c:v>15881</c:v>
                </c:pt>
                <c:pt idx="290">
                  <c:v>15882</c:v>
                </c:pt>
                <c:pt idx="291">
                  <c:v>15883</c:v>
                </c:pt>
                <c:pt idx="292">
                  <c:v>15883</c:v>
                </c:pt>
                <c:pt idx="293">
                  <c:v>15884</c:v>
                </c:pt>
                <c:pt idx="294">
                  <c:v>15885</c:v>
                </c:pt>
                <c:pt idx="295">
                  <c:v>15886</c:v>
                </c:pt>
                <c:pt idx="296">
                  <c:v>15886</c:v>
                </c:pt>
                <c:pt idx="297">
                  <c:v>15887</c:v>
                </c:pt>
                <c:pt idx="298">
                  <c:v>15887</c:v>
                </c:pt>
                <c:pt idx="299">
                  <c:v>15888</c:v>
                </c:pt>
                <c:pt idx="300">
                  <c:v>15888</c:v>
                </c:pt>
                <c:pt idx="301">
                  <c:v>15889</c:v>
                </c:pt>
                <c:pt idx="302">
                  <c:v>15889</c:v>
                </c:pt>
                <c:pt idx="303">
                  <c:v>15890</c:v>
                </c:pt>
                <c:pt idx="304">
                  <c:v>15891</c:v>
                </c:pt>
                <c:pt idx="305">
                  <c:v>15891</c:v>
                </c:pt>
                <c:pt idx="306">
                  <c:v>15891</c:v>
                </c:pt>
                <c:pt idx="307">
                  <c:v>15892</c:v>
                </c:pt>
                <c:pt idx="308">
                  <c:v>15893</c:v>
                </c:pt>
                <c:pt idx="309">
                  <c:v>15893</c:v>
                </c:pt>
                <c:pt idx="310">
                  <c:v>15894</c:v>
                </c:pt>
                <c:pt idx="311">
                  <c:v>15895</c:v>
                </c:pt>
                <c:pt idx="312">
                  <c:v>15895</c:v>
                </c:pt>
                <c:pt idx="313">
                  <c:v>15896</c:v>
                </c:pt>
                <c:pt idx="314">
                  <c:v>15896</c:v>
                </c:pt>
                <c:pt idx="315">
                  <c:v>15897</c:v>
                </c:pt>
                <c:pt idx="316">
                  <c:v>15898</c:v>
                </c:pt>
                <c:pt idx="317">
                  <c:v>15899</c:v>
                </c:pt>
                <c:pt idx="318">
                  <c:v>15899</c:v>
                </c:pt>
                <c:pt idx="319">
                  <c:v>15899</c:v>
                </c:pt>
                <c:pt idx="320">
                  <c:v>15900</c:v>
                </c:pt>
                <c:pt idx="321">
                  <c:v>15900</c:v>
                </c:pt>
                <c:pt idx="322">
                  <c:v>15901</c:v>
                </c:pt>
                <c:pt idx="323">
                  <c:v>15902</c:v>
                </c:pt>
                <c:pt idx="324">
                  <c:v>15902</c:v>
                </c:pt>
                <c:pt idx="325">
                  <c:v>15903</c:v>
                </c:pt>
                <c:pt idx="326">
                  <c:v>15903</c:v>
                </c:pt>
                <c:pt idx="327">
                  <c:v>15904</c:v>
                </c:pt>
                <c:pt idx="328">
                  <c:v>15905</c:v>
                </c:pt>
                <c:pt idx="329">
                  <c:v>15906</c:v>
                </c:pt>
                <c:pt idx="330">
                  <c:v>15906</c:v>
                </c:pt>
                <c:pt idx="331">
                  <c:v>15907</c:v>
                </c:pt>
                <c:pt idx="332">
                  <c:v>15907</c:v>
                </c:pt>
                <c:pt idx="333">
                  <c:v>15907</c:v>
                </c:pt>
                <c:pt idx="334">
                  <c:v>15908</c:v>
                </c:pt>
                <c:pt idx="335">
                  <c:v>15909</c:v>
                </c:pt>
                <c:pt idx="336">
                  <c:v>15909</c:v>
                </c:pt>
                <c:pt idx="337">
                  <c:v>15909</c:v>
                </c:pt>
                <c:pt idx="338">
                  <c:v>15910</c:v>
                </c:pt>
                <c:pt idx="339">
                  <c:v>15911</c:v>
                </c:pt>
                <c:pt idx="340">
                  <c:v>15911</c:v>
                </c:pt>
                <c:pt idx="341">
                  <c:v>15911</c:v>
                </c:pt>
                <c:pt idx="342">
                  <c:v>15912</c:v>
                </c:pt>
                <c:pt idx="343">
                  <c:v>15913</c:v>
                </c:pt>
                <c:pt idx="344">
                  <c:v>15913</c:v>
                </c:pt>
                <c:pt idx="345">
                  <c:v>15914</c:v>
                </c:pt>
                <c:pt idx="346">
                  <c:v>15914</c:v>
                </c:pt>
                <c:pt idx="347">
                  <c:v>15915</c:v>
                </c:pt>
                <c:pt idx="348">
                  <c:v>15915</c:v>
                </c:pt>
                <c:pt idx="349">
                  <c:v>15915</c:v>
                </c:pt>
                <c:pt idx="350">
                  <c:v>15916</c:v>
                </c:pt>
                <c:pt idx="351">
                  <c:v>15916</c:v>
                </c:pt>
                <c:pt idx="352">
                  <c:v>15917</c:v>
                </c:pt>
                <c:pt idx="353">
                  <c:v>15917</c:v>
                </c:pt>
                <c:pt idx="354">
                  <c:v>15918</c:v>
                </c:pt>
                <c:pt idx="355">
                  <c:v>15918</c:v>
                </c:pt>
                <c:pt idx="356">
                  <c:v>15918</c:v>
                </c:pt>
                <c:pt idx="357">
                  <c:v>15919</c:v>
                </c:pt>
                <c:pt idx="358">
                  <c:v>15919</c:v>
                </c:pt>
                <c:pt idx="359">
                  <c:v>15920</c:v>
                </c:pt>
                <c:pt idx="360">
                  <c:v>15921</c:v>
                </c:pt>
                <c:pt idx="361">
                  <c:v>15921</c:v>
                </c:pt>
                <c:pt idx="362">
                  <c:v>15922</c:v>
                </c:pt>
                <c:pt idx="363">
                  <c:v>15922</c:v>
                </c:pt>
                <c:pt idx="364">
                  <c:v>15923</c:v>
                </c:pt>
                <c:pt idx="365">
                  <c:v>15923</c:v>
                </c:pt>
                <c:pt idx="366">
                  <c:v>15924</c:v>
                </c:pt>
                <c:pt idx="367">
                  <c:v>15925</c:v>
                </c:pt>
                <c:pt idx="368">
                  <c:v>15925</c:v>
                </c:pt>
                <c:pt idx="369">
                  <c:v>15926</c:v>
                </c:pt>
                <c:pt idx="370">
                  <c:v>15926</c:v>
                </c:pt>
                <c:pt idx="371">
                  <c:v>15927</c:v>
                </c:pt>
                <c:pt idx="372">
                  <c:v>15927</c:v>
                </c:pt>
                <c:pt idx="373">
                  <c:v>15928</c:v>
                </c:pt>
                <c:pt idx="374">
                  <c:v>15929</c:v>
                </c:pt>
                <c:pt idx="375">
                  <c:v>15929</c:v>
                </c:pt>
                <c:pt idx="376">
                  <c:v>15930</c:v>
                </c:pt>
                <c:pt idx="377">
                  <c:v>15931</c:v>
                </c:pt>
                <c:pt idx="378">
                  <c:v>15931</c:v>
                </c:pt>
                <c:pt idx="379">
                  <c:v>15932</c:v>
                </c:pt>
                <c:pt idx="380">
                  <c:v>15932</c:v>
                </c:pt>
                <c:pt idx="381">
                  <c:v>15933</c:v>
                </c:pt>
                <c:pt idx="382">
                  <c:v>15933</c:v>
                </c:pt>
                <c:pt idx="383">
                  <c:v>15934</c:v>
                </c:pt>
                <c:pt idx="384">
                  <c:v>15934</c:v>
                </c:pt>
                <c:pt idx="385">
                  <c:v>15934</c:v>
                </c:pt>
                <c:pt idx="386">
                  <c:v>15935</c:v>
                </c:pt>
                <c:pt idx="387">
                  <c:v>15936</c:v>
                </c:pt>
                <c:pt idx="388">
                  <c:v>15936</c:v>
                </c:pt>
                <c:pt idx="389">
                  <c:v>15937</c:v>
                </c:pt>
                <c:pt idx="390">
                  <c:v>15937</c:v>
                </c:pt>
                <c:pt idx="391">
                  <c:v>15938</c:v>
                </c:pt>
                <c:pt idx="392">
                  <c:v>15938</c:v>
                </c:pt>
                <c:pt idx="393">
                  <c:v>15939</c:v>
                </c:pt>
                <c:pt idx="394">
                  <c:v>15939</c:v>
                </c:pt>
                <c:pt idx="395">
                  <c:v>15939</c:v>
                </c:pt>
                <c:pt idx="396">
                  <c:v>15940</c:v>
                </c:pt>
                <c:pt idx="397">
                  <c:v>15941</c:v>
                </c:pt>
                <c:pt idx="398">
                  <c:v>15941</c:v>
                </c:pt>
                <c:pt idx="399">
                  <c:v>15942</c:v>
                </c:pt>
                <c:pt idx="400">
                  <c:v>15942</c:v>
                </c:pt>
                <c:pt idx="401">
                  <c:v>15943</c:v>
                </c:pt>
                <c:pt idx="402">
                  <c:v>15943</c:v>
                </c:pt>
                <c:pt idx="403">
                  <c:v>15943</c:v>
                </c:pt>
                <c:pt idx="404">
                  <c:v>15944</c:v>
                </c:pt>
                <c:pt idx="405">
                  <c:v>15944</c:v>
                </c:pt>
                <c:pt idx="406">
                  <c:v>15945</c:v>
                </c:pt>
                <c:pt idx="407">
                  <c:v>15946</c:v>
                </c:pt>
                <c:pt idx="408">
                  <c:v>15946</c:v>
                </c:pt>
                <c:pt idx="409">
                  <c:v>15947</c:v>
                </c:pt>
                <c:pt idx="410">
                  <c:v>15947</c:v>
                </c:pt>
                <c:pt idx="411">
                  <c:v>15948</c:v>
                </c:pt>
                <c:pt idx="412">
                  <c:v>15948</c:v>
                </c:pt>
                <c:pt idx="413">
                  <c:v>15949</c:v>
                </c:pt>
                <c:pt idx="414">
                  <c:v>15950</c:v>
                </c:pt>
                <c:pt idx="415">
                  <c:v>15950</c:v>
                </c:pt>
                <c:pt idx="416">
                  <c:v>15951</c:v>
                </c:pt>
                <c:pt idx="417">
                  <c:v>15951</c:v>
                </c:pt>
                <c:pt idx="418">
                  <c:v>15952</c:v>
                </c:pt>
                <c:pt idx="419">
                  <c:v>15952</c:v>
                </c:pt>
                <c:pt idx="420">
                  <c:v>15953</c:v>
                </c:pt>
                <c:pt idx="421">
                  <c:v>15953</c:v>
                </c:pt>
                <c:pt idx="422">
                  <c:v>15953</c:v>
                </c:pt>
                <c:pt idx="423">
                  <c:v>15954</c:v>
                </c:pt>
                <c:pt idx="424">
                  <c:v>15954</c:v>
                </c:pt>
                <c:pt idx="425">
                  <c:v>15955</c:v>
                </c:pt>
                <c:pt idx="426">
                  <c:v>15955</c:v>
                </c:pt>
                <c:pt idx="427">
                  <c:v>15956</c:v>
                </c:pt>
                <c:pt idx="428">
                  <c:v>15957</c:v>
                </c:pt>
                <c:pt idx="429">
                  <c:v>15957</c:v>
                </c:pt>
                <c:pt idx="430">
                  <c:v>15958</c:v>
                </c:pt>
                <c:pt idx="431">
                  <c:v>15958</c:v>
                </c:pt>
                <c:pt idx="432">
                  <c:v>15959</c:v>
                </c:pt>
                <c:pt idx="433">
                  <c:v>15959</c:v>
                </c:pt>
                <c:pt idx="434">
                  <c:v>15960</c:v>
                </c:pt>
                <c:pt idx="435">
                  <c:v>15960</c:v>
                </c:pt>
                <c:pt idx="436">
                  <c:v>15961</c:v>
                </c:pt>
                <c:pt idx="437">
                  <c:v>15961</c:v>
                </c:pt>
                <c:pt idx="438">
                  <c:v>15963</c:v>
                </c:pt>
                <c:pt idx="439">
                  <c:v>15965</c:v>
                </c:pt>
                <c:pt idx="440">
                  <c:v>15966</c:v>
                </c:pt>
                <c:pt idx="441">
                  <c:v>15966</c:v>
                </c:pt>
                <c:pt idx="442">
                  <c:v>15967</c:v>
                </c:pt>
                <c:pt idx="443">
                  <c:v>15967</c:v>
                </c:pt>
                <c:pt idx="444">
                  <c:v>15968</c:v>
                </c:pt>
                <c:pt idx="445">
                  <c:v>15969</c:v>
                </c:pt>
                <c:pt idx="446">
                  <c:v>15969</c:v>
                </c:pt>
                <c:pt idx="447">
                  <c:v>15970</c:v>
                </c:pt>
                <c:pt idx="448">
                  <c:v>15970</c:v>
                </c:pt>
                <c:pt idx="449">
                  <c:v>15971</c:v>
                </c:pt>
                <c:pt idx="450">
                  <c:v>15971</c:v>
                </c:pt>
                <c:pt idx="451">
                  <c:v>15972</c:v>
                </c:pt>
                <c:pt idx="452">
                  <c:v>15972</c:v>
                </c:pt>
                <c:pt idx="453">
                  <c:v>15973</c:v>
                </c:pt>
                <c:pt idx="454">
                  <c:v>15973</c:v>
                </c:pt>
                <c:pt idx="455">
                  <c:v>15974</c:v>
                </c:pt>
                <c:pt idx="456">
                  <c:v>15975</c:v>
                </c:pt>
                <c:pt idx="457">
                  <c:v>15975</c:v>
                </c:pt>
                <c:pt idx="458">
                  <c:v>15976</c:v>
                </c:pt>
                <c:pt idx="459">
                  <c:v>15976</c:v>
                </c:pt>
                <c:pt idx="460">
                  <c:v>15977</c:v>
                </c:pt>
                <c:pt idx="461">
                  <c:v>15977</c:v>
                </c:pt>
                <c:pt idx="462">
                  <c:v>15978</c:v>
                </c:pt>
                <c:pt idx="463">
                  <c:v>15978</c:v>
                </c:pt>
                <c:pt idx="464">
                  <c:v>15979</c:v>
                </c:pt>
                <c:pt idx="465">
                  <c:v>15979</c:v>
                </c:pt>
                <c:pt idx="466">
                  <c:v>15980</c:v>
                </c:pt>
                <c:pt idx="467">
                  <c:v>15981</c:v>
                </c:pt>
                <c:pt idx="468">
                  <c:v>15981</c:v>
                </c:pt>
                <c:pt idx="469">
                  <c:v>15982</c:v>
                </c:pt>
                <c:pt idx="470">
                  <c:v>15983</c:v>
                </c:pt>
                <c:pt idx="471">
                  <c:v>15984</c:v>
                </c:pt>
                <c:pt idx="472">
                  <c:v>15984</c:v>
                </c:pt>
                <c:pt idx="473">
                  <c:v>15985</c:v>
                </c:pt>
                <c:pt idx="474">
                  <c:v>15986</c:v>
                </c:pt>
                <c:pt idx="475">
                  <c:v>15986</c:v>
                </c:pt>
                <c:pt idx="476">
                  <c:v>15987</c:v>
                </c:pt>
                <c:pt idx="477">
                  <c:v>15987</c:v>
                </c:pt>
                <c:pt idx="478">
                  <c:v>15987</c:v>
                </c:pt>
                <c:pt idx="479">
                  <c:v>15988</c:v>
                </c:pt>
                <c:pt idx="480">
                  <c:v>15988</c:v>
                </c:pt>
                <c:pt idx="481">
                  <c:v>15989</c:v>
                </c:pt>
                <c:pt idx="482">
                  <c:v>15989</c:v>
                </c:pt>
                <c:pt idx="483">
                  <c:v>15990</c:v>
                </c:pt>
                <c:pt idx="484">
                  <c:v>15990</c:v>
                </c:pt>
                <c:pt idx="485">
                  <c:v>15991</c:v>
                </c:pt>
                <c:pt idx="486">
                  <c:v>15991</c:v>
                </c:pt>
                <c:pt idx="487">
                  <c:v>15991</c:v>
                </c:pt>
                <c:pt idx="488">
                  <c:v>15992</c:v>
                </c:pt>
                <c:pt idx="489">
                  <c:v>15992</c:v>
                </c:pt>
                <c:pt idx="490">
                  <c:v>15993</c:v>
                </c:pt>
                <c:pt idx="491">
                  <c:v>15993</c:v>
                </c:pt>
                <c:pt idx="492">
                  <c:v>15994</c:v>
                </c:pt>
                <c:pt idx="493">
                  <c:v>15994</c:v>
                </c:pt>
                <c:pt idx="494">
                  <c:v>15995</c:v>
                </c:pt>
                <c:pt idx="495">
                  <c:v>15996</c:v>
                </c:pt>
                <c:pt idx="496">
                  <c:v>15996</c:v>
                </c:pt>
                <c:pt idx="497">
                  <c:v>15997</c:v>
                </c:pt>
                <c:pt idx="498">
                  <c:v>15997</c:v>
                </c:pt>
                <c:pt idx="499">
                  <c:v>15997</c:v>
                </c:pt>
                <c:pt idx="500">
                  <c:v>15998</c:v>
                </c:pt>
                <c:pt idx="501">
                  <c:v>15999</c:v>
                </c:pt>
                <c:pt idx="502">
                  <c:v>15999</c:v>
                </c:pt>
                <c:pt idx="503">
                  <c:v>16000</c:v>
                </c:pt>
                <c:pt idx="504">
                  <c:v>16000</c:v>
                </c:pt>
                <c:pt idx="505">
                  <c:v>16001</c:v>
                </c:pt>
                <c:pt idx="506">
                  <c:v>16001</c:v>
                </c:pt>
                <c:pt idx="507">
                  <c:v>16002</c:v>
                </c:pt>
                <c:pt idx="508">
                  <c:v>16002</c:v>
                </c:pt>
                <c:pt idx="509">
                  <c:v>16002</c:v>
                </c:pt>
                <c:pt idx="510">
                  <c:v>16003</c:v>
                </c:pt>
                <c:pt idx="511">
                  <c:v>16003</c:v>
                </c:pt>
                <c:pt idx="512">
                  <c:v>16004</c:v>
                </c:pt>
                <c:pt idx="513">
                  <c:v>16004</c:v>
                </c:pt>
                <c:pt idx="514">
                  <c:v>16005</c:v>
                </c:pt>
                <c:pt idx="515">
                  <c:v>16006</c:v>
                </c:pt>
                <c:pt idx="516">
                  <c:v>16007</c:v>
                </c:pt>
                <c:pt idx="517">
                  <c:v>16008</c:v>
                </c:pt>
                <c:pt idx="518">
                  <c:v>16008</c:v>
                </c:pt>
                <c:pt idx="519">
                  <c:v>16009</c:v>
                </c:pt>
                <c:pt idx="520">
                  <c:v>16009</c:v>
                </c:pt>
                <c:pt idx="521">
                  <c:v>16009</c:v>
                </c:pt>
                <c:pt idx="522">
                  <c:v>16010</c:v>
                </c:pt>
                <c:pt idx="523">
                  <c:v>16010</c:v>
                </c:pt>
                <c:pt idx="524">
                  <c:v>16010</c:v>
                </c:pt>
                <c:pt idx="525">
                  <c:v>16011</c:v>
                </c:pt>
                <c:pt idx="526">
                  <c:v>16012</c:v>
                </c:pt>
                <c:pt idx="527">
                  <c:v>16012</c:v>
                </c:pt>
                <c:pt idx="528">
                  <c:v>16013</c:v>
                </c:pt>
                <c:pt idx="529">
                  <c:v>16014</c:v>
                </c:pt>
                <c:pt idx="530">
                  <c:v>16014</c:v>
                </c:pt>
                <c:pt idx="531">
                  <c:v>16015</c:v>
                </c:pt>
                <c:pt idx="532">
                  <c:v>16015</c:v>
                </c:pt>
                <c:pt idx="533">
                  <c:v>16016</c:v>
                </c:pt>
                <c:pt idx="534">
                  <c:v>16017</c:v>
                </c:pt>
                <c:pt idx="535">
                  <c:v>16017</c:v>
                </c:pt>
                <c:pt idx="536">
                  <c:v>16017</c:v>
                </c:pt>
                <c:pt idx="537">
                  <c:v>16018</c:v>
                </c:pt>
                <c:pt idx="538">
                  <c:v>16018</c:v>
                </c:pt>
                <c:pt idx="539">
                  <c:v>16019</c:v>
                </c:pt>
                <c:pt idx="540">
                  <c:v>16019</c:v>
                </c:pt>
                <c:pt idx="541">
                  <c:v>16020</c:v>
                </c:pt>
                <c:pt idx="542">
                  <c:v>16020</c:v>
                </c:pt>
                <c:pt idx="543">
                  <c:v>16021</c:v>
                </c:pt>
                <c:pt idx="544">
                  <c:v>16021</c:v>
                </c:pt>
                <c:pt idx="545">
                  <c:v>16022</c:v>
                </c:pt>
                <c:pt idx="546">
                  <c:v>16022</c:v>
                </c:pt>
                <c:pt idx="547">
                  <c:v>16023</c:v>
                </c:pt>
                <c:pt idx="548">
                  <c:v>16023</c:v>
                </c:pt>
                <c:pt idx="549">
                  <c:v>16024</c:v>
                </c:pt>
                <c:pt idx="550">
                  <c:v>16024</c:v>
                </c:pt>
                <c:pt idx="551">
                  <c:v>16025</c:v>
                </c:pt>
                <c:pt idx="552">
                  <c:v>16025</c:v>
                </c:pt>
                <c:pt idx="553">
                  <c:v>16026</c:v>
                </c:pt>
                <c:pt idx="554">
                  <c:v>16026</c:v>
                </c:pt>
                <c:pt idx="555">
                  <c:v>16027</c:v>
                </c:pt>
                <c:pt idx="556">
                  <c:v>16028</c:v>
                </c:pt>
                <c:pt idx="557">
                  <c:v>16028</c:v>
                </c:pt>
                <c:pt idx="558">
                  <c:v>16029</c:v>
                </c:pt>
                <c:pt idx="559">
                  <c:v>16029</c:v>
                </c:pt>
                <c:pt idx="560">
                  <c:v>16030</c:v>
                </c:pt>
                <c:pt idx="561">
                  <c:v>16030</c:v>
                </c:pt>
                <c:pt idx="562">
                  <c:v>16031</c:v>
                </c:pt>
                <c:pt idx="563">
                  <c:v>16031</c:v>
                </c:pt>
                <c:pt idx="564">
                  <c:v>16032</c:v>
                </c:pt>
                <c:pt idx="565">
                  <c:v>16032</c:v>
                </c:pt>
                <c:pt idx="566">
                  <c:v>16032</c:v>
                </c:pt>
                <c:pt idx="567">
                  <c:v>16033</c:v>
                </c:pt>
                <c:pt idx="568">
                  <c:v>16034</c:v>
                </c:pt>
                <c:pt idx="569">
                  <c:v>16034</c:v>
                </c:pt>
                <c:pt idx="570">
                  <c:v>16035</c:v>
                </c:pt>
                <c:pt idx="571">
                  <c:v>16036</c:v>
                </c:pt>
                <c:pt idx="572">
                  <c:v>16036</c:v>
                </c:pt>
                <c:pt idx="573">
                  <c:v>16037</c:v>
                </c:pt>
                <c:pt idx="574">
                  <c:v>16037</c:v>
                </c:pt>
                <c:pt idx="575">
                  <c:v>16038</c:v>
                </c:pt>
                <c:pt idx="576">
                  <c:v>16038</c:v>
                </c:pt>
                <c:pt idx="577">
                  <c:v>16038</c:v>
                </c:pt>
                <c:pt idx="578">
                  <c:v>16039</c:v>
                </c:pt>
                <c:pt idx="579">
                  <c:v>16040</c:v>
                </c:pt>
                <c:pt idx="580">
                  <c:v>16040</c:v>
                </c:pt>
                <c:pt idx="581">
                  <c:v>16041</c:v>
                </c:pt>
                <c:pt idx="582">
                  <c:v>16041</c:v>
                </c:pt>
                <c:pt idx="583">
                  <c:v>16041</c:v>
                </c:pt>
                <c:pt idx="584">
                  <c:v>16042</c:v>
                </c:pt>
                <c:pt idx="585">
                  <c:v>16043</c:v>
                </c:pt>
                <c:pt idx="586">
                  <c:v>16043</c:v>
                </c:pt>
                <c:pt idx="587">
                  <c:v>16044</c:v>
                </c:pt>
                <c:pt idx="588">
                  <c:v>16044</c:v>
                </c:pt>
                <c:pt idx="589">
                  <c:v>16045</c:v>
                </c:pt>
                <c:pt idx="590">
                  <c:v>16046</c:v>
                </c:pt>
                <c:pt idx="591">
                  <c:v>16047</c:v>
                </c:pt>
                <c:pt idx="592">
                  <c:v>16047</c:v>
                </c:pt>
                <c:pt idx="593">
                  <c:v>16047</c:v>
                </c:pt>
                <c:pt idx="594">
                  <c:v>16048</c:v>
                </c:pt>
                <c:pt idx="595">
                  <c:v>16049</c:v>
                </c:pt>
                <c:pt idx="596">
                  <c:v>16049</c:v>
                </c:pt>
                <c:pt idx="597">
                  <c:v>16050</c:v>
                </c:pt>
                <c:pt idx="598">
                  <c:v>16051</c:v>
                </c:pt>
                <c:pt idx="599">
                  <c:v>16051</c:v>
                </c:pt>
                <c:pt idx="600">
                  <c:v>16052</c:v>
                </c:pt>
                <c:pt idx="601">
                  <c:v>16052</c:v>
                </c:pt>
                <c:pt idx="602">
                  <c:v>16053</c:v>
                </c:pt>
                <c:pt idx="603">
                  <c:v>16053</c:v>
                </c:pt>
                <c:pt idx="604">
                  <c:v>16053</c:v>
                </c:pt>
                <c:pt idx="605">
                  <c:v>16054</c:v>
                </c:pt>
                <c:pt idx="606">
                  <c:v>16054</c:v>
                </c:pt>
                <c:pt idx="607">
                  <c:v>16055</c:v>
                </c:pt>
                <c:pt idx="608">
                  <c:v>16056</c:v>
                </c:pt>
                <c:pt idx="609">
                  <c:v>16056</c:v>
                </c:pt>
                <c:pt idx="610">
                  <c:v>16057</c:v>
                </c:pt>
                <c:pt idx="611">
                  <c:v>16057</c:v>
                </c:pt>
                <c:pt idx="612">
                  <c:v>16058</c:v>
                </c:pt>
                <c:pt idx="613">
                  <c:v>16059</c:v>
                </c:pt>
                <c:pt idx="614">
                  <c:v>16060</c:v>
                </c:pt>
                <c:pt idx="615">
                  <c:v>16061</c:v>
                </c:pt>
                <c:pt idx="616">
                  <c:v>16061</c:v>
                </c:pt>
                <c:pt idx="617">
                  <c:v>16062</c:v>
                </c:pt>
                <c:pt idx="618">
                  <c:v>16063</c:v>
                </c:pt>
                <c:pt idx="619">
                  <c:v>16063</c:v>
                </c:pt>
                <c:pt idx="620">
                  <c:v>16063</c:v>
                </c:pt>
                <c:pt idx="621">
                  <c:v>16064</c:v>
                </c:pt>
                <c:pt idx="622">
                  <c:v>16065</c:v>
                </c:pt>
                <c:pt idx="623">
                  <c:v>16065</c:v>
                </c:pt>
                <c:pt idx="624">
                  <c:v>16066</c:v>
                </c:pt>
                <c:pt idx="625">
                  <c:v>16066</c:v>
                </c:pt>
                <c:pt idx="626">
                  <c:v>16066</c:v>
                </c:pt>
                <c:pt idx="627">
                  <c:v>16067</c:v>
                </c:pt>
                <c:pt idx="628">
                  <c:v>16067</c:v>
                </c:pt>
                <c:pt idx="629">
                  <c:v>16068</c:v>
                </c:pt>
                <c:pt idx="630">
                  <c:v>16069</c:v>
                </c:pt>
                <c:pt idx="631">
                  <c:v>16069</c:v>
                </c:pt>
                <c:pt idx="632">
                  <c:v>16070</c:v>
                </c:pt>
                <c:pt idx="633">
                  <c:v>16070</c:v>
                </c:pt>
                <c:pt idx="634">
                  <c:v>16071</c:v>
                </c:pt>
                <c:pt idx="635">
                  <c:v>16071</c:v>
                </c:pt>
                <c:pt idx="636">
                  <c:v>16072</c:v>
                </c:pt>
                <c:pt idx="637">
                  <c:v>16072</c:v>
                </c:pt>
                <c:pt idx="638">
                  <c:v>16072</c:v>
                </c:pt>
                <c:pt idx="639">
                  <c:v>16073</c:v>
                </c:pt>
                <c:pt idx="640">
                  <c:v>16073</c:v>
                </c:pt>
                <c:pt idx="641">
                  <c:v>16074</c:v>
                </c:pt>
                <c:pt idx="642">
                  <c:v>16075</c:v>
                </c:pt>
                <c:pt idx="643">
                  <c:v>16075</c:v>
                </c:pt>
                <c:pt idx="644">
                  <c:v>16076</c:v>
                </c:pt>
                <c:pt idx="645">
                  <c:v>16077</c:v>
                </c:pt>
                <c:pt idx="646">
                  <c:v>16077</c:v>
                </c:pt>
                <c:pt idx="647">
                  <c:v>16078</c:v>
                </c:pt>
                <c:pt idx="648">
                  <c:v>16079</c:v>
                </c:pt>
                <c:pt idx="649">
                  <c:v>16079</c:v>
                </c:pt>
                <c:pt idx="650">
                  <c:v>16080</c:v>
                </c:pt>
                <c:pt idx="651">
                  <c:v>16080</c:v>
                </c:pt>
                <c:pt idx="652">
                  <c:v>16081</c:v>
                </c:pt>
                <c:pt idx="653">
                  <c:v>16081</c:v>
                </c:pt>
                <c:pt idx="654">
                  <c:v>16082</c:v>
                </c:pt>
                <c:pt idx="655">
                  <c:v>16083</c:v>
                </c:pt>
                <c:pt idx="656">
                  <c:v>16083</c:v>
                </c:pt>
                <c:pt idx="657">
                  <c:v>16084</c:v>
                </c:pt>
                <c:pt idx="658">
                  <c:v>16084</c:v>
                </c:pt>
                <c:pt idx="659">
                  <c:v>16085</c:v>
                </c:pt>
                <c:pt idx="660">
                  <c:v>16085</c:v>
                </c:pt>
                <c:pt idx="661">
                  <c:v>16086</c:v>
                </c:pt>
                <c:pt idx="662">
                  <c:v>16086</c:v>
                </c:pt>
                <c:pt idx="663">
                  <c:v>16087</c:v>
                </c:pt>
                <c:pt idx="664">
                  <c:v>16088</c:v>
                </c:pt>
                <c:pt idx="665">
                  <c:v>16088</c:v>
                </c:pt>
                <c:pt idx="666">
                  <c:v>16089</c:v>
                </c:pt>
                <c:pt idx="667">
                  <c:v>16089</c:v>
                </c:pt>
                <c:pt idx="668">
                  <c:v>16090</c:v>
                </c:pt>
                <c:pt idx="669">
                  <c:v>16091</c:v>
                </c:pt>
                <c:pt idx="670">
                  <c:v>16091</c:v>
                </c:pt>
                <c:pt idx="671">
                  <c:v>16092</c:v>
                </c:pt>
                <c:pt idx="672">
                  <c:v>16093</c:v>
                </c:pt>
                <c:pt idx="673">
                  <c:v>16093</c:v>
                </c:pt>
                <c:pt idx="674">
                  <c:v>16094</c:v>
                </c:pt>
                <c:pt idx="675">
                  <c:v>16095</c:v>
                </c:pt>
                <c:pt idx="676">
                  <c:v>16095</c:v>
                </c:pt>
                <c:pt idx="677">
                  <c:v>16096</c:v>
                </c:pt>
                <c:pt idx="678">
                  <c:v>16097</c:v>
                </c:pt>
                <c:pt idx="679">
                  <c:v>16097</c:v>
                </c:pt>
                <c:pt idx="680">
                  <c:v>16098</c:v>
                </c:pt>
                <c:pt idx="681">
                  <c:v>16098</c:v>
                </c:pt>
                <c:pt idx="682">
                  <c:v>16099</c:v>
                </c:pt>
                <c:pt idx="683">
                  <c:v>16100</c:v>
                </c:pt>
                <c:pt idx="684">
                  <c:v>16100</c:v>
                </c:pt>
                <c:pt idx="685">
                  <c:v>16101</c:v>
                </c:pt>
                <c:pt idx="686">
                  <c:v>16102</c:v>
                </c:pt>
                <c:pt idx="687">
                  <c:v>16102</c:v>
                </c:pt>
                <c:pt idx="688">
                  <c:v>16102</c:v>
                </c:pt>
                <c:pt idx="689">
                  <c:v>16103</c:v>
                </c:pt>
                <c:pt idx="690">
                  <c:v>16103</c:v>
                </c:pt>
                <c:pt idx="691">
                  <c:v>16104</c:v>
                </c:pt>
                <c:pt idx="692">
                  <c:v>16105</c:v>
                </c:pt>
                <c:pt idx="693">
                  <c:v>16105</c:v>
                </c:pt>
                <c:pt idx="694">
                  <c:v>16105</c:v>
                </c:pt>
                <c:pt idx="695">
                  <c:v>16106</c:v>
                </c:pt>
                <c:pt idx="696">
                  <c:v>16106</c:v>
                </c:pt>
                <c:pt idx="697">
                  <c:v>16107</c:v>
                </c:pt>
                <c:pt idx="698">
                  <c:v>16107</c:v>
                </c:pt>
                <c:pt idx="699">
                  <c:v>16108</c:v>
                </c:pt>
                <c:pt idx="700">
                  <c:v>16108</c:v>
                </c:pt>
                <c:pt idx="701">
                  <c:v>16109</c:v>
                </c:pt>
                <c:pt idx="702">
                  <c:v>16109</c:v>
                </c:pt>
                <c:pt idx="703">
                  <c:v>16110</c:v>
                </c:pt>
                <c:pt idx="704">
                  <c:v>16111</c:v>
                </c:pt>
                <c:pt idx="705">
                  <c:v>16112</c:v>
                </c:pt>
                <c:pt idx="706">
                  <c:v>16113</c:v>
                </c:pt>
                <c:pt idx="707">
                  <c:v>16113</c:v>
                </c:pt>
                <c:pt idx="708">
                  <c:v>16114</c:v>
                </c:pt>
                <c:pt idx="709">
                  <c:v>16114</c:v>
                </c:pt>
                <c:pt idx="710">
                  <c:v>16115</c:v>
                </c:pt>
                <c:pt idx="711">
                  <c:v>16116</c:v>
                </c:pt>
                <c:pt idx="712">
                  <c:v>16116</c:v>
                </c:pt>
                <c:pt idx="713">
                  <c:v>16117</c:v>
                </c:pt>
                <c:pt idx="714">
                  <c:v>16117</c:v>
                </c:pt>
                <c:pt idx="715">
                  <c:v>16118</c:v>
                </c:pt>
                <c:pt idx="716">
                  <c:v>16118</c:v>
                </c:pt>
                <c:pt idx="717">
                  <c:v>16118</c:v>
                </c:pt>
                <c:pt idx="718">
                  <c:v>16119</c:v>
                </c:pt>
                <c:pt idx="719">
                  <c:v>16119</c:v>
                </c:pt>
                <c:pt idx="720">
                  <c:v>16120</c:v>
                </c:pt>
                <c:pt idx="721">
                  <c:v>16121</c:v>
                </c:pt>
                <c:pt idx="722">
                  <c:v>16121</c:v>
                </c:pt>
                <c:pt idx="723">
                  <c:v>16121</c:v>
                </c:pt>
                <c:pt idx="724">
                  <c:v>16122</c:v>
                </c:pt>
                <c:pt idx="725">
                  <c:v>16123</c:v>
                </c:pt>
                <c:pt idx="726">
                  <c:v>16123</c:v>
                </c:pt>
                <c:pt idx="727">
                  <c:v>16123</c:v>
                </c:pt>
                <c:pt idx="728">
                  <c:v>16124</c:v>
                </c:pt>
                <c:pt idx="729">
                  <c:v>16124</c:v>
                </c:pt>
                <c:pt idx="730">
                  <c:v>16125</c:v>
                </c:pt>
                <c:pt idx="731">
                  <c:v>16125</c:v>
                </c:pt>
                <c:pt idx="732">
                  <c:v>16125</c:v>
                </c:pt>
                <c:pt idx="733">
                  <c:v>16126</c:v>
                </c:pt>
                <c:pt idx="734">
                  <c:v>16126</c:v>
                </c:pt>
                <c:pt idx="735">
                  <c:v>16126</c:v>
                </c:pt>
                <c:pt idx="736">
                  <c:v>16127</c:v>
                </c:pt>
                <c:pt idx="737">
                  <c:v>16127</c:v>
                </c:pt>
                <c:pt idx="738">
                  <c:v>16127</c:v>
                </c:pt>
                <c:pt idx="739">
                  <c:v>16128</c:v>
                </c:pt>
                <c:pt idx="740">
                  <c:v>16128</c:v>
                </c:pt>
                <c:pt idx="741">
                  <c:v>16129</c:v>
                </c:pt>
                <c:pt idx="742">
                  <c:v>16129</c:v>
                </c:pt>
                <c:pt idx="743">
                  <c:v>16130</c:v>
                </c:pt>
                <c:pt idx="744">
                  <c:v>16130</c:v>
                </c:pt>
                <c:pt idx="745">
                  <c:v>16131</c:v>
                </c:pt>
                <c:pt idx="746">
                  <c:v>16132</c:v>
                </c:pt>
                <c:pt idx="747">
                  <c:v>16132</c:v>
                </c:pt>
                <c:pt idx="748">
                  <c:v>16132</c:v>
                </c:pt>
                <c:pt idx="749">
                  <c:v>16133</c:v>
                </c:pt>
                <c:pt idx="750">
                  <c:v>16133</c:v>
                </c:pt>
                <c:pt idx="751">
                  <c:v>16134</c:v>
                </c:pt>
                <c:pt idx="752">
                  <c:v>16134</c:v>
                </c:pt>
                <c:pt idx="753">
                  <c:v>16134</c:v>
                </c:pt>
                <c:pt idx="754">
                  <c:v>16135</c:v>
                </c:pt>
                <c:pt idx="755">
                  <c:v>16135</c:v>
                </c:pt>
                <c:pt idx="756">
                  <c:v>16135</c:v>
                </c:pt>
                <c:pt idx="757">
                  <c:v>16136</c:v>
                </c:pt>
                <c:pt idx="758">
                  <c:v>16136</c:v>
                </c:pt>
                <c:pt idx="759">
                  <c:v>16137</c:v>
                </c:pt>
                <c:pt idx="760">
                  <c:v>16137</c:v>
                </c:pt>
                <c:pt idx="761">
                  <c:v>16138</c:v>
                </c:pt>
                <c:pt idx="762">
                  <c:v>16138</c:v>
                </c:pt>
                <c:pt idx="763">
                  <c:v>16139</c:v>
                </c:pt>
                <c:pt idx="764">
                  <c:v>16140</c:v>
                </c:pt>
                <c:pt idx="765">
                  <c:v>16140</c:v>
                </c:pt>
                <c:pt idx="766">
                  <c:v>16140</c:v>
                </c:pt>
                <c:pt idx="767">
                  <c:v>16141</c:v>
                </c:pt>
                <c:pt idx="768">
                  <c:v>16141</c:v>
                </c:pt>
                <c:pt idx="769">
                  <c:v>16141</c:v>
                </c:pt>
                <c:pt idx="770">
                  <c:v>16142</c:v>
                </c:pt>
                <c:pt idx="771">
                  <c:v>16142</c:v>
                </c:pt>
                <c:pt idx="772">
                  <c:v>16143</c:v>
                </c:pt>
                <c:pt idx="773">
                  <c:v>16143</c:v>
                </c:pt>
                <c:pt idx="774">
                  <c:v>16144</c:v>
                </c:pt>
                <c:pt idx="775">
                  <c:v>16144</c:v>
                </c:pt>
                <c:pt idx="776">
                  <c:v>16145</c:v>
                </c:pt>
                <c:pt idx="777">
                  <c:v>16145</c:v>
                </c:pt>
                <c:pt idx="778">
                  <c:v>16146</c:v>
                </c:pt>
                <c:pt idx="779">
                  <c:v>16147</c:v>
                </c:pt>
                <c:pt idx="780">
                  <c:v>16147</c:v>
                </c:pt>
                <c:pt idx="781">
                  <c:v>16147</c:v>
                </c:pt>
                <c:pt idx="782">
                  <c:v>16148</c:v>
                </c:pt>
                <c:pt idx="783">
                  <c:v>16148</c:v>
                </c:pt>
                <c:pt idx="784">
                  <c:v>16148</c:v>
                </c:pt>
                <c:pt idx="785">
                  <c:v>16149</c:v>
                </c:pt>
                <c:pt idx="786">
                  <c:v>16149</c:v>
                </c:pt>
                <c:pt idx="787">
                  <c:v>16150</c:v>
                </c:pt>
                <c:pt idx="788">
                  <c:v>16150</c:v>
                </c:pt>
                <c:pt idx="789">
                  <c:v>16150</c:v>
                </c:pt>
                <c:pt idx="790">
                  <c:v>16151</c:v>
                </c:pt>
                <c:pt idx="791">
                  <c:v>16151</c:v>
                </c:pt>
                <c:pt idx="792">
                  <c:v>16152</c:v>
                </c:pt>
                <c:pt idx="793">
                  <c:v>16153</c:v>
                </c:pt>
                <c:pt idx="794">
                  <c:v>16153</c:v>
                </c:pt>
                <c:pt idx="795">
                  <c:v>16154</c:v>
                </c:pt>
                <c:pt idx="796">
                  <c:v>16155</c:v>
                </c:pt>
                <c:pt idx="797">
                  <c:v>16155</c:v>
                </c:pt>
                <c:pt idx="798">
                  <c:v>16155</c:v>
                </c:pt>
                <c:pt idx="799">
                  <c:v>16156</c:v>
                </c:pt>
                <c:pt idx="800">
                  <c:v>16156</c:v>
                </c:pt>
                <c:pt idx="801">
                  <c:v>16157</c:v>
                </c:pt>
                <c:pt idx="802">
                  <c:v>16157</c:v>
                </c:pt>
                <c:pt idx="803">
                  <c:v>16157</c:v>
                </c:pt>
                <c:pt idx="804">
                  <c:v>16159</c:v>
                </c:pt>
                <c:pt idx="805">
                  <c:v>16159</c:v>
                </c:pt>
                <c:pt idx="806">
                  <c:v>16160</c:v>
                </c:pt>
                <c:pt idx="807">
                  <c:v>16160</c:v>
                </c:pt>
                <c:pt idx="808">
                  <c:v>16161</c:v>
                </c:pt>
                <c:pt idx="809">
                  <c:v>16161</c:v>
                </c:pt>
                <c:pt idx="810">
                  <c:v>16161</c:v>
                </c:pt>
                <c:pt idx="811">
                  <c:v>16162</c:v>
                </c:pt>
                <c:pt idx="812">
                  <c:v>16163</c:v>
                </c:pt>
                <c:pt idx="813">
                  <c:v>16163</c:v>
                </c:pt>
                <c:pt idx="814">
                  <c:v>16164</c:v>
                </c:pt>
                <c:pt idx="815">
                  <c:v>16164</c:v>
                </c:pt>
                <c:pt idx="816">
                  <c:v>16164</c:v>
                </c:pt>
                <c:pt idx="817">
                  <c:v>16165</c:v>
                </c:pt>
                <c:pt idx="818">
                  <c:v>16166</c:v>
                </c:pt>
                <c:pt idx="819">
                  <c:v>16166</c:v>
                </c:pt>
                <c:pt idx="820">
                  <c:v>16167</c:v>
                </c:pt>
                <c:pt idx="821">
                  <c:v>16167</c:v>
                </c:pt>
                <c:pt idx="822">
                  <c:v>16168</c:v>
                </c:pt>
                <c:pt idx="823">
                  <c:v>16169</c:v>
                </c:pt>
                <c:pt idx="824">
                  <c:v>16169</c:v>
                </c:pt>
                <c:pt idx="825">
                  <c:v>16169</c:v>
                </c:pt>
                <c:pt idx="826">
                  <c:v>16170</c:v>
                </c:pt>
                <c:pt idx="827">
                  <c:v>16170</c:v>
                </c:pt>
                <c:pt idx="828">
                  <c:v>16171</c:v>
                </c:pt>
                <c:pt idx="829">
                  <c:v>16171</c:v>
                </c:pt>
                <c:pt idx="830">
                  <c:v>16172</c:v>
                </c:pt>
                <c:pt idx="831">
                  <c:v>16172</c:v>
                </c:pt>
                <c:pt idx="832">
                  <c:v>16173</c:v>
                </c:pt>
                <c:pt idx="833">
                  <c:v>16173</c:v>
                </c:pt>
                <c:pt idx="834">
                  <c:v>16174</c:v>
                </c:pt>
                <c:pt idx="835">
                  <c:v>16174</c:v>
                </c:pt>
                <c:pt idx="836">
                  <c:v>16174</c:v>
                </c:pt>
                <c:pt idx="837">
                  <c:v>16175</c:v>
                </c:pt>
                <c:pt idx="838">
                  <c:v>16175</c:v>
                </c:pt>
                <c:pt idx="839">
                  <c:v>16176</c:v>
                </c:pt>
                <c:pt idx="840">
                  <c:v>16176</c:v>
                </c:pt>
                <c:pt idx="841">
                  <c:v>16177</c:v>
                </c:pt>
                <c:pt idx="842">
                  <c:v>16177</c:v>
                </c:pt>
                <c:pt idx="843">
                  <c:v>16178</c:v>
                </c:pt>
                <c:pt idx="844">
                  <c:v>16178</c:v>
                </c:pt>
                <c:pt idx="845">
                  <c:v>16179</c:v>
                </c:pt>
                <c:pt idx="846">
                  <c:v>16180</c:v>
                </c:pt>
                <c:pt idx="847">
                  <c:v>16180</c:v>
                </c:pt>
                <c:pt idx="848">
                  <c:v>16180</c:v>
                </c:pt>
                <c:pt idx="849">
                  <c:v>16181</c:v>
                </c:pt>
                <c:pt idx="850">
                  <c:v>16182</c:v>
                </c:pt>
                <c:pt idx="851">
                  <c:v>16182</c:v>
                </c:pt>
                <c:pt idx="852">
                  <c:v>16182</c:v>
                </c:pt>
                <c:pt idx="853">
                  <c:v>16183</c:v>
                </c:pt>
                <c:pt idx="854">
                  <c:v>16183</c:v>
                </c:pt>
                <c:pt idx="855">
                  <c:v>16184</c:v>
                </c:pt>
                <c:pt idx="856">
                  <c:v>16184</c:v>
                </c:pt>
                <c:pt idx="857">
                  <c:v>16185</c:v>
                </c:pt>
                <c:pt idx="858">
                  <c:v>16185</c:v>
                </c:pt>
                <c:pt idx="859">
                  <c:v>16185</c:v>
                </c:pt>
                <c:pt idx="860">
                  <c:v>16186</c:v>
                </c:pt>
                <c:pt idx="861">
                  <c:v>16186</c:v>
                </c:pt>
                <c:pt idx="862">
                  <c:v>16187</c:v>
                </c:pt>
                <c:pt idx="863">
                  <c:v>16187</c:v>
                </c:pt>
                <c:pt idx="864">
                  <c:v>16188</c:v>
                </c:pt>
                <c:pt idx="865">
                  <c:v>16188</c:v>
                </c:pt>
                <c:pt idx="866">
                  <c:v>16189</c:v>
                </c:pt>
                <c:pt idx="867">
                  <c:v>16189</c:v>
                </c:pt>
                <c:pt idx="868">
                  <c:v>16190</c:v>
                </c:pt>
                <c:pt idx="869">
                  <c:v>16190</c:v>
                </c:pt>
                <c:pt idx="870">
                  <c:v>16190</c:v>
                </c:pt>
                <c:pt idx="871">
                  <c:v>16191</c:v>
                </c:pt>
                <c:pt idx="872">
                  <c:v>16191</c:v>
                </c:pt>
                <c:pt idx="873">
                  <c:v>16192</c:v>
                </c:pt>
                <c:pt idx="874">
                  <c:v>16192</c:v>
                </c:pt>
                <c:pt idx="875">
                  <c:v>16193</c:v>
                </c:pt>
                <c:pt idx="876">
                  <c:v>16193</c:v>
                </c:pt>
                <c:pt idx="877">
                  <c:v>16194</c:v>
                </c:pt>
                <c:pt idx="878">
                  <c:v>16195</c:v>
                </c:pt>
                <c:pt idx="879">
                  <c:v>16195</c:v>
                </c:pt>
                <c:pt idx="880">
                  <c:v>16196</c:v>
                </c:pt>
                <c:pt idx="881">
                  <c:v>16196</c:v>
                </c:pt>
                <c:pt idx="882">
                  <c:v>16197</c:v>
                </c:pt>
                <c:pt idx="883">
                  <c:v>16198</c:v>
                </c:pt>
                <c:pt idx="884">
                  <c:v>16198</c:v>
                </c:pt>
                <c:pt idx="885">
                  <c:v>16199</c:v>
                </c:pt>
                <c:pt idx="886">
                  <c:v>16200</c:v>
                </c:pt>
                <c:pt idx="887">
                  <c:v>16200</c:v>
                </c:pt>
                <c:pt idx="888">
                  <c:v>16201</c:v>
                </c:pt>
                <c:pt idx="889">
                  <c:v>16202</c:v>
                </c:pt>
                <c:pt idx="890">
                  <c:v>16202</c:v>
                </c:pt>
                <c:pt idx="891">
                  <c:v>16203</c:v>
                </c:pt>
                <c:pt idx="892">
                  <c:v>16203</c:v>
                </c:pt>
                <c:pt idx="893">
                  <c:v>16204</c:v>
                </c:pt>
                <c:pt idx="894">
                  <c:v>16204</c:v>
                </c:pt>
                <c:pt idx="895">
                  <c:v>16205</c:v>
                </c:pt>
                <c:pt idx="896">
                  <c:v>16206</c:v>
                </c:pt>
                <c:pt idx="897">
                  <c:v>16206</c:v>
                </c:pt>
                <c:pt idx="898">
                  <c:v>16207</c:v>
                </c:pt>
                <c:pt idx="899">
                  <c:v>16207</c:v>
                </c:pt>
                <c:pt idx="900">
                  <c:v>16208</c:v>
                </c:pt>
                <c:pt idx="901">
                  <c:v>16208</c:v>
                </c:pt>
                <c:pt idx="902">
                  <c:v>16209</c:v>
                </c:pt>
                <c:pt idx="903">
                  <c:v>16210</c:v>
                </c:pt>
                <c:pt idx="904">
                  <c:v>16212</c:v>
                </c:pt>
                <c:pt idx="905">
                  <c:v>16213</c:v>
                </c:pt>
                <c:pt idx="906">
                  <c:v>16213</c:v>
                </c:pt>
                <c:pt idx="907">
                  <c:v>16214</c:v>
                </c:pt>
                <c:pt idx="908">
                  <c:v>16214</c:v>
                </c:pt>
                <c:pt idx="909">
                  <c:v>16215</c:v>
                </c:pt>
                <c:pt idx="910">
                  <c:v>16216</c:v>
                </c:pt>
                <c:pt idx="911">
                  <c:v>16216</c:v>
                </c:pt>
                <c:pt idx="912">
                  <c:v>16217</c:v>
                </c:pt>
                <c:pt idx="913">
                  <c:v>16217</c:v>
                </c:pt>
                <c:pt idx="914">
                  <c:v>16218</c:v>
                </c:pt>
                <c:pt idx="915">
                  <c:v>16219</c:v>
                </c:pt>
                <c:pt idx="916">
                  <c:v>16219</c:v>
                </c:pt>
                <c:pt idx="917">
                  <c:v>16220</c:v>
                </c:pt>
                <c:pt idx="918">
                  <c:v>16220</c:v>
                </c:pt>
                <c:pt idx="919">
                  <c:v>16220</c:v>
                </c:pt>
                <c:pt idx="920">
                  <c:v>16221</c:v>
                </c:pt>
                <c:pt idx="921">
                  <c:v>16221</c:v>
                </c:pt>
                <c:pt idx="922">
                  <c:v>16222</c:v>
                </c:pt>
                <c:pt idx="923">
                  <c:v>16222</c:v>
                </c:pt>
                <c:pt idx="924">
                  <c:v>16222</c:v>
                </c:pt>
                <c:pt idx="925">
                  <c:v>16223</c:v>
                </c:pt>
                <c:pt idx="926">
                  <c:v>16223</c:v>
                </c:pt>
                <c:pt idx="927">
                  <c:v>16224</c:v>
                </c:pt>
                <c:pt idx="928">
                  <c:v>16224</c:v>
                </c:pt>
                <c:pt idx="929">
                  <c:v>16225</c:v>
                </c:pt>
                <c:pt idx="930">
                  <c:v>16225</c:v>
                </c:pt>
                <c:pt idx="931">
                  <c:v>16226</c:v>
                </c:pt>
                <c:pt idx="932">
                  <c:v>16226</c:v>
                </c:pt>
                <c:pt idx="933">
                  <c:v>16227</c:v>
                </c:pt>
                <c:pt idx="934">
                  <c:v>16229</c:v>
                </c:pt>
                <c:pt idx="935">
                  <c:v>16230</c:v>
                </c:pt>
                <c:pt idx="936">
                  <c:v>16230</c:v>
                </c:pt>
                <c:pt idx="937">
                  <c:v>16231</c:v>
                </c:pt>
                <c:pt idx="938">
                  <c:v>16231</c:v>
                </c:pt>
                <c:pt idx="939">
                  <c:v>16232</c:v>
                </c:pt>
                <c:pt idx="940">
                  <c:v>16233</c:v>
                </c:pt>
                <c:pt idx="941">
                  <c:v>16233</c:v>
                </c:pt>
                <c:pt idx="942">
                  <c:v>16233</c:v>
                </c:pt>
                <c:pt idx="943">
                  <c:v>16234</c:v>
                </c:pt>
                <c:pt idx="944">
                  <c:v>16234</c:v>
                </c:pt>
                <c:pt idx="945">
                  <c:v>16236</c:v>
                </c:pt>
                <c:pt idx="946">
                  <c:v>16236</c:v>
                </c:pt>
                <c:pt idx="947">
                  <c:v>16237</c:v>
                </c:pt>
                <c:pt idx="948">
                  <c:v>16238</c:v>
                </c:pt>
                <c:pt idx="949">
                  <c:v>16239</c:v>
                </c:pt>
                <c:pt idx="950">
                  <c:v>16239</c:v>
                </c:pt>
                <c:pt idx="951">
                  <c:v>16240</c:v>
                </c:pt>
                <c:pt idx="952">
                  <c:v>16240</c:v>
                </c:pt>
                <c:pt idx="953">
                  <c:v>16240</c:v>
                </c:pt>
                <c:pt idx="954">
                  <c:v>16241</c:v>
                </c:pt>
                <c:pt idx="955">
                  <c:v>16241</c:v>
                </c:pt>
                <c:pt idx="956">
                  <c:v>16242</c:v>
                </c:pt>
                <c:pt idx="957">
                  <c:v>16242</c:v>
                </c:pt>
                <c:pt idx="958">
                  <c:v>16243</c:v>
                </c:pt>
                <c:pt idx="959">
                  <c:v>16243</c:v>
                </c:pt>
                <c:pt idx="960">
                  <c:v>16244</c:v>
                </c:pt>
                <c:pt idx="961">
                  <c:v>16244</c:v>
                </c:pt>
                <c:pt idx="962">
                  <c:v>16245</c:v>
                </c:pt>
                <c:pt idx="963">
                  <c:v>16245</c:v>
                </c:pt>
                <c:pt idx="964">
                  <c:v>16246</c:v>
                </c:pt>
                <c:pt idx="965">
                  <c:v>16247</c:v>
                </c:pt>
                <c:pt idx="966">
                  <c:v>16247</c:v>
                </c:pt>
                <c:pt idx="967">
                  <c:v>16248</c:v>
                </c:pt>
                <c:pt idx="968">
                  <c:v>16248</c:v>
                </c:pt>
                <c:pt idx="969">
                  <c:v>16249</c:v>
                </c:pt>
                <c:pt idx="970">
                  <c:v>16249</c:v>
                </c:pt>
                <c:pt idx="971">
                  <c:v>16250</c:v>
                </c:pt>
                <c:pt idx="972">
                  <c:v>16250</c:v>
                </c:pt>
                <c:pt idx="973">
                  <c:v>16251</c:v>
                </c:pt>
                <c:pt idx="974">
                  <c:v>16251</c:v>
                </c:pt>
                <c:pt idx="975">
                  <c:v>16252</c:v>
                </c:pt>
                <c:pt idx="976">
                  <c:v>16252</c:v>
                </c:pt>
                <c:pt idx="977">
                  <c:v>16254</c:v>
                </c:pt>
                <c:pt idx="978">
                  <c:v>16255</c:v>
                </c:pt>
                <c:pt idx="979">
                  <c:v>16255</c:v>
                </c:pt>
                <c:pt idx="980">
                  <c:v>16256</c:v>
                </c:pt>
                <c:pt idx="981">
                  <c:v>16256</c:v>
                </c:pt>
                <c:pt idx="982">
                  <c:v>16257</c:v>
                </c:pt>
                <c:pt idx="983">
                  <c:v>16257</c:v>
                </c:pt>
                <c:pt idx="984">
                  <c:v>16257</c:v>
                </c:pt>
                <c:pt idx="985">
                  <c:v>16258</c:v>
                </c:pt>
                <c:pt idx="986">
                  <c:v>16258</c:v>
                </c:pt>
                <c:pt idx="987">
                  <c:v>16259</c:v>
                </c:pt>
                <c:pt idx="988">
                  <c:v>16259</c:v>
                </c:pt>
                <c:pt idx="989">
                  <c:v>16260</c:v>
                </c:pt>
                <c:pt idx="990">
                  <c:v>16260</c:v>
                </c:pt>
                <c:pt idx="991">
                  <c:v>16261</c:v>
                </c:pt>
                <c:pt idx="992">
                  <c:v>16261</c:v>
                </c:pt>
                <c:pt idx="993">
                  <c:v>16262</c:v>
                </c:pt>
                <c:pt idx="994">
                  <c:v>16263</c:v>
                </c:pt>
                <c:pt idx="995">
                  <c:v>16263</c:v>
                </c:pt>
                <c:pt idx="996">
                  <c:v>16263</c:v>
                </c:pt>
                <c:pt idx="997">
                  <c:v>16264</c:v>
                </c:pt>
                <c:pt idx="998">
                  <c:v>16265</c:v>
                </c:pt>
                <c:pt idx="999">
                  <c:v>16265</c:v>
                </c:pt>
              </c:numCache>
            </c:numRef>
          </c:val>
        </c:ser>
        <c:marker val="1"/>
        <c:axId val="34947840"/>
        <c:axId val="34949760"/>
      </c:lineChart>
      <c:catAx>
        <c:axId val="34947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Reads</a:t>
                </a:r>
              </a:p>
            </c:rich>
          </c:tx>
          <c:layout/>
        </c:title>
        <c:tickLblPos val="nextTo"/>
        <c:crossAx val="34949760"/>
        <c:crosses val="autoZero"/>
        <c:auto val="1"/>
        <c:lblAlgn val="ctr"/>
        <c:lblOffset val="100"/>
      </c:catAx>
      <c:valAx>
        <c:axId val="349497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(ms)</a:t>
                </a:r>
              </a:p>
            </c:rich>
          </c:tx>
          <c:layout/>
        </c:title>
        <c:numFmt formatCode="General" sourceLinked="1"/>
        <c:tickLblPos val="nextTo"/>
        <c:crossAx val="349478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09ED-0458-4E92-BD04-AA55D5B70742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DA43-7A71-4DA0-B298-0207293D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i="1" dirty="0" smtClean="0">
                <a:latin typeface="Arial Rounded MT Bold" pitchFamily="34" charset="0"/>
              </a:rPr>
              <a:t>Project 3 (Medium):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Sequencing with Insertions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Rory Snively</a:t>
            </a:r>
            <a:endParaRPr lang="en-US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itchFamily="34" charset="0"/>
              </a:rPr>
              <a:t>The Problem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As if re-sequencing a genome weren’t hard enough…</a:t>
            </a:r>
          </a:p>
        </p:txBody>
      </p:sp>
      <p:pic>
        <p:nvPicPr>
          <p:cNvPr id="1026" name="Picture 2" descr="http://3.bp.blogspot.com/-s-yuxxGBTQM/UI0oJ6dgQwI/AAAAAAAABmk/Ok_poXAqjm4/s1600/headach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609600"/>
            <a:ext cx="3341077" cy="2286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3810000"/>
            <a:ext cx="418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 see:</a:t>
            </a:r>
          </a:p>
          <a:p>
            <a:r>
              <a:rPr lang="en-US" dirty="0" smtClean="0"/>
              <a:t>AATCGGTCGTA   GGCTGATGCTAGCTGATTCG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AATCGGTCGTA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GGCTGATGCTAGCTGATTCG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810000"/>
            <a:ext cx="4223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your computer sees:</a:t>
            </a:r>
          </a:p>
          <a:p>
            <a:r>
              <a:rPr lang="en-US" dirty="0" smtClean="0"/>
              <a:t>AATCGGTCGTAGGCTGATGCTAGCTGATTCG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AATCGGTCGTA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GCTGATGCTAGCTGA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TC</a:t>
            </a:r>
            <a:r>
              <a:rPr lang="en-US" dirty="0" smtClean="0"/>
              <a:t>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What Does It All Mean?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benchmarks:</a:t>
            </a:r>
          </a:p>
          <a:p>
            <a:pPr lvl="1">
              <a:buFontTx/>
              <a:buChar char="-"/>
            </a:pPr>
            <a:r>
              <a:rPr lang="en-US" dirty="0" smtClean="0"/>
              <a:t>N base pairs in the genome</a:t>
            </a:r>
          </a:p>
          <a:p>
            <a:pPr lvl="1">
              <a:buFontTx/>
              <a:buChar char="-"/>
            </a:pPr>
            <a:r>
              <a:rPr lang="en-US" dirty="0" smtClean="0"/>
              <a:t>M reads of length L</a:t>
            </a:r>
          </a:p>
          <a:p>
            <a:pPr lvl="1">
              <a:buFontTx/>
              <a:buChar char="-"/>
            </a:pPr>
            <a:r>
              <a:rPr lang="en-US" dirty="0" smtClean="0"/>
              <a:t>Up to T insertions per read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smtClean="0"/>
              <a:t>A naïve solution would be O[M * N * (L </a:t>
            </a:r>
            <a:r>
              <a:rPr lang="en-US" dirty="0"/>
              <a:t>^</a:t>
            </a:r>
            <a:r>
              <a:rPr lang="en-US" dirty="0" smtClean="0"/>
              <a:t> T)]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Baseline </a:t>
            </a:r>
            <a:r>
              <a:rPr lang="en-US" dirty="0" smtClean="0">
                <a:latin typeface="Arial Rounded MT Bold" pitchFamily="34" charset="0"/>
              </a:rPr>
              <a:t>Method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base pair at a time…</a:t>
            </a:r>
          </a:p>
          <a:p>
            <a:pPr lvl="1"/>
            <a:r>
              <a:rPr lang="en-US" dirty="0" smtClean="0"/>
              <a:t>With a 2 million base pair genome, each read takes on average 5.5 seconds to sequence.</a:t>
            </a:r>
          </a:p>
          <a:p>
            <a:pPr lvl="1"/>
            <a:r>
              <a:rPr lang="en-US" dirty="0" smtClean="0"/>
              <a:t>Assuming linear growth (very generous), implies about 90 seconds per read on full-sized genome.</a:t>
            </a:r>
          </a:p>
          <a:p>
            <a:pPr lvl="2"/>
            <a:r>
              <a:rPr lang="en-US" dirty="0" smtClean="0"/>
              <a:t>(That’s almost 300 years to sequence the genome – with only single coverage!)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Improved Method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the genome beforehand in linear time.</a:t>
            </a:r>
          </a:p>
          <a:p>
            <a:pPr lvl="1"/>
            <a:r>
              <a:rPr lang="en-US" dirty="0" smtClean="0"/>
              <a:t>2 million base pairs</a:t>
            </a:r>
          </a:p>
          <a:p>
            <a:pPr lvl="1"/>
            <a:r>
              <a:rPr lang="en-US" dirty="0" smtClean="0"/>
              <a:t>Reads of size 30 (indexed in 10 </a:t>
            </a:r>
            <a:r>
              <a:rPr lang="en-US" dirty="0" err="1" smtClean="0"/>
              <a:t>bp</a:t>
            </a:r>
            <a:r>
              <a:rPr lang="en-US" dirty="0" smtClean="0"/>
              <a:t> chunks)</a:t>
            </a:r>
          </a:p>
          <a:p>
            <a:pPr lvl="1"/>
            <a:r>
              <a:rPr lang="en-US" dirty="0" smtClean="0"/>
              <a:t>Takes about 16 seconds to 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Improved Method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up reads…</a:t>
            </a:r>
          </a:p>
          <a:p>
            <a:pPr lvl="1"/>
            <a:r>
              <a:rPr lang="en-US" dirty="0" smtClean="0"/>
              <a:t>Allowing for 2 insertions</a:t>
            </a:r>
          </a:p>
          <a:p>
            <a:pPr lvl="1"/>
            <a:r>
              <a:rPr lang="en-US" dirty="0" smtClean="0"/>
              <a:t>Break up reads into 3 chunks, and determine proper location</a:t>
            </a:r>
          </a:p>
          <a:p>
            <a:pPr lvl="1"/>
            <a:r>
              <a:rPr lang="en-US" dirty="0" smtClean="0"/>
              <a:t>Lookups take on average 0.6 seconds</a:t>
            </a:r>
            <a:endParaRPr lang="en-US" dirty="0"/>
          </a:p>
          <a:p>
            <a:r>
              <a:rPr lang="en-US" dirty="0" smtClean="0"/>
              <a:t>Reassembling the </a:t>
            </a:r>
            <a:r>
              <a:rPr lang="en-US" dirty="0" smtClean="0"/>
              <a:t>genome</a:t>
            </a:r>
          </a:p>
          <a:p>
            <a:r>
              <a:rPr lang="en-US" dirty="0" smtClean="0"/>
              <a:t>Accuracy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Performance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304800" y="1295400"/>
          <a:ext cx="8458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Food for Thought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the improved method takes time</a:t>
            </a:r>
          </a:p>
          <a:p>
            <a:r>
              <a:rPr lang="en-US" dirty="0" smtClean="0"/>
              <a:t>Each of our projects represent only a small space of the genetics problem</a:t>
            </a:r>
          </a:p>
          <a:p>
            <a:r>
              <a:rPr lang="en-US" smtClean="0"/>
              <a:t>Much work to be done!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Thank You!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Questions?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237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3 (Medium): Sequencing with Insertions</vt:lpstr>
      <vt:lpstr>The Problem</vt:lpstr>
      <vt:lpstr>What Does It All Mean?</vt:lpstr>
      <vt:lpstr>Baseline Method</vt:lpstr>
      <vt:lpstr>Improved Method</vt:lpstr>
      <vt:lpstr>Improved Method</vt:lpstr>
      <vt:lpstr>Performance</vt:lpstr>
      <vt:lpstr>Food for Thought</vt:lpstr>
      <vt:lpstr>Thank You!  Questions?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Sequencing with Insertions</dc:title>
  <dc:creator>Rory</dc:creator>
  <cp:lastModifiedBy>Rory</cp:lastModifiedBy>
  <cp:revision>41</cp:revision>
  <dcterms:created xsi:type="dcterms:W3CDTF">2014-05-28T03:48:06Z</dcterms:created>
  <dcterms:modified xsi:type="dcterms:W3CDTF">2014-05-28T14:22:13Z</dcterms:modified>
</cp:coreProperties>
</file>