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3AB5-3BAA-3D34-CA9B-54ECFD0B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370D0-3D0B-A30A-F092-8ABD65B5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88A5-2516-D714-3060-D0AF7E67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32D4-A8AE-DF3D-4CFD-67F92093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6459-A6C4-0752-7A42-5B44D9C3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FB7C-0302-DB4D-8B74-5EBE78D9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01003-CF08-50BD-5E66-B58A08A0C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827F-C7A5-E03B-63EE-EF82C69F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5292-C671-DEEC-2BC8-2E6D3332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3EA6-8692-8BEB-9BA7-3D699C12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4AED2-4754-1B07-7489-FD0CA1666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0D66C-F092-AF73-A20B-CA590DF66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B9D7-8D8C-7938-03FC-436D184F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7D2A-C88A-E902-A227-D542BC4C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D02F-2115-B739-9770-CC425025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7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43A9-7AEA-B6A3-A95D-35499A6F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9AA-CE2F-4C93-542C-4964F26C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DCD6-1954-5048-3240-25771E33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F6BBC-2BD9-C664-58A1-D45987BA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C902-B36D-4F4C-536E-917C6767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57B7-9A2C-D7F7-BA12-5EBBB4CB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0122-2F25-03F7-F230-EF440C09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999F-224F-835B-61B8-C3092C7E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E0C5-A0BB-E284-02DD-3162AE13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DCED-216D-0D00-46E4-D93D28B6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3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5D99-C3B8-C7C0-DCAF-A0FDF55D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7DFF-77F4-DC7C-FFD7-6A7B6516B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4ACDE-B20A-736F-8B2D-4D3CD454A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DA13E-8650-8B9B-8E13-AC04A779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F1AE2-3E3F-55D2-DE8D-66233209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3557-A744-4C14-A343-9F8782D9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E56-E0E9-F3DF-755C-BB9CB272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1973-E7B9-4543-1DAB-352CBC6E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6DD35-5982-1EF3-D6E0-CEDBC122F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ED943-F0F8-AC61-8D82-51FF9D719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3A791-2ED9-721B-1226-3DA778566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04012-8D31-EEBC-7E2B-29CD0AFB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8EE3-484C-F8FE-F79C-3C42287B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F6E30-9991-BA8C-61FF-39F62ED7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5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DAD-54C4-D3C4-8BB3-62F98452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87AC3-4190-71FF-2B73-B4B7905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870CA-78FA-728A-3413-EF228D12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6EB49-806A-F15A-BF47-4A84D563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7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5C9C9-B5BA-2FC6-5B7E-8622C671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17ECE-96D0-960C-981F-28FA3412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43246-8ACD-E8C3-D5D5-D61D93F1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9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9044-A4F7-D467-C647-85004C09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A96F-11BA-588C-732E-022D05C0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DA1EF-DE34-21A4-616D-CFB82241C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AD0F3-6D87-B6E7-8C8E-8C607EC1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FBBF1-4138-AFC6-93CA-CB699E01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BB3C-A2BE-405A-F27B-0CBC003C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E8EB-F303-34E0-BA84-7AD120C5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4C720-D5A9-E337-CA3C-074776467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201BF-DBBA-CE98-0093-38F35CF1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05E65-A05A-2C77-3E32-2A2279CC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B8EA0-62C4-2EE1-23BD-0E745FE2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E052-B071-E1A5-198C-A2847553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6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0B6A6-106D-8884-1A9B-3F7FDAC3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53977-9FA2-D4EA-5933-0A093201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ACF5-6EEF-B1A5-6D1C-9291CBD66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8F12-972E-490D-8FC6-10F58230701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FF4E-EBC1-7306-288B-A86F119C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0E07-DBAF-30AA-C936-BCEE31F8B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3445-FCDD-45DC-AF52-5662F372D91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96872-C74A-3A3E-A1D6-00F71BF452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892" y="0"/>
            <a:ext cx="202910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87672-C731-44A9-90F0-F7E953BEC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22755"/>
            <a:ext cx="12192000" cy="280625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Weeks </a:t>
            </a:r>
          </a:p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Institutional Summer Training</a:t>
            </a:r>
          </a:p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BCA 4</a:t>
            </a:r>
            <a:r>
              <a:rPr lang="en-US" sz="40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GNIMT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6D806-1605-2106-70B3-4B14633C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62" y="299803"/>
            <a:ext cx="4858712" cy="2032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A0551-5CC3-9378-66C9-1879383B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90" y="299803"/>
            <a:ext cx="2989784" cy="2181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59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2FC4D7-1069-9228-0F41-66ECAC33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66" y="1049311"/>
            <a:ext cx="10559068" cy="41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1205-F220-4F00-0B62-546037CB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01052" y="2647469"/>
            <a:ext cx="3239125" cy="1325563"/>
          </a:xfrm>
        </p:spPr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pic>
        <p:nvPicPr>
          <p:cNvPr id="1026" name="Picture 2" descr="MERN Stack">
            <a:extLst>
              <a:ext uri="{FF2B5EF4-FFF2-40B4-BE49-F238E27FC236}">
                <a16:creationId xmlns:a16="http://schemas.microsoft.com/office/drawing/2014/main" id="{61101CC2-BB9B-BA93-FFF8-45437812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07" y="350276"/>
            <a:ext cx="8937900" cy="592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01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E1F9-06CC-9306-0AAE-C30F0811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97240"/>
            <a:ext cx="3119203" cy="1068596"/>
          </a:xfrm>
        </p:spPr>
        <p:txBody>
          <a:bodyPr/>
          <a:lstStyle/>
          <a:p>
            <a:r>
              <a:rPr lang="en-US" b="1" dirty="0"/>
              <a:t>Architecture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86AC0-F61E-0FBC-F803-A5D2B168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6" y="1690688"/>
            <a:ext cx="11380135" cy="45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5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C75D-28E8-9729-FFE4-65E6273C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6826"/>
            <a:ext cx="11674368" cy="6093501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bold"/>
              </a:rPr>
              <a:t>Mongo DB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is the most popular NoSQL (NoSQL or Non Structured Query Language) database, an open-source document-oriented database.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The term 'NoSQL' typically means a non-relational database that does not require a fixed schema or proper relational tables to store the necessary data in it. 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implies that MongoDB is not based on the table-like relational database structure. 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The storage format in which the data is stored is known as BSON, which stands for Binary JavaScript Object Notation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MongoDB uses BSON when storing documents in collections.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allows a highly scalable and flexible document structure.</a:t>
            </a:r>
            <a:endParaRPr lang="en-IN" sz="2000" b="1" dirty="0"/>
          </a:p>
        </p:txBody>
      </p:sp>
      <p:pic>
        <p:nvPicPr>
          <p:cNvPr id="2050" name="Picture 2" descr="MERN Stack">
            <a:extLst>
              <a:ext uri="{FF2B5EF4-FFF2-40B4-BE49-F238E27FC236}">
                <a16:creationId xmlns:a16="http://schemas.microsoft.com/office/drawing/2014/main" id="{A7E859B5-3D07-45A2-3CDD-75654CBE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7" y="0"/>
            <a:ext cx="4077163" cy="10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EB-8FF1-9E7E-79F7-235AC919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53" y="1253330"/>
            <a:ext cx="11513695" cy="560466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Express is a JavaScript server-side framework that runs within 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bold"/>
              </a:rPr>
              <a:t>js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provides the developer with a platform to create and maintain robust servers.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Express is used for building and designing web and mobile applications easily and quickly.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Express organize the application's functionality with routing and middleware.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also adds helpful functionalities to Node.js HTTP (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bold"/>
              </a:rPr>
              <a:t>HyperText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bold"/>
              </a:rPr>
              <a:t> Transfer Protocol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) objects.</a:t>
            </a:r>
          </a:p>
          <a:p>
            <a:endParaRPr lang="en-IN" dirty="0"/>
          </a:p>
        </p:txBody>
      </p:sp>
      <p:pic>
        <p:nvPicPr>
          <p:cNvPr id="3074" name="Picture 2" descr="MERN Stack">
            <a:extLst>
              <a:ext uri="{FF2B5EF4-FFF2-40B4-BE49-F238E27FC236}">
                <a16:creationId xmlns:a16="http://schemas.microsoft.com/office/drawing/2014/main" id="{BFE16E2A-51B2-1756-1FB9-895AA8F84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71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2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1D9F-BECB-99D2-02C4-1B79E5A0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3" y="1095374"/>
            <a:ext cx="11617377" cy="5762625"/>
          </a:xfrm>
        </p:spPr>
        <p:txBody>
          <a:bodyPr>
            <a:normAutofit/>
          </a:bodyPr>
          <a:lstStyle/>
          <a:p>
            <a:r>
              <a:rPr lang="en-US" dirty="0"/>
              <a:t>React is an open-source JavaScript library maintained by Facebook that can be used for creating views rendered in HTML. </a:t>
            </a:r>
          </a:p>
          <a:p>
            <a:r>
              <a:rPr lang="en-US" dirty="0"/>
              <a:t>Unlike AngularJS, React is not a framework. It is a library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is used to build user interfaces for single page web application.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React is also used for making a grip over the view layer for mobile and web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allows us to create reusable UI ( User Interface ) components.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React was first deployed in the Facebook news feed.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allows developers to create large web applications that can easily change the data of the page even without reloading the page.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The main objective of reacting is that it only works on user interfaces in the application, whether mobile or web.</a:t>
            </a:r>
          </a:p>
          <a:p>
            <a:endParaRPr lang="en-IN" dirty="0"/>
          </a:p>
        </p:txBody>
      </p:sp>
      <p:pic>
        <p:nvPicPr>
          <p:cNvPr id="4098" name="Picture 2" descr="MERN Stack">
            <a:extLst>
              <a:ext uri="{FF2B5EF4-FFF2-40B4-BE49-F238E27FC236}">
                <a16:creationId xmlns:a16="http://schemas.microsoft.com/office/drawing/2014/main" id="{931F084B-7222-15E6-0241-2E360DE9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84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7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9190-E2E1-2CF6-D668-04BE15E9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109" y="-2"/>
            <a:ext cx="10641891" cy="6858001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Ns is an open-source server environment, and it is a cross-platform runtime environment for executing JavaScript code outside a browser.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js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 is not a programming language, and even it is not a framework.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is often used for building and developing numerous backend services like net applications, mobile applications.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Massive corporations principally utilize it in production like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bold"/>
              </a:rPr>
              <a:t>Uber, PayPal, Netflix,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may be a free ASCII text file platform and may be utilized by anybody.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will run on numerous operative systems like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bold"/>
              </a:rPr>
              <a:t>Windows, Mac, Linux, Unix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, etc.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is incredibly simple to urge started with it and may even be used for agile development and prototyping.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provides extremely ascendable and really quick services to the users.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is incredibly consistent and may be used as an ASCII text file cleaner.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continuously uses JavaScript; thus, it's ultimately helpful for a computer user to quickly create any net service or any net or mobile application.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provides a massive system for any ASCII text file library.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contains a Non-blocking or, can say, Asynchronous nature.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F01CD-8C63-DABA-B8AA-03BD3CE0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99803" y="428593"/>
            <a:ext cx="2278505" cy="142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6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7858-2635-29A8-F3F2-BAD85520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412D28-54E2-F177-713D-16493CAA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514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inter-bold</vt:lpstr>
      <vt:lpstr>inter-regular</vt:lpstr>
      <vt:lpstr>Office Theme</vt:lpstr>
      <vt:lpstr>PowerPoint Presentation</vt:lpstr>
      <vt:lpstr>PowerPoint Presentation</vt:lpstr>
      <vt:lpstr>Architecture 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gnimt gnimt</dc:creator>
  <cp:lastModifiedBy>gnimt gnimt</cp:lastModifiedBy>
  <cp:revision>4</cp:revision>
  <dcterms:created xsi:type="dcterms:W3CDTF">2024-05-17T04:45:35Z</dcterms:created>
  <dcterms:modified xsi:type="dcterms:W3CDTF">2024-06-19T04:11:18Z</dcterms:modified>
</cp:coreProperties>
</file>