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82" r:id="rId4"/>
    <p:sldId id="258" r:id="rId5"/>
    <p:sldId id="283" r:id="rId6"/>
    <p:sldId id="259" r:id="rId7"/>
    <p:sldId id="265" r:id="rId8"/>
    <p:sldId id="260" r:id="rId9"/>
    <p:sldId id="262" r:id="rId10"/>
    <p:sldId id="285" r:id="rId11"/>
    <p:sldId id="287" r:id="rId12"/>
    <p:sldId id="288" r:id="rId13"/>
    <p:sldId id="284" r:id="rId14"/>
    <p:sldId id="286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5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1272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22860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Tuples</a:t>
            </a:r>
            <a:endParaRPr lang="en-US" sz="32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81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Zip()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zip()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one of the built in python functions.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zip()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function take items in sequence from a number of collections to make a list of tuples.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t1=('Z','Y',',X')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t2 =(26,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25,24)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list(zip(t1,t2))</a:t>
            </a:r>
          </a:p>
          <a:p>
            <a:pPr marL="0" indent="0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  <a:endParaRPr lang="en-US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[('Z', 26), ('Y', 25),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'X</a:t>
            </a:r>
            <a:r>
              <a:rPr lang="en-US" dirty="0">
                <a:latin typeface="Calibri" pitchFamily="34" charset="0"/>
                <a:cs typeface="Calibri" pitchFamily="34" charset="0"/>
              </a:rPr>
              <a:t>', 24)] 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4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Zip()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85344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zip()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one of the built in python functions.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zip()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function take items in sequence from a number of collections to make a list of tuples.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t1=('Z','Y',',X')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t2 =(26, 25, 24)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list(zip(t1,t2)) 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 the result is a list of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tuples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where each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tuple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contains an index wise element from each list as a pair  </a:t>
            </a:r>
          </a:p>
          <a:p>
            <a:pPr marL="0" indent="0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  <a:endParaRPr lang="en-US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[('Z', 26), ('Y', 25), (',X', 24)] 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4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Zip()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85344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If the sequences are not of same length then result of zip() has the length of shorter sequence.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a=(1,2)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b=('A','B','C')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N=list(zip(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a,b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&gt;&gt;&gt;N</a:t>
            </a:r>
          </a:p>
          <a:p>
            <a:pPr marL="0" indent="0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[(1, 'A'), (2, 'B')]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&gt;&gt;&gt;N[0]</a:t>
            </a:r>
          </a:p>
          <a:p>
            <a:pPr marL="0" indent="0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(1,’A’)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4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Traverse </a:t>
            </a:r>
            <a:r>
              <a:rPr lang="en-US" b="1" dirty="0" err="1" smtClean="0">
                <a:solidFill>
                  <a:schemeClr val="tx1"/>
                </a:solidFill>
              </a:rPr>
              <a:t>Tuples</a:t>
            </a:r>
            <a:r>
              <a:rPr lang="en-US" b="1" dirty="0" smtClean="0">
                <a:solidFill>
                  <a:schemeClr val="tx1"/>
                </a:solidFill>
              </a:rPr>
              <a:t> from a List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assignments can be used in the for loop to traverse a list of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t=[(1,"manu"),(2,"anu")]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for no, name in t: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print(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no,name,sep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=‘\t’)</a:t>
            </a:r>
          </a:p>
          <a:p>
            <a:pPr marL="0" indent="0" algn="just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1 	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manu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2 	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anu</a:t>
            </a:r>
            <a:endParaRPr lang="en-US" b="1" u="sn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4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Passing Variable Length Arguments to a </a:t>
            </a:r>
            <a:r>
              <a:rPr lang="en-US" sz="2400" b="1" u="sn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2400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 will cover after Function)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You can pass variable number of parameters to a function.  </a:t>
            </a:r>
          </a:p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A argument that begins with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*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in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function definition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gathers arguments into a tuple.  </a:t>
            </a:r>
          </a:p>
          <a:p>
            <a:pPr marL="0" indent="0" algn="just">
              <a:buNone/>
            </a:pPr>
            <a:endParaRPr lang="en-US" sz="2800" b="1" u="sng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800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b="1" u="sng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20864"/>
              </p:ext>
            </p:extLst>
          </p:nvPr>
        </p:nvGraphicFramePr>
        <p:xfrm>
          <a:off x="2362200" y="2971800"/>
          <a:ext cx="608076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create_tup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print(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33348"/>
              </p:ext>
            </p:extLst>
          </p:nvPr>
        </p:nvGraphicFramePr>
        <p:xfrm>
          <a:off x="914400" y="4572000"/>
          <a:ext cx="6080760" cy="112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create_tup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(1,2,3,4)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(1, 2, 3, 4) 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create_tup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a','b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('a', 'b')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4038600"/>
            <a:ext cx="83407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Run the above program from interactive mode of Python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2514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Write a program to convert input  of a </a:t>
            </a:r>
            <a:r>
              <a:rPr lang="en-US" sz="2400" b="1" dirty="0" err="1" smtClean="0">
                <a:solidFill>
                  <a:schemeClr val="tx1"/>
                </a:solidFill>
              </a:rPr>
              <a:t>tuple</a:t>
            </a:r>
            <a:r>
              <a:rPr lang="en-US" sz="2400" b="1" dirty="0" smtClean="0">
                <a:solidFill>
                  <a:schemeClr val="tx1"/>
                </a:solidFill>
              </a:rPr>
              <a:t> into Output as a new </a:t>
            </a:r>
            <a:r>
              <a:rPr lang="en-US" sz="2400" b="1" dirty="0" err="1" smtClean="0">
                <a:solidFill>
                  <a:schemeClr val="tx1"/>
                </a:solidFill>
              </a:rPr>
              <a:t>Tuple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 Input:  T=("</a:t>
            </a:r>
            <a:r>
              <a:rPr lang="en-US" sz="2400" b="1" dirty="0" err="1" smtClean="0">
                <a:solidFill>
                  <a:schemeClr val="tx1"/>
                </a:solidFill>
              </a:rPr>
              <a:t>hello","are</a:t>
            </a:r>
            <a:r>
              <a:rPr lang="en-US" sz="2400" b="1" dirty="0" smtClean="0">
                <a:solidFill>
                  <a:schemeClr val="tx1"/>
                </a:solidFill>
              </a:rPr>
              <a:t> ","</a:t>
            </a:r>
            <a:r>
              <a:rPr lang="en-US" sz="2400" b="1" dirty="0" err="1" smtClean="0">
                <a:solidFill>
                  <a:schemeClr val="tx1"/>
                </a:solidFill>
              </a:rPr>
              <a:t>you","loving","python</a:t>
            </a:r>
            <a:r>
              <a:rPr lang="en-US" sz="2400" b="1" dirty="0" smtClean="0">
                <a:solidFill>
                  <a:schemeClr val="tx1"/>
                </a:solidFill>
              </a:rPr>
              <a:t>?")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 Output: </a:t>
            </a:r>
            <a:r>
              <a:rPr lang="en-US" sz="2400" b="1" dirty="0" err="1" smtClean="0">
                <a:solidFill>
                  <a:schemeClr val="tx1"/>
                </a:solidFill>
              </a:rPr>
              <a:t>T_new</a:t>
            </a:r>
            <a:r>
              <a:rPr lang="en-US" sz="2400" b="1" dirty="0" smtClean="0">
                <a:solidFill>
                  <a:schemeClr val="tx1"/>
                </a:solidFill>
              </a:rPr>
              <a:t>= ('hello', 'you', 'python?‘)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4191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Program: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T=("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hello","are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","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you","loving","python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?")</a:t>
            </a:r>
          </a:p>
          <a:p>
            <a:pPr marL="0" indent="0" algn="just"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T_new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=[T[x] for x in range(0,len(T)) if  x%2==0]</a:t>
            </a:r>
          </a:p>
          <a:p>
            <a:pPr marL="0" indent="0"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print(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T_new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))</a:t>
            </a:r>
          </a:p>
          <a:p>
            <a:pPr marL="0" indent="0" algn="just">
              <a:buNone/>
            </a:pPr>
            <a:endParaRPr lang="en-US" sz="2800" b="1" u="sng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800" b="1" u="sng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T_new</a:t>
            </a:r>
            <a:r>
              <a:rPr lang="en-US" sz="2800" b="1" dirty="0" smtClean="0">
                <a:solidFill>
                  <a:srgbClr val="C00000"/>
                </a:solidFill>
              </a:rPr>
              <a:t>= ('hello', 'you', 'python?')</a:t>
            </a: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lvl="1" algn="just" rtl="0">
              <a:spcBef>
                <a:spcPct val="0"/>
              </a:spcBef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Introduction to Tuples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4648200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Tuples contains a sequence of items of any types. 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The elements of tuples are fixed.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Tuples are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immutable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, i.e. once created it cannot be changed.  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In order to create a tuple the elements of tuples are enclosed in parenthesis instead of square bracket. </a:t>
            </a:r>
          </a:p>
          <a:p>
            <a:pPr marL="0" indent="0" algn="just">
              <a:buNone/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3000" dirty="0" smtClean="0">
                <a:latin typeface="Calibri" pitchFamily="34" charset="0"/>
                <a:cs typeface="Calibri" pitchFamily="34" charset="0"/>
              </a:rPr>
              <a:t>T2 = (12,34,56,90) 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#Create </a:t>
            </a:r>
            <a:r>
              <a:rPr lang="en-US" sz="3000" b="1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with 4 elements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lvl="1" algn="just" rtl="0">
              <a:spcBef>
                <a:spcPct val="0"/>
              </a:spcBef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Introduction to Tuples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49377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3000" dirty="0" smtClean="0">
                <a:latin typeface="Calibri" pitchFamily="34" charset="0"/>
                <a:cs typeface="Calibri" pitchFamily="34" charset="0"/>
              </a:rPr>
              <a:t> T1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= ()   </a:t>
            </a:r>
            <a:r>
              <a:rPr lang="en-US" sz="3000" b="1" i="1" dirty="0">
                <a:latin typeface="Calibri" pitchFamily="34" charset="0"/>
                <a:cs typeface="Calibri" pitchFamily="34" charset="0"/>
              </a:rPr>
              <a:t>#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Creates an Empty Tuple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T2 = (12,34,56,90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# Create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Tuple with 4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elements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T3 = ('</a:t>
            </a:r>
            <a:r>
              <a:rPr lang="en-US" sz="3000" dirty="0" err="1">
                <a:latin typeface="Calibri" pitchFamily="34" charset="0"/>
                <a:cs typeface="Calibri" pitchFamily="34" charset="0"/>
              </a:rPr>
              <a:t>a','b','c','d','e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')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#Create Tuple of 5 characters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T4 = 1,2,3,4,5 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#Create Tuple 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342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Built-in functions for Tuples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428968"/>
              </p:ext>
            </p:extLst>
          </p:nvPr>
        </p:nvGraphicFramePr>
        <p:xfrm>
          <a:off x="304800" y="990600"/>
          <a:ext cx="8534400" cy="50524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9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52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Built-in  Functions</a:t>
                      </a:r>
                      <a:endParaRPr lang="en-US" sz="28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Meaning</a:t>
                      </a:r>
                      <a:endParaRPr lang="en-US" sz="28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len</a:t>
                      </a: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()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number of elements in the tuple.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max()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element with the greatest value.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itchFamily="34" charset="0"/>
                          <a:cs typeface="Calibri" pitchFamily="34" charset="0"/>
                        </a:rPr>
                        <a:t>min()</a:t>
                      </a:r>
                      <a:endParaRPr lang="en-US" sz="2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element with the minimum value.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index(x)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index of element x. 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count(x)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number of occurrence of element x.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0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533400"/>
            <a:ext cx="5791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 smtClean="0"/>
              <a:t>&gt;&gt;&gt; T=(“WELCOME")</a:t>
            </a:r>
          </a:p>
          <a:p>
            <a:r>
              <a:rPr lang="en-IN" sz="3000" dirty="0" smtClean="0"/>
              <a:t>&gt;&gt;&gt; </a:t>
            </a:r>
            <a:r>
              <a:rPr lang="en-IN" sz="3000" dirty="0" err="1" smtClean="0"/>
              <a:t>len</a:t>
            </a:r>
            <a:r>
              <a:rPr lang="en-IN" sz="3000" dirty="0" smtClean="0"/>
              <a:t>(T)</a:t>
            </a:r>
          </a:p>
          <a:p>
            <a:r>
              <a:rPr lang="en-IN" sz="3000" dirty="0" smtClean="0"/>
              <a:t>7</a:t>
            </a:r>
          </a:p>
          <a:p>
            <a:r>
              <a:rPr lang="en-IN" sz="3000" dirty="0" smtClean="0"/>
              <a:t>&gt;&gt;&gt; max(T)</a:t>
            </a:r>
          </a:p>
          <a:p>
            <a:r>
              <a:rPr lang="en-IN" sz="3000" dirty="0" smtClean="0"/>
              <a:t>‘W'</a:t>
            </a:r>
          </a:p>
          <a:p>
            <a:r>
              <a:rPr lang="en-IN" sz="3000" dirty="0" smtClean="0"/>
              <a:t>&gt;&gt;&gt; min(T)</a:t>
            </a:r>
          </a:p>
          <a:p>
            <a:r>
              <a:rPr lang="en-IN" sz="3000" dirty="0" smtClean="0"/>
              <a:t>‘C'</a:t>
            </a:r>
          </a:p>
          <a:p>
            <a:r>
              <a:rPr lang="en-IN" sz="3000" dirty="0" smtClean="0"/>
              <a:t>&gt;&gt;&gt; </a:t>
            </a:r>
            <a:r>
              <a:rPr lang="en-IN" sz="3000" dirty="0" err="1" smtClean="0"/>
              <a:t>T.index</a:t>
            </a:r>
            <a:r>
              <a:rPr lang="en-IN" sz="3000" dirty="0" smtClean="0"/>
              <a:t>(‘C')</a:t>
            </a:r>
          </a:p>
          <a:p>
            <a:r>
              <a:rPr lang="en-US" sz="3000" dirty="0" smtClean="0"/>
              <a:t>3</a:t>
            </a:r>
            <a:endParaRPr lang="en-IN" sz="3000" dirty="0" smtClean="0"/>
          </a:p>
          <a:p>
            <a:r>
              <a:rPr lang="en-IN" sz="3000" dirty="0" smtClean="0"/>
              <a:t>&gt;&gt;&gt; </a:t>
            </a:r>
            <a:r>
              <a:rPr lang="en-IN" sz="3000" dirty="0" err="1" smtClean="0"/>
              <a:t>T.count</a:t>
            </a:r>
            <a:r>
              <a:rPr lang="en-IN" sz="3000" dirty="0" smtClean="0"/>
              <a:t>(‘E')</a:t>
            </a:r>
          </a:p>
          <a:p>
            <a:r>
              <a:rPr lang="en-IN" sz="3000" dirty="0" smtClean="0"/>
              <a:t>2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Indexing,  and  Slicing  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>
                <a:latin typeface="Calibri" pitchFamily="34" charset="0"/>
                <a:cs typeface="Calibri" pitchFamily="34" charset="0"/>
              </a:rPr>
            </a:b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864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indexing and slicing of tuples is similar to lists. 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index []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operator is used to access the elements of tuple.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a = (‘H’,’E’,’L’,’L’,’O’)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#Create Tuple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a[0] 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a[1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a[2]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     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a[3]   a[4]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a[-5]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a</a:t>
            </a:r>
            <a:r>
              <a:rPr lang="en-US" dirty="0">
                <a:latin typeface="Calibri" pitchFamily="34" charset="0"/>
                <a:cs typeface="Calibri" pitchFamily="34" charset="0"/>
              </a:rPr>
              <a:t>[-4]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     a</a:t>
            </a:r>
            <a:r>
              <a:rPr lang="en-US" dirty="0">
                <a:latin typeface="Calibri" pitchFamily="34" charset="0"/>
                <a:cs typeface="Calibri" pitchFamily="34" charset="0"/>
              </a:rPr>
              <a:t>[-3]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a</a:t>
            </a:r>
            <a:r>
              <a:rPr lang="en-US" dirty="0">
                <a:latin typeface="Calibri" pitchFamily="34" charset="0"/>
                <a:cs typeface="Calibri" pitchFamily="34" charset="0"/>
              </a:rPr>
              <a:t>[-2]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a</a:t>
            </a:r>
            <a:r>
              <a:rPr lang="en-US" dirty="0">
                <a:latin typeface="Calibri" pitchFamily="34" charset="0"/>
                <a:cs typeface="Calibri" pitchFamily="34" charset="0"/>
              </a:rPr>
              <a:t>[-1] </a:t>
            </a:r>
          </a:p>
          <a:p>
            <a:pPr marL="0" indent="0" algn="just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&gt;&gt;&gt; a[0:3]</a:t>
            </a: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(‘H’, ‘E’, ‘L’)</a:t>
            </a: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Calibri" pitchFamily="34" charset="0"/>
                <a:cs typeface="Calibri" pitchFamily="34" charset="0"/>
              </a:rPr>
              <a:t>&gt;&gt;&gt; a[-4]</a:t>
            </a:r>
          </a:p>
          <a:p>
            <a:pPr marL="0" indent="0" algn="just">
              <a:buNone/>
            </a:pPr>
            <a:r>
              <a:rPr lang="pt-BR" dirty="0">
                <a:latin typeface="Calibri" pitchFamily="34" charset="0"/>
                <a:cs typeface="Calibri" pitchFamily="34" charset="0"/>
              </a:rPr>
              <a:t>'E'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13264"/>
              </p:ext>
            </p:extLst>
          </p:nvPr>
        </p:nvGraphicFramePr>
        <p:xfrm>
          <a:off x="1066800" y="3505200"/>
          <a:ext cx="5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7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Tuples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Unlike Lists we cannot change the elements of tuples. </a:t>
            </a:r>
          </a:p>
          <a:p>
            <a:pPr marL="0" indent="0">
              <a:buNone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&gt;&gt;&gt; </a:t>
            </a:r>
            <a:r>
              <a:rPr lang="fr-FR" dirty="0">
                <a:latin typeface="Calibri" pitchFamily="34" charset="0"/>
                <a:cs typeface="Calibri" pitchFamily="34" charset="0"/>
              </a:rPr>
              <a:t>t=(['A','B'],['C','D'])</a:t>
            </a:r>
          </a:p>
          <a:p>
            <a:pPr marL="0" indent="0">
              <a:buNone/>
            </a:pPr>
            <a:r>
              <a:rPr lang="fr-FR" dirty="0">
                <a:latin typeface="Calibri" pitchFamily="34" charset="0"/>
                <a:cs typeface="Calibri" pitchFamily="34" charset="0"/>
              </a:rPr>
              <a:t>&gt;&gt;&gt; type(t)</a:t>
            </a:r>
          </a:p>
          <a:p>
            <a:pPr marL="0" indent="0">
              <a:buNone/>
            </a:pPr>
            <a:r>
              <a:rPr lang="fr-FR" dirty="0">
                <a:latin typeface="Calibri" pitchFamily="34" charset="0"/>
                <a:cs typeface="Calibri" pitchFamily="34" charset="0"/>
              </a:rPr>
              <a:t>&lt;class '</a:t>
            </a:r>
            <a:r>
              <a:rPr lang="fr-FR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dirty="0">
                <a:latin typeface="Calibri" pitchFamily="34" charset="0"/>
                <a:cs typeface="Calibri" pitchFamily="34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t[0]=['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x','Y</a:t>
            </a:r>
            <a:r>
              <a:rPr lang="en-US" dirty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Traceback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File "&lt;pyshell#30&gt;", line 1, in &lt;module&gt;</a:t>
            </a: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t[0]=['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x','Y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TypeError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'tuple' object does not support item assignment</a:t>
            </a:r>
            <a:endParaRPr lang="fr-F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+ and * operator on Tuples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10600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The + operator -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 The concatenation + operator is used to join two tuples.  </a:t>
            </a:r>
          </a:p>
          <a:p>
            <a:pPr marL="0" indent="0" algn="just">
              <a:buNone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a=('A','B')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b=(1,2)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a+b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('A', 'B', 1, 2)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type(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a+b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&lt;class 'tuple'&gt; 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The * operator –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It is used to replicate the elements of a tuple.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   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t = (1,2,3)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t *2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(1, 2, 3, 1, 2, 3)</a:t>
            </a:r>
          </a:p>
          <a:p>
            <a:pPr marL="0" indent="0" algn="just">
              <a:buNone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Sorting elements of 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Tuple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does not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support any sort method to sort the contents of Tuple.   </a:t>
            </a:r>
          </a:p>
          <a:p>
            <a:pPr marL="0" indent="0" algn="just">
              <a:buNone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Following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are the steps required to sort the elements of Tuple.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a. Create Tuple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b. Convert Tuple  to List  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c. Use sort method of list 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d. Convert back from list to tuple.   </a:t>
            </a:r>
          </a:p>
          <a:p>
            <a:pPr marL="0" indent="0" algn="just">
              <a:buNone/>
            </a:pPr>
            <a:r>
              <a:rPr lang="en-US" sz="22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200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&gt;&gt;&gt; t=(76,45,23,11)    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Tuple</a:t>
            </a:r>
            <a:endParaRPr lang="fr-FR" sz="22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&gt;&gt;&gt; t=</a:t>
            </a:r>
            <a:r>
              <a:rPr lang="fr-FR" sz="2200" dirty="0" err="1">
                <a:latin typeface="Calibri" pitchFamily="34" charset="0"/>
                <a:cs typeface="Calibri" pitchFamily="34" charset="0"/>
              </a:rPr>
              <a:t>list</a:t>
            </a:r>
            <a:r>
              <a:rPr lang="fr-FR" sz="2200" dirty="0">
                <a:latin typeface="Calibri" pitchFamily="34" charset="0"/>
                <a:cs typeface="Calibri" pitchFamily="34" charset="0"/>
              </a:rPr>
              <a:t>(t)          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Converted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 to a List</a:t>
            </a: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fr-FR" sz="2200" dirty="0" err="1">
                <a:latin typeface="Calibri" pitchFamily="34" charset="0"/>
                <a:cs typeface="Calibri" pitchFamily="34" charset="0"/>
              </a:rPr>
              <a:t>t.sort</a:t>
            </a:r>
            <a:r>
              <a:rPr lang="fr-FR" sz="2200" dirty="0">
                <a:latin typeface="Calibri" pitchFamily="34" charset="0"/>
                <a:cs typeface="Calibri" pitchFamily="34" charset="0"/>
              </a:rPr>
              <a:t>()           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#Sort 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method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 of List </a:t>
            </a: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fr-FR" sz="2200" dirty="0" smtClean="0">
                <a:latin typeface="Calibri" pitchFamily="34" charset="0"/>
                <a:cs typeface="Calibri" pitchFamily="34" charset="0"/>
              </a:rPr>
              <a:t>t=</a:t>
            </a:r>
            <a:r>
              <a:rPr lang="fr-FR" sz="2200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200" dirty="0" smtClean="0">
                <a:latin typeface="Calibri" pitchFamily="34" charset="0"/>
                <a:cs typeface="Calibri" pitchFamily="34" charset="0"/>
              </a:rPr>
              <a:t>(t</a:t>
            </a:r>
            <a:r>
              <a:rPr lang="fr-FR" sz="2200" dirty="0">
                <a:latin typeface="Calibri" pitchFamily="34" charset="0"/>
                <a:cs typeface="Calibri" pitchFamily="34" charset="0"/>
              </a:rPr>
              <a:t>)           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Converting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 List to 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200" dirty="0">
                <a:latin typeface="Calibri" pitchFamily="34" charset="0"/>
                <a:cs typeface="Calibri" pitchFamily="34" charset="0"/>
              </a:rPr>
              <a:t> </a:t>
            </a:r>
            <a:endParaRPr lang="fr-FR" sz="22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fr-FR" sz="2200" dirty="0" smtClean="0">
                <a:latin typeface="Calibri" pitchFamily="34" charset="0"/>
                <a:cs typeface="Calibri" pitchFamily="34" charset="0"/>
              </a:rPr>
              <a:t>&gt;&gt;&gt;</a:t>
            </a:r>
            <a:r>
              <a:rPr lang="fr-FR" sz="2200" dirty="0" err="1" smtClean="0">
                <a:latin typeface="Calibri" pitchFamily="34" charset="0"/>
                <a:cs typeface="Calibri" pitchFamily="34" charset="0"/>
              </a:rPr>
              <a:t>print</a:t>
            </a:r>
            <a:r>
              <a:rPr lang="fr-FR" sz="2200" dirty="0" smtClean="0">
                <a:latin typeface="Calibri" pitchFamily="34" charset="0"/>
                <a:cs typeface="Calibri" pitchFamily="34" charset="0"/>
              </a:rPr>
              <a:t>(t)</a:t>
            </a:r>
            <a:endParaRPr lang="fr-FR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(11, 23, 45, 76)       </a:t>
            </a:r>
          </a:p>
          <a:p>
            <a:pPr marL="0" indent="0" algn="just">
              <a:buNone/>
            </a:pPr>
            <a:endParaRPr lang="en-US" sz="2200" b="1" u="sn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496</TotalTime>
  <Words>939</Words>
  <Application>Microsoft Office PowerPoint</Application>
  <PresentationFormat>On-screen Show (4:3)</PresentationFormat>
  <Paragraphs>170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PowerPoint Presentation</vt:lpstr>
      <vt:lpstr>Introduction to Tuples</vt:lpstr>
      <vt:lpstr>Introduction to Tuples</vt:lpstr>
      <vt:lpstr>Built-in functions for Tuples   </vt:lpstr>
      <vt:lpstr>PowerPoint Presentation</vt:lpstr>
      <vt:lpstr>Indexing,  and  Slicing     </vt:lpstr>
      <vt:lpstr>Tuples are immutable</vt:lpstr>
      <vt:lpstr>The + and * operator on Tuples </vt:lpstr>
      <vt:lpstr>Sorting elements of  Tuple</vt:lpstr>
      <vt:lpstr>Zip() function </vt:lpstr>
      <vt:lpstr>Zip() function </vt:lpstr>
      <vt:lpstr>Zip() function </vt:lpstr>
      <vt:lpstr>Traverse Tuples from a List</vt:lpstr>
      <vt:lpstr>Passing Variable Length Arguments to a Tuple  ( will cover after Function) </vt:lpstr>
      <vt:lpstr>Write a program to convert input  of a tuple into Output as a new Tuple:  Input:  T=("hello","are ","you","loving","python?")  Output: T_new= ('hello', 'you', 'python?‘)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69</cp:revision>
  <dcterms:created xsi:type="dcterms:W3CDTF">2006-08-16T00:00:00Z</dcterms:created>
  <dcterms:modified xsi:type="dcterms:W3CDTF">2023-09-13T05:08:06Z</dcterms:modified>
</cp:coreProperties>
</file>