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5" r:id="rId10"/>
    <p:sldId id="276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0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72" y="279327"/>
            <a:ext cx="719328" cy="719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1828800"/>
            <a:ext cx="8763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Object </a:t>
            </a:r>
            <a:r>
              <a:rPr lang="en-US" sz="3200" b="1" cap="all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Oriented Programming : Class, Objects and Inheritance </a:t>
            </a:r>
          </a:p>
        </p:txBody>
      </p:sp>
    </p:spTree>
    <p:extLst>
      <p:ext uri="{BB962C8B-B14F-4D97-AF65-F5344CB8AC3E}">
        <p14:creationId xmlns:p14="http://schemas.microsoft.com/office/powerpoint/2010/main" val="19665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Write a program to calculate area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rectangle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381000" y="2133600"/>
          <a:ext cx="84582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import math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rectangle: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def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calc_area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self,length,breadth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print(‘length=</a:t>
                      </a:r>
                      <a:r>
                        <a:rPr kumimoji="0" lang="en-US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‘, length)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print(‘breadth=</a:t>
                      </a:r>
                      <a:r>
                        <a:rPr kumimoji="0" lang="en-US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‘, breadth)</a:t>
                      </a:r>
                      <a:endParaRPr kumimoji="0" lang="en-US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length*breadth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C1=rectangle()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The area of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rectangle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',C1.calc_area(4,5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))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2000" b="1" u="sng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area of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rectangle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20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Self parameter with instance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49377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self is used to differentiate between instance and local variable.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e.g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 displays the value of local variable and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displays the value of instance variable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533400" y="2438400"/>
          <a:ext cx="838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7660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prac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x=5     # instance variable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display(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self,x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x=30      # local variable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print('value of local variable x is = ', x)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print('value of instance variable x is = ',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self.x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#print('value of instance variable x is = ', x)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ob=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prac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ob.display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(50)</a:t>
                      </a:r>
                    </a:p>
                    <a:p>
                      <a:endParaRPr kumimoji="0" lang="en-US" sz="18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value of local variable x is =  30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value of instance variable x is =  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Self parameter with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49377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self is used within methods to call another method from the same class.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457200" y="1905000"/>
          <a:ext cx="8382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self_demo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method_A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(self):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print('In method A')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print('We got a call from A')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method_B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(self):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 In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method_B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calling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method_A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self.method_A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ob=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self_demo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ob.method_B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method_B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calling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method_A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 method A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We got a call from 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Display class attribute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382000" cy="49377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By using dir(), attributes of class can be displayed 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533400" y="1554480"/>
          <a:ext cx="8382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Displaydemo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Name=' ';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Age= ' ';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read(self):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Name=input('enter Name: ')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print('Name= ', Name)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Age=input('enter Age: ')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print('Age= ', Age)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C1=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Displaydemo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C1.read() 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 dir(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Displaydemo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'Age', 'Name'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'__class__',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delattr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dict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'__dir__', '__doc__',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eq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'__format__',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getattribute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'__hash__', '__init__',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init_subclass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'__le__',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'__module__', '__ne__', '__new__', '__reduce__',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reduce_ex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repr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setattr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sizeof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subclasshook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weakref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'read‘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300" dirty="0">
                <a:latin typeface="Courier New" pitchFamily="49" charset="0"/>
                <a:cs typeface="Courier New" pitchFamily="49" charset="0"/>
              </a:rPr>
              <a:t>Python is an object oriented language. </a:t>
            </a:r>
          </a:p>
          <a:p>
            <a:pPr algn="just"/>
            <a:r>
              <a:rPr lang="en-US" sz="2300" dirty="0">
                <a:latin typeface="Courier New" pitchFamily="49" charset="0"/>
                <a:cs typeface="Courier New" pitchFamily="49" charset="0"/>
              </a:rPr>
              <a:t>Object oriented languages helps programmer to reduce complexity of programs </a:t>
            </a:r>
          </a:p>
          <a:p>
            <a:pPr algn="just"/>
            <a:r>
              <a:rPr lang="en-US" sz="2300" dirty="0">
                <a:latin typeface="Courier New" pitchFamily="49" charset="0"/>
                <a:cs typeface="Courier New" pitchFamily="49" charset="0"/>
              </a:rPr>
              <a:t>The general concept of object oriented programming language is about 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class. </a:t>
            </a:r>
          </a:p>
          <a:p>
            <a:pPr algn="just"/>
            <a:r>
              <a:rPr lang="en-US" sz="23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is just another name for a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type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in python. 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>
                <a:latin typeface="Courier New" pitchFamily="49" charset="0"/>
                <a:cs typeface="Courier New" pitchFamily="49" charset="0"/>
              </a:rPr>
              <a:t>Where as Objects are instances of a class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 object is a container of data: attributes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 object has associated functions: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207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Defining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The class is just another name for type in python. </a:t>
            </a:r>
          </a:p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The class may contain data in the form of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fields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Fields are also called as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attributes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and code in the form of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known as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methods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.  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The Syntax for defining Class is as follows </a:t>
            </a:r>
          </a:p>
          <a:p>
            <a:pPr marL="0" indent="0" algn="just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72555"/>
              </p:ext>
            </p:extLst>
          </p:nvPr>
        </p:nvGraphicFramePr>
        <p:xfrm>
          <a:off x="1219200" y="4419600"/>
          <a:ext cx="6096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Class_Name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Initializer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attributes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methods()</a:t>
                      </a:r>
                    </a:p>
                    <a:p>
                      <a:r>
                        <a:rPr kumimoji="0"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statements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7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class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Write a simple class program and print the message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“Welcome to Classes”.</a:t>
            </a: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41732"/>
              </p:ext>
            </p:extLst>
          </p:nvPr>
        </p:nvGraphicFramePr>
        <p:xfrm>
          <a:off x="457200" y="2133600"/>
          <a:ext cx="83058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MyFirstClassProgram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print(' Welcome to Classes')</a:t>
                      </a:r>
                    </a:p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C=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MyFirstClassProgram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   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Instance of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print(C)</a:t>
                      </a:r>
                    </a:p>
                    <a:p>
                      <a:endParaRPr lang="en-US" sz="2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200" b="1" u="sng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endParaRPr lang="en-US" sz="2200" b="1" u="sng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Welcome to Classes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&lt;__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main__.MyFirstClassProgram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object at 0x023F5030&gt;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4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>
            <a:normAutofit/>
          </a:bodyPr>
          <a:lstStyle/>
          <a:p>
            <a:r>
              <a:rPr lang="en-US" sz="2400" b="1" dirty="0"/>
              <a:t>Adding, Assigning </a:t>
            </a:r>
            <a:r>
              <a:rPr lang="en-US" sz="2400" b="1" dirty="0" smtClean="0"/>
              <a:t>&amp; Accessing </a:t>
            </a:r>
            <a:r>
              <a:rPr lang="en-US" sz="2400" b="1" dirty="0"/>
              <a:t>values to </a:t>
            </a:r>
            <a:r>
              <a:rPr lang="en-US" sz="2400" b="1" dirty="0" smtClean="0"/>
              <a:t>an Attribute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9377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Adding attribute to the class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The syntax to add attribute to the class is as follows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class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attribute_name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value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…………………………………………………………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Accessing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attributes of a class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following syntax is used to access attributes of  a class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>
                <a:latin typeface="Courier New"/>
                <a:ea typeface="Times New Roman"/>
              </a:rPr>
              <a:t>&lt;object&gt;.&lt;attribute&gt;</a:t>
            </a:r>
          </a:p>
          <a:p>
            <a:pPr marL="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Assigning values to an  attributes outside the class </a:t>
            </a:r>
          </a:p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&lt;object&gt;.attribute = Value    </a:t>
            </a:r>
          </a:p>
          <a:p>
            <a:pPr marL="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8320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60321"/>
              </p:ext>
            </p:extLst>
          </p:nvPr>
        </p:nvGraphicFramePr>
        <p:xfrm>
          <a:off x="457200" y="457200"/>
          <a:ext cx="7924800" cy="583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369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Rectangle: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length=0; 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#Attribute  length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breadth=0;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#Attribute  breadth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R1 = Rectangle ()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#Instance of a class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print('Initial values of Attribute')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print('Length   = ',R1.length)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#Access attribute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length   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print('Breadth  = ',R1.breadth)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#Access attribute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breadth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print('Area of Rectangle = ',R1.length * R1.breadth 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R1.length   =  20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#Assign value to attribute length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R1.breadth  =  30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#Assign  value to attribute breadth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print('After reassigning the value of attributes')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print('Length = ',R1.length 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print('Breadth = ',R1.breadth )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print('Area of Rectangle is ',R1.length * R1.breadth) 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 </a:t>
                      </a: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Initial values of Attribute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Length   =  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Breadth  =  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Area of Rectangle =  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After reassigning the value of attributes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Length =  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Breadth =  30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</a:rPr>
                        <a:t>Area of Rectangle is  600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</a:rPr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Methods to The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consist of two things i.e. instance variable and instance methods.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The syntax  to  add methods to the class is  follows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Courier New" pitchFamily="49" charset="0"/>
                <a:cs typeface="Courier New" pitchFamily="49" charset="0"/>
              </a:rPr>
              <a:t>Note: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algn="just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first parameter for each method should be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 if method exist within the class. 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parameter references the object itself. 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01834"/>
              </p:ext>
            </p:extLst>
          </p:nvPr>
        </p:nvGraphicFramePr>
        <p:xfrm>
          <a:off x="0" y="2362200"/>
          <a:ext cx="914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class 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Class_Name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 variable;  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#instance variable with initialization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def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mthod_name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Self,param_list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Parameter 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List is Optional</a:t>
                      </a: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block_of_statements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/>
              <a:t>Program: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Program to  create method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Display_Message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display message  “Hello,  Learn  Adding Methods” within the methods.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 algn="just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80553"/>
              </p:ext>
            </p:extLst>
          </p:nvPr>
        </p:nvGraphicFramePr>
        <p:xfrm>
          <a:off x="762000" y="2743200"/>
          <a:ext cx="79248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62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Demo: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Display_Message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(self):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print('Hello,  Learn  Adding Methods')</a:t>
                      </a: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Demo()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D1.Display_Message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'Hello,  Learn  Adding Methods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3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Write a program to calculate area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circle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304800" y="2133600"/>
          <a:ext cx="79248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import math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Circle: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def </a:t>
                      </a:r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calc_area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self,radius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print(‘radius=</a:t>
                      </a:r>
                      <a:r>
                        <a:rPr kumimoji="0" lang="en-US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‘, radius)</a:t>
                      </a:r>
                      <a:endParaRPr kumimoji="0" lang="en-US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math.pi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*radius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**2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C1=Circle()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The area of Circle is ',C1.calc_area(5))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2000" b="1" u="sng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area of Circle is  78.5 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3585</TotalTime>
  <Words>974</Words>
  <Application>Microsoft Office PowerPoint</Application>
  <PresentationFormat>On-screen Show (4:3)</PresentationFormat>
  <Paragraphs>186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PowerPoint Presentation</vt:lpstr>
      <vt:lpstr>Introduction</vt:lpstr>
      <vt:lpstr>  Defining Classes</vt:lpstr>
      <vt:lpstr>A simple class program </vt:lpstr>
      <vt:lpstr>Adding, Assigning &amp; Accessing values to an Attribute</vt:lpstr>
      <vt:lpstr>PowerPoint Presentation</vt:lpstr>
      <vt:lpstr>Adding Methods to The Class </vt:lpstr>
      <vt:lpstr>Program:</vt:lpstr>
      <vt:lpstr>Program</vt:lpstr>
      <vt:lpstr>Program</vt:lpstr>
      <vt:lpstr>Self parameter with instance variable</vt:lpstr>
      <vt:lpstr>Self parameter with method</vt:lpstr>
      <vt:lpstr>Display class attribute and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home</cp:lastModifiedBy>
  <cp:revision>64</cp:revision>
  <dcterms:created xsi:type="dcterms:W3CDTF">2006-08-16T00:00:00Z</dcterms:created>
  <dcterms:modified xsi:type="dcterms:W3CDTF">2021-01-28T20:27:34Z</dcterms:modified>
</cp:coreProperties>
</file>