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75" r:id="rId3"/>
    <p:sldId id="273" r:id="rId4"/>
    <p:sldId id="282" r:id="rId5"/>
    <p:sldId id="283" r:id="rId6"/>
    <p:sldId id="271" r:id="rId7"/>
    <p:sldId id="266" r:id="rId8"/>
    <p:sldId id="284" r:id="rId9"/>
    <p:sldId id="285" r:id="rId10"/>
    <p:sldId id="276" r:id="rId11"/>
    <p:sldId id="286" r:id="rId12"/>
    <p:sldId id="277" r:id="rId13"/>
    <p:sldId id="278" r:id="rId14"/>
    <p:sldId id="287" r:id="rId15"/>
    <p:sldId id="288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5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1272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22860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Dictionaries</a:t>
            </a:r>
            <a:endParaRPr lang="en-US" sz="32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81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6576"/>
            <a:ext cx="8229600" cy="798576"/>
          </a:xfrm>
        </p:spPr>
        <p:txBody>
          <a:bodyPr/>
          <a:lstStyle/>
          <a:p>
            <a:r>
              <a:rPr lang="en-US" b="1" dirty="0"/>
              <a:t>The Methods of Dictionary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6222209"/>
              </p:ext>
            </p:extLst>
          </p:nvPr>
        </p:nvGraphicFramePr>
        <p:xfrm>
          <a:off x="457200" y="914400"/>
          <a:ext cx="8153400" cy="3979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9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Methods of </a:t>
                      </a:r>
                      <a:r>
                        <a:rPr lang="en-US" sz="2200" b="1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dict</a:t>
                      </a:r>
                      <a:r>
                        <a:rPr lang="en-US" sz="2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Class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What it does?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keys()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sequence of keys.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85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Values()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 sequence of Values.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items() 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 the sequence of Tuples.  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5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clear()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Delete all entries 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7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get(key)            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 the value for the key.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5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pop(key)    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Removes the key and returns the value if the key exist. 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7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clear()  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                      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Remove all the keys.  </a:t>
                      </a:r>
                      <a:endParaRPr lang="en-US" sz="22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248" marR="40248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9154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Ascii_code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={'A':65,'B':66,'C':67,'D':68}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Ascii_code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{'A': 65, 'B': 66, 'C': 67, 'D': 68}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Ascii_code.keys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dict_keys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(['A', 'B', 'C', 'D'])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Ascii_code.values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dict_values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([65, 66, 67, 68])</a:t>
            </a:r>
          </a:p>
          <a:p>
            <a:pPr marL="0" indent="0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Ascii_code.items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dict_items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([('A', 65), ('B', 66), ('C', 67), ('D', 68)])</a:t>
            </a:r>
          </a:p>
          <a:p>
            <a:pPr marL="0" indent="0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Ascii_code.get('A')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65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Ascii_code.pop('A')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65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Ascii_code</a:t>
            </a:r>
            <a:endParaRPr 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{'B': 66, 'C': 67, 'D': 68}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Ascii_code.clear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Ascii_code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{}</a:t>
            </a: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just"/>
            <a:r>
              <a:rPr lang="en-US" b="1" dirty="0"/>
              <a:t>Traversing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937760"/>
          </a:xfrm>
        </p:spPr>
        <p:txBody>
          <a:bodyPr/>
          <a:lstStyle/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for loop is used to traverse all keys and values of a dictionary.  </a:t>
            </a: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variable of a for loop is bound to each key in unspecified order.  </a:t>
            </a:r>
          </a:p>
          <a:p>
            <a:pPr marL="0" indent="0">
              <a:buNone/>
            </a:pPr>
            <a:r>
              <a:rPr lang="en-US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  </a:t>
            </a:r>
          </a:p>
          <a:p>
            <a:pPr marL="0" indent="0">
              <a:buNone/>
            </a:pPr>
            <a:endParaRPr lang="en-US" b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b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72079"/>
              </p:ext>
            </p:extLst>
          </p:nvPr>
        </p:nvGraphicFramePr>
        <p:xfrm>
          <a:off x="609600" y="2895600"/>
          <a:ext cx="79248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D={'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Virat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Kohli':52,'Sachin':100, '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Dhoni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': 28}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key in D: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print('Centuries scored by ',key,'=',D[key])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u="sng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Centuries scored by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Virat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Kohli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52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Centuries scored by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Sachin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100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Centuries scored by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Dhoni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28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8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3820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Dictionaries within Dictionaries is said to be nested dictionaries. </a:t>
            </a:r>
          </a:p>
          <a:p>
            <a:pPr marL="0" indent="0">
              <a:buNone/>
            </a:pPr>
            <a:r>
              <a:rPr lang="en-US" sz="19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&gt;&gt;&gt;Players={"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: { "ODI": 7212 ,"Test":3245},</a:t>
            </a:r>
          </a:p>
          <a:p>
            <a:pPr marL="0" indent="0" algn="just"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"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Tendulkar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: {"ODI": 18426 ,"Test":15921}}</a:t>
            </a:r>
          </a:p>
          <a:p>
            <a:pPr marL="0" indent="0" algn="just"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Players</a:t>
            </a:r>
          </a:p>
          <a:p>
            <a:pPr marL="0" indent="0" algn="just"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{'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Tendulkar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': {'Test': 15921, 'ODI': 18426}, '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': {'Test': 3245, 'ODI': 7212}}</a:t>
            </a:r>
          </a:p>
          <a:p>
            <a:pPr marL="0" indent="0" algn="just"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Players[‘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’][‘Test’]</a:t>
            </a:r>
          </a:p>
          <a:p>
            <a:pPr marL="0" indent="0" algn="just"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3245</a:t>
            </a:r>
          </a:p>
          <a:p>
            <a:pPr marL="0" indent="0" algn="just"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Players[‘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’][‘ODI’]</a:t>
            </a:r>
          </a:p>
          <a:p>
            <a:pPr marL="0" indent="0" algn="just"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7212</a:t>
            </a:r>
            <a:endParaRPr 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/>
              <a:t>Traversing </a:t>
            </a:r>
            <a:r>
              <a:rPr lang="en-US" b="1" dirty="0" smtClean="0"/>
              <a:t>Nested </a:t>
            </a:r>
            <a:r>
              <a:rPr lang="en-US" b="1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458200" cy="4937760"/>
          </a:xfrm>
        </p:spPr>
        <p:txBody>
          <a:bodyPr/>
          <a:lstStyle/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for loop is used to traverse all keys and values of a dictionary. 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can also be used to traverse nested dictionaries.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b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b="1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b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Players={"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: { "ODI": 7212 ,"Test":3245},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"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Tendulkar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: {"ODI": 18426 ,"Test":15921}}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Player_name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Player_details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Players.items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():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print(' Player: ',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Player_name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print('Run scored in ODI \t: ' ,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Player_details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['ODI'])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print('Run scored in Test \t:' ,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Player_details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['Test'])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900" b="1" u="sng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b="1" u="sng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Output: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Player:  </a:t>
            </a:r>
            <a:r>
              <a:rPr lang="en-US" sz="19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19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endParaRPr lang="en-US" sz="19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 scored in ODI 	:  7212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 scored in Test 	: 3245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Player:  </a:t>
            </a:r>
            <a:r>
              <a:rPr lang="en-US" sz="19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19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9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Tendulkar</a:t>
            </a:r>
            <a:endParaRPr lang="en-US" sz="19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 scored in ODI 	:  18426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9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 scored in Test 	: 15921</a:t>
            </a: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Programs on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8229600" cy="4937760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that takes string as parameter and generates a frequency of character in it.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S="AAPPLE"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D=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C in S: 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if C not in D:      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D[C]=1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else: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D[C]=D[C]+1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(D)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Output:</a:t>
            </a:r>
          </a:p>
          <a:p>
            <a:pPr lvl="0" algn="just">
              <a:buNone/>
            </a:pPr>
            <a:r>
              <a:rPr lang="it-IT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{'A': 2, 'P': 2, 'L': 1, 'E': 1}</a:t>
            </a:r>
            <a:endParaRPr lang="en-US" sz="22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Programs on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8229600" cy="4937760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to print and store squares of numbers into dictionary.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n=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eval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(input('enter n :'))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D=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range(1,n+1):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D[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]=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(D)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lvl="0" algn="just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Output:</a:t>
            </a:r>
          </a:p>
          <a:p>
            <a:pPr lvl="0" algn="just">
              <a:buNone/>
            </a:pPr>
            <a:r>
              <a:rPr lang="pt-BR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enter n :5</a:t>
            </a:r>
          </a:p>
          <a:p>
            <a:pPr lvl="0" algn="just">
              <a:buNone/>
            </a:pPr>
            <a:r>
              <a:rPr lang="pt-BR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{1: 1, 2: 4, 3: 9, 4: 16, 5: 25}</a:t>
            </a:r>
            <a:endParaRPr lang="en-US" sz="22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Programs on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8229600" cy="4937760"/>
          </a:xfrm>
        </p:spPr>
        <p:txBody>
          <a:bodyPr>
            <a:normAutofit fontScale="70000" lnSpcReduction="20000"/>
          </a:bodyPr>
          <a:lstStyle/>
          <a:p>
            <a:pPr lvl="0" algn="just">
              <a:buNone/>
            </a:pP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to calculate number of 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positive, zero and 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negative numbers of a list and display the count in dictionary.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n=[10,-3,23,-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5,0,12]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D=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D['Pos']=0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D['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']=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D[‘Zero’]=0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n: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if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&lt;0: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D['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']+=1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elif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i&gt;0: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D['Pos']+=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pPr lvl="0" algn="just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else:</a:t>
            </a:r>
          </a:p>
          <a:p>
            <a:pPr lvl="0" algn="just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	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D[‘Zero']+=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(D)</a:t>
            </a:r>
          </a:p>
          <a:p>
            <a:pPr lvl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</a:p>
          <a:p>
            <a:pPr lvl="0" algn="just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Output:</a:t>
            </a:r>
          </a:p>
          <a:p>
            <a:pPr lvl="0" algn="just">
              <a:buNone/>
            </a:pPr>
            <a:r>
              <a:rPr lang="pt-BR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{'Pos': </a:t>
            </a:r>
            <a:r>
              <a:rPr lang="pt-BR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3, </a:t>
            </a:r>
            <a:r>
              <a:rPr lang="pt-BR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'Neg': </a:t>
            </a:r>
            <a:r>
              <a:rPr lang="pt-BR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2, ‘Zero’:1}</a:t>
            </a:r>
            <a:endParaRPr lang="en-US" sz="22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Programs on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8229600" cy="5257800"/>
          </a:xfrm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S="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Anuradha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print(S)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D=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D['A'], D['E'], D['I'], D['O'], D['U']=0,0,0,0,0 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D['CONS']=0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c in S: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C=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c.upper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if C in 'AEIOU':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D[C]+=1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else: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D['CONS']+=1</a:t>
            </a:r>
          </a:p>
          <a:p>
            <a:pPr lvl="0" algn="just"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(D)</a:t>
            </a:r>
          </a:p>
          <a:p>
            <a:pPr lvl="0" algn="just">
              <a:buNone/>
            </a:pPr>
            <a:endParaRPr 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Output:</a:t>
            </a:r>
          </a:p>
          <a:p>
            <a:pPr lvl="0" algn="just">
              <a:buNone/>
            </a:pPr>
            <a:r>
              <a:rPr lang="en-US" sz="16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Anuradha</a:t>
            </a:r>
            <a:endParaRPr lang="en-US" sz="16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{'A': 3, 'E': 0, 'I': 0, 'O': 0, 'U': 1, 'CONS': 4}</a:t>
            </a:r>
            <a:endParaRPr lang="en-US" sz="16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Introduction to Dictionaries</a:t>
            </a: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In python a dictionary is a collection that stores the values along with the keys.  </a:t>
            </a: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sequence of key and value pairs are separated by commas.  </a:t>
            </a: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These pairs are sometimes called 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entries or item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algn="just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All entries are enclosed in curly braces 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}.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20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{'India': '+91', 'USA': '+1'}</a:t>
            </a:r>
          </a:p>
          <a:p>
            <a:pPr marL="0" indent="0">
              <a:buNone/>
            </a:pPr>
            <a:endParaRPr lang="en-US" sz="2000" b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Key    Value   Key   Value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192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5364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052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72000" y="407822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dictionary can be created  by enclosing the items inside the pair of curly braces { }. </a:t>
            </a:r>
          </a:p>
          <a:p>
            <a:pPr marL="0" indent="0">
              <a:buNone/>
            </a:pP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#way1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D1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{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type(D1)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&lt;class '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D1={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'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Kohli':52,'Sachin':100}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D1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{'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': 100, '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': 52}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type(D1)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&lt;class '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260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#way2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D2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{}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D2[‘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’]=52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D2[‘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’]=100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&gt;&gt;&gt;D2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{'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': 52, '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': 100}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type(D2)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&lt;class '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260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#way3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D3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{ }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type(D3)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&lt;class '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D3=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dict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=52,Sachin=100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D3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{'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':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52,'Sachin': 100}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Adding new entries to a Existing </a:t>
            </a:r>
            <a:r>
              <a:rPr lang="en-US" b="1" dirty="0" err="1"/>
              <a:t>Dict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229600" cy="49377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To add new item to a dictionary you can use the subscript [] operator. </a:t>
            </a:r>
          </a:p>
          <a:p>
            <a:pPr marL="0" indent="0" algn="just">
              <a:buNone/>
            </a:pPr>
            <a:r>
              <a:rPr lang="en-US" sz="22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Syntax: </a:t>
            </a:r>
          </a:p>
          <a:p>
            <a:pPr marL="0" indent="0" algn="just">
              <a:buNone/>
            </a:pP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Dictionary_Name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[key] = value</a:t>
            </a:r>
          </a:p>
          <a:p>
            <a:pPr marL="0" indent="0" algn="just">
              <a:buNone/>
            </a:pPr>
            <a:r>
              <a:rPr lang="en-US" sz="22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D={'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Kohli':52,'Sachin':100}</a:t>
            </a:r>
          </a:p>
          <a:p>
            <a:pPr marL="0" indent="0" algn="just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</a:t>
            </a:r>
          </a:p>
          <a:p>
            <a:pPr marL="0" indent="0" algn="just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{'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100, 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52}</a:t>
            </a:r>
          </a:p>
          <a:p>
            <a:pPr marL="0" indent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D['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Dhoni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']=28 </a:t>
            </a: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#Adding New value to D</a:t>
            </a:r>
          </a:p>
          <a:p>
            <a:pPr marL="0" indent="0" algn="just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</a:t>
            </a:r>
          </a:p>
          <a:p>
            <a:pPr marL="0" indent="0" algn="just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{'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100, 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Dhoni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28, 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52}</a:t>
            </a:r>
          </a:p>
          <a:p>
            <a:pPr marL="0" indent="0">
              <a:buNone/>
            </a:pP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dirty="0"/>
              <a:t>Deleting Entries from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del 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operator is used to remove the key and its associated value.   </a:t>
            </a:r>
          </a:p>
          <a:p>
            <a:pPr marL="0" indent="0">
              <a:buNone/>
            </a:pP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Syntax</a:t>
            </a:r>
          </a:p>
          <a:p>
            <a:pPr marL="0" indent="0">
              <a:buNone/>
            </a:pP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	del </a:t>
            </a:r>
            <a:r>
              <a:rPr lang="en-US" sz="2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dictionary_name</a:t>
            </a: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[key]</a:t>
            </a:r>
          </a:p>
          <a:p>
            <a:pPr marL="0" indent="0">
              <a:buNone/>
            </a:pP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D={'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Kohli':52,'Sachin':100, 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Dhoni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28}</a:t>
            </a:r>
          </a:p>
          <a:p>
            <a:pPr marL="0" indent="0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</a:t>
            </a:r>
          </a:p>
          <a:p>
            <a:pPr marL="0" indent="0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{'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100, 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Dhoni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28, 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52}</a:t>
            </a:r>
          </a:p>
          <a:p>
            <a:pPr marL="0" indent="0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del D['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Dhoni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']   </a:t>
            </a:r>
            <a:r>
              <a:rPr lang="en-US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#Deleting one entry</a:t>
            </a:r>
          </a:p>
          <a:p>
            <a:pPr marL="0" indent="0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</a:t>
            </a:r>
          </a:p>
          <a:p>
            <a:pPr marL="0" indent="0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{'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Sachin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100, '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Virat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Kohli</a:t>
            </a: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': 52}</a:t>
            </a:r>
          </a:p>
          <a:p>
            <a:pPr marL="0" indent="0">
              <a:buNone/>
            </a:pP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 smtClean="0"/>
              <a:t>Formatting Dictionaries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operator is used to substitute values from a dictionary, into a string by a name</a:t>
            </a:r>
          </a:p>
          <a:p>
            <a:pPr marL="0" indent="0">
              <a:buNone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D={'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laptop':'MAC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', 'countt':10}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D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{'laptop': 'MAC', '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': 10}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p="There are 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%(</a:t>
            </a:r>
            <a:r>
              <a:rPr lang="en-US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countt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)d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pieces of 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%(laptop)s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laptops "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%D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p</a:t>
            </a:r>
          </a:p>
          <a:p>
            <a:pPr marL="0" indent="0">
              <a:buNone/>
            </a:pP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'There are  10 pieces of  MAC laptops‘</a:t>
            </a:r>
          </a:p>
          <a:p>
            <a:pPr marL="0" indent="0">
              <a:buNone/>
            </a:pPr>
            <a:endParaRPr lang="en-US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character ‘d’ and ‘s’ represent integer and string</a:t>
            </a:r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91000" y="3657600"/>
            <a:ext cx="2057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934200" y="43434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9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Comparing two </a:t>
            </a:r>
            <a:r>
              <a:rPr lang="en-US" b="1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== and !=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operators are used to compare that whether the two dictionaries contain the same items</a:t>
            </a:r>
          </a:p>
          <a:p>
            <a:pPr marL="0" indent="0">
              <a:buNone/>
            </a:pP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A={"India":"I", "Japan":"J"}</a:t>
            </a:r>
          </a:p>
          <a:p>
            <a:pPr marL="0" indent="0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B={"India":"I", "Australia":"A"}</a:t>
            </a:r>
          </a:p>
          <a:p>
            <a:pPr marL="0" indent="0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A==B</a:t>
            </a:r>
          </a:p>
          <a:p>
            <a:pPr marL="0" indent="0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False</a:t>
            </a:r>
          </a:p>
          <a:p>
            <a:pPr marL="0" indent="0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&gt;&gt;&gt; A!=B</a:t>
            </a:r>
          </a:p>
          <a:p>
            <a:pPr marL="0" indent="0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1443</TotalTime>
  <Words>1204</Words>
  <Application>Microsoft Office PowerPoint</Application>
  <PresentationFormat>On-screen Show (4:3)</PresentationFormat>
  <Paragraphs>221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PowerPoint Presentation</vt:lpstr>
      <vt:lpstr>Introduction to Dictionaries </vt:lpstr>
      <vt:lpstr>Creating Dictionaries</vt:lpstr>
      <vt:lpstr>Creating Dictionaries</vt:lpstr>
      <vt:lpstr>Creating Dictionaries</vt:lpstr>
      <vt:lpstr>Adding new entries to a Existing Dict</vt:lpstr>
      <vt:lpstr>Deleting Entries from Dictionaries</vt:lpstr>
      <vt:lpstr>Formatting Dictionaries</vt:lpstr>
      <vt:lpstr>Comparing two Dictionaries</vt:lpstr>
      <vt:lpstr>The Methods of Dictionary Class</vt:lpstr>
      <vt:lpstr>PowerPoint Presentation</vt:lpstr>
      <vt:lpstr>Traversing a Dictionary</vt:lpstr>
      <vt:lpstr>Nested Dictionaries</vt:lpstr>
      <vt:lpstr>Traversing Nested Dictionary</vt:lpstr>
      <vt:lpstr>Programs on Dictionary</vt:lpstr>
      <vt:lpstr>Programs on Dictionary</vt:lpstr>
      <vt:lpstr>Programs on Dictionary</vt:lpstr>
      <vt:lpstr>Programs on Dictionary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88</cp:revision>
  <dcterms:created xsi:type="dcterms:W3CDTF">2006-08-16T00:00:00Z</dcterms:created>
  <dcterms:modified xsi:type="dcterms:W3CDTF">2020-12-28T20:43:06Z</dcterms:modified>
</cp:coreProperties>
</file>