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79" r:id="rId4"/>
    <p:sldId id="259" r:id="rId5"/>
    <p:sldId id="260" r:id="rId6"/>
    <p:sldId id="261" r:id="rId7"/>
    <p:sldId id="262" r:id="rId8"/>
    <p:sldId id="263" r:id="rId9"/>
    <p:sldId id="282" r:id="rId10"/>
    <p:sldId id="287" r:id="rId11"/>
    <p:sldId id="280" r:id="rId12"/>
    <p:sldId id="283" r:id="rId13"/>
    <p:sldId id="281" r:id="rId14"/>
    <p:sldId id="264" r:id="rId15"/>
    <p:sldId id="265" r:id="rId16"/>
    <p:sldId id="266" r:id="rId17"/>
    <p:sldId id="267" r:id="rId18"/>
    <p:sldId id="268" r:id="rId19"/>
    <p:sldId id="284" r:id="rId20"/>
    <p:sldId id="270" r:id="rId21"/>
    <p:sldId id="271" r:id="rId22"/>
    <p:sldId id="285" r:id="rId23"/>
    <p:sldId id="278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F040E-3023-4247-9D16-DA7524C22E4D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91BA9-E35C-4F88-9092-552949A64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0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91BA9-E35C-4F88-9092-552949A64E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4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506" y="0"/>
                </a:lnTo>
                <a:lnTo>
                  <a:pt x="0" y="819404"/>
                </a:lnTo>
                <a:lnTo>
                  <a:pt x="505" y="819404"/>
                </a:lnTo>
                <a:lnTo>
                  <a:pt x="48654" y="818012"/>
                </a:lnTo>
                <a:lnTo>
                  <a:pt x="96070" y="813890"/>
                </a:lnTo>
                <a:lnTo>
                  <a:pt x="142676" y="807114"/>
                </a:lnTo>
                <a:lnTo>
                  <a:pt x="188396" y="797760"/>
                </a:lnTo>
                <a:lnTo>
                  <a:pt x="233153" y="785906"/>
                </a:lnTo>
                <a:lnTo>
                  <a:pt x="276870" y="771629"/>
                </a:lnTo>
                <a:lnTo>
                  <a:pt x="319470" y="755005"/>
                </a:lnTo>
                <a:lnTo>
                  <a:pt x="360876" y="736111"/>
                </a:lnTo>
                <a:lnTo>
                  <a:pt x="401012" y="715024"/>
                </a:lnTo>
                <a:lnTo>
                  <a:pt x="439800" y="691821"/>
                </a:lnTo>
                <a:lnTo>
                  <a:pt x="477163" y="666580"/>
                </a:lnTo>
                <a:lnTo>
                  <a:pt x="513026" y="639376"/>
                </a:lnTo>
                <a:lnTo>
                  <a:pt x="547310" y="610287"/>
                </a:lnTo>
                <a:lnTo>
                  <a:pt x="579940" y="579389"/>
                </a:lnTo>
                <a:lnTo>
                  <a:pt x="610838" y="546760"/>
                </a:lnTo>
                <a:lnTo>
                  <a:pt x="639927" y="512477"/>
                </a:lnTo>
                <a:lnTo>
                  <a:pt x="667130" y="476615"/>
                </a:lnTo>
                <a:lnTo>
                  <a:pt x="692372" y="439253"/>
                </a:lnTo>
                <a:lnTo>
                  <a:pt x="715574" y="400467"/>
                </a:lnTo>
                <a:lnTo>
                  <a:pt x="736660" y="360334"/>
                </a:lnTo>
                <a:lnTo>
                  <a:pt x="755553" y="318930"/>
                </a:lnTo>
                <a:lnTo>
                  <a:pt x="772177" y="276333"/>
                </a:lnTo>
                <a:lnTo>
                  <a:pt x="786454" y="232620"/>
                </a:lnTo>
                <a:lnTo>
                  <a:pt x="798307" y="187868"/>
                </a:lnTo>
                <a:lnTo>
                  <a:pt x="807660" y="142152"/>
                </a:lnTo>
                <a:lnTo>
                  <a:pt x="814436" y="95551"/>
                </a:lnTo>
                <a:lnTo>
                  <a:pt x="818558" y="48141"/>
                </a:lnTo>
                <a:lnTo>
                  <a:pt x="819949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818558" y="48141"/>
                </a:lnTo>
                <a:lnTo>
                  <a:pt x="814436" y="95551"/>
                </a:lnTo>
                <a:lnTo>
                  <a:pt x="807660" y="142152"/>
                </a:lnTo>
                <a:lnTo>
                  <a:pt x="798307" y="187868"/>
                </a:lnTo>
                <a:lnTo>
                  <a:pt x="786454" y="232620"/>
                </a:lnTo>
                <a:lnTo>
                  <a:pt x="772177" y="276333"/>
                </a:lnTo>
                <a:lnTo>
                  <a:pt x="755553" y="318930"/>
                </a:lnTo>
                <a:lnTo>
                  <a:pt x="736660" y="360334"/>
                </a:lnTo>
                <a:lnTo>
                  <a:pt x="715574" y="400467"/>
                </a:lnTo>
                <a:lnTo>
                  <a:pt x="692372" y="439253"/>
                </a:lnTo>
                <a:lnTo>
                  <a:pt x="667130" y="476615"/>
                </a:lnTo>
                <a:lnTo>
                  <a:pt x="639927" y="512477"/>
                </a:lnTo>
                <a:lnTo>
                  <a:pt x="610838" y="546760"/>
                </a:lnTo>
                <a:lnTo>
                  <a:pt x="579940" y="579389"/>
                </a:lnTo>
                <a:lnTo>
                  <a:pt x="547310" y="610287"/>
                </a:lnTo>
                <a:lnTo>
                  <a:pt x="513026" y="639376"/>
                </a:lnTo>
                <a:lnTo>
                  <a:pt x="477163" y="666580"/>
                </a:lnTo>
                <a:lnTo>
                  <a:pt x="439800" y="691821"/>
                </a:lnTo>
                <a:lnTo>
                  <a:pt x="401012" y="715024"/>
                </a:lnTo>
                <a:lnTo>
                  <a:pt x="360876" y="736111"/>
                </a:lnTo>
                <a:lnTo>
                  <a:pt x="319470" y="755005"/>
                </a:lnTo>
                <a:lnTo>
                  <a:pt x="276870" y="771629"/>
                </a:lnTo>
                <a:lnTo>
                  <a:pt x="233153" y="785906"/>
                </a:lnTo>
                <a:lnTo>
                  <a:pt x="188396" y="797760"/>
                </a:lnTo>
                <a:lnTo>
                  <a:pt x="142676" y="807114"/>
                </a:lnTo>
                <a:lnTo>
                  <a:pt x="96070" y="813890"/>
                </a:lnTo>
                <a:lnTo>
                  <a:pt x="48654" y="818012"/>
                </a:lnTo>
                <a:lnTo>
                  <a:pt x="505" y="819404"/>
                </a:lnTo>
                <a:lnTo>
                  <a:pt x="337" y="819404"/>
                </a:lnTo>
                <a:lnTo>
                  <a:pt x="168" y="819404"/>
                </a:lnTo>
                <a:lnTo>
                  <a:pt x="0" y="819404"/>
                </a:lnTo>
                <a:lnTo>
                  <a:pt x="506" y="0"/>
                </a:lnTo>
                <a:lnTo>
                  <a:pt x="819949" y="0"/>
                </a:lnTo>
                <a:close/>
              </a:path>
            </a:pathLst>
          </a:custGeom>
          <a:ln w="12699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8015" y="6095"/>
            <a:ext cx="1784604" cy="1783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68821" y="21081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09" y="708461"/>
                </a:lnTo>
                <a:lnTo>
                  <a:pt x="20981" y="662500"/>
                </a:lnTo>
                <a:lnTo>
                  <a:pt x="32484" y="617462"/>
                </a:lnTo>
                <a:lnTo>
                  <a:pt x="46346" y="573417"/>
                </a:lnTo>
                <a:lnTo>
                  <a:pt x="62495" y="530438"/>
                </a:lnTo>
                <a:lnTo>
                  <a:pt x="80860" y="488596"/>
                </a:lnTo>
                <a:lnTo>
                  <a:pt x="101369" y="447964"/>
                </a:lnTo>
                <a:lnTo>
                  <a:pt x="123949" y="408613"/>
                </a:lnTo>
                <a:lnTo>
                  <a:pt x="148530" y="370615"/>
                </a:lnTo>
                <a:lnTo>
                  <a:pt x="175039" y="334042"/>
                </a:lnTo>
                <a:lnTo>
                  <a:pt x="203404" y="298966"/>
                </a:lnTo>
                <a:lnTo>
                  <a:pt x="233553" y="265459"/>
                </a:lnTo>
                <a:lnTo>
                  <a:pt x="265416" y="233593"/>
                </a:lnTo>
                <a:lnTo>
                  <a:pt x="298919" y="203439"/>
                </a:lnTo>
                <a:lnTo>
                  <a:pt x="333991" y="175070"/>
                </a:lnTo>
                <a:lnTo>
                  <a:pt x="370561" y="148557"/>
                </a:lnTo>
                <a:lnTo>
                  <a:pt x="408556" y="123973"/>
                </a:lnTo>
                <a:lnTo>
                  <a:pt x="447904" y="101388"/>
                </a:lnTo>
                <a:lnTo>
                  <a:pt x="488534" y="80876"/>
                </a:lnTo>
                <a:lnTo>
                  <a:pt x="530373" y="62508"/>
                </a:lnTo>
                <a:lnTo>
                  <a:pt x="573351" y="46355"/>
                </a:lnTo>
                <a:lnTo>
                  <a:pt x="617394" y="32490"/>
                </a:lnTo>
                <a:lnTo>
                  <a:pt x="662432" y="20985"/>
                </a:lnTo>
                <a:lnTo>
                  <a:pt x="708393" y="11912"/>
                </a:lnTo>
                <a:lnTo>
                  <a:pt x="755204" y="5342"/>
                </a:lnTo>
                <a:lnTo>
                  <a:pt x="802793" y="1347"/>
                </a:lnTo>
                <a:lnTo>
                  <a:pt x="851090" y="0"/>
                </a:lnTo>
                <a:lnTo>
                  <a:pt x="899386" y="1347"/>
                </a:lnTo>
                <a:lnTo>
                  <a:pt x="946976" y="5342"/>
                </a:lnTo>
                <a:lnTo>
                  <a:pt x="993786" y="11912"/>
                </a:lnTo>
                <a:lnTo>
                  <a:pt x="1039746" y="20985"/>
                </a:lnTo>
                <a:lnTo>
                  <a:pt x="1084783" y="32490"/>
                </a:lnTo>
                <a:lnTo>
                  <a:pt x="1128825" y="46355"/>
                </a:lnTo>
                <a:lnTo>
                  <a:pt x="1171801" y="62508"/>
                </a:lnTo>
                <a:lnTo>
                  <a:pt x="1213639" y="80876"/>
                </a:lnTo>
                <a:lnTo>
                  <a:pt x="1254268" y="101388"/>
                </a:lnTo>
                <a:lnTo>
                  <a:pt x="1293614" y="123973"/>
                </a:lnTo>
                <a:lnTo>
                  <a:pt x="1331607" y="148557"/>
                </a:lnTo>
                <a:lnTo>
                  <a:pt x="1368174" y="175070"/>
                </a:lnTo>
                <a:lnTo>
                  <a:pt x="1403245" y="203439"/>
                </a:lnTo>
                <a:lnTo>
                  <a:pt x="1436746" y="233593"/>
                </a:lnTo>
                <a:lnTo>
                  <a:pt x="1468606" y="265459"/>
                </a:lnTo>
                <a:lnTo>
                  <a:pt x="1498754" y="298966"/>
                </a:lnTo>
                <a:lnTo>
                  <a:pt x="1527117" y="334042"/>
                </a:lnTo>
                <a:lnTo>
                  <a:pt x="1553624" y="370615"/>
                </a:lnTo>
                <a:lnTo>
                  <a:pt x="1578203" y="408613"/>
                </a:lnTo>
                <a:lnTo>
                  <a:pt x="1600782" y="447964"/>
                </a:lnTo>
                <a:lnTo>
                  <a:pt x="1621289" y="488596"/>
                </a:lnTo>
                <a:lnTo>
                  <a:pt x="1639653" y="530438"/>
                </a:lnTo>
                <a:lnTo>
                  <a:pt x="1655801" y="573417"/>
                </a:lnTo>
                <a:lnTo>
                  <a:pt x="1669661" y="617462"/>
                </a:lnTo>
                <a:lnTo>
                  <a:pt x="1681163" y="662500"/>
                </a:lnTo>
                <a:lnTo>
                  <a:pt x="1690234" y="708461"/>
                </a:lnTo>
                <a:lnTo>
                  <a:pt x="1696802" y="755271"/>
                </a:lnTo>
                <a:lnTo>
                  <a:pt x="1700795" y="802859"/>
                </a:lnTo>
                <a:lnTo>
                  <a:pt x="1702142" y="851154"/>
                </a:lnTo>
                <a:lnTo>
                  <a:pt x="1700795" y="899447"/>
                </a:lnTo>
                <a:lnTo>
                  <a:pt x="1696802" y="947034"/>
                </a:lnTo>
                <a:lnTo>
                  <a:pt x="1690234" y="993843"/>
                </a:lnTo>
                <a:lnTo>
                  <a:pt x="1681163" y="1039800"/>
                </a:lnTo>
                <a:lnTo>
                  <a:pt x="1669661" y="1084835"/>
                </a:lnTo>
                <a:lnTo>
                  <a:pt x="1655801" y="1128876"/>
                </a:lnTo>
                <a:lnTo>
                  <a:pt x="1639653" y="1171850"/>
                </a:lnTo>
                <a:lnTo>
                  <a:pt x="1621289" y="1213687"/>
                </a:lnTo>
                <a:lnTo>
                  <a:pt x="1600782" y="1254314"/>
                </a:lnTo>
                <a:lnTo>
                  <a:pt x="1578203" y="1293659"/>
                </a:lnTo>
                <a:lnTo>
                  <a:pt x="1553624" y="1331651"/>
                </a:lnTo>
                <a:lnTo>
                  <a:pt x="1527117" y="1368218"/>
                </a:lnTo>
                <a:lnTo>
                  <a:pt x="1498754" y="1403287"/>
                </a:lnTo>
                <a:lnTo>
                  <a:pt x="1468606" y="1436788"/>
                </a:lnTo>
                <a:lnTo>
                  <a:pt x="1436746" y="1468647"/>
                </a:lnTo>
                <a:lnTo>
                  <a:pt x="1403245" y="1498795"/>
                </a:lnTo>
                <a:lnTo>
                  <a:pt x="1368174" y="1527157"/>
                </a:lnTo>
                <a:lnTo>
                  <a:pt x="1331607" y="1553664"/>
                </a:lnTo>
                <a:lnTo>
                  <a:pt x="1293614" y="1578242"/>
                </a:lnTo>
                <a:lnTo>
                  <a:pt x="1254268" y="1600821"/>
                </a:lnTo>
                <a:lnTo>
                  <a:pt x="1213639" y="1621328"/>
                </a:lnTo>
                <a:lnTo>
                  <a:pt x="1171801" y="1639691"/>
                </a:lnTo>
                <a:lnTo>
                  <a:pt x="1128825" y="1655839"/>
                </a:lnTo>
                <a:lnTo>
                  <a:pt x="1084783" y="1669700"/>
                </a:lnTo>
                <a:lnTo>
                  <a:pt x="1039746" y="1681201"/>
                </a:lnTo>
                <a:lnTo>
                  <a:pt x="993786" y="1690272"/>
                </a:lnTo>
                <a:lnTo>
                  <a:pt x="946976" y="1696840"/>
                </a:lnTo>
                <a:lnTo>
                  <a:pt x="899386" y="1700833"/>
                </a:lnTo>
                <a:lnTo>
                  <a:pt x="851090" y="1702181"/>
                </a:lnTo>
                <a:lnTo>
                  <a:pt x="802793" y="1700833"/>
                </a:lnTo>
                <a:lnTo>
                  <a:pt x="755204" y="1696840"/>
                </a:lnTo>
                <a:lnTo>
                  <a:pt x="708393" y="1690272"/>
                </a:lnTo>
                <a:lnTo>
                  <a:pt x="662432" y="1681201"/>
                </a:lnTo>
                <a:lnTo>
                  <a:pt x="617394" y="1669700"/>
                </a:lnTo>
                <a:lnTo>
                  <a:pt x="573351" y="1655839"/>
                </a:lnTo>
                <a:lnTo>
                  <a:pt x="530373" y="1639691"/>
                </a:lnTo>
                <a:lnTo>
                  <a:pt x="488534" y="1621328"/>
                </a:lnTo>
                <a:lnTo>
                  <a:pt x="447904" y="1600821"/>
                </a:lnTo>
                <a:lnTo>
                  <a:pt x="408556" y="1578242"/>
                </a:lnTo>
                <a:lnTo>
                  <a:pt x="370561" y="1553664"/>
                </a:lnTo>
                <a:lnTo>
                  <a:pt x="333991" y="1527157"/>
                </a:lnTo>
                <a:lnTo>
                  <a:pt x="298919" y="1498795"/>
                </a:lnTo>
                <a:lnTo>
                  <a:pt x="265416" y="1468647"/>
                </a:lnTo>
                <a:lnTo>
                  <a:pt x="233553" y="1436788"/>
                </a:lnTo>
                <a:lnTo>
                  <a:pt x="203404" y="1403287"/>
                </a:lnTo>
                <a:lnTo>
                  <a:pt x="175039" y="1368218"/>
                </a:lnTo>
                <a:lnTo>
                  <a:pt x="148530" y="1331651"/>
                </a:lnTo>
                <a:lnTo>
                  <a:pt x="123949" y="1293659"/>
                </a:lnTo>
                <a:lnTo>
                  <a:pt x="101369" y="1254314"/>
                </a:lnTo>
                <a:lnTo>
                  <a:pt x="80860" y="1213687"/>
                </a:lnTo>
                <a:lnTo>
                  <a:pt x="62495" y="1171850"/>
                </a:lnTo>
                <a:lnTo>
                  <a:pt x="46346" y="1128876"/>
                </a:lnTo>
                <a:lnTo>
                  <a:pt x="32484" y="1084835"/>
                </a:lnTo>
                <a:lnTo>
                  <a:pt x="20981" y="1039800"/>
                </a:lnTo>
                <a:lnTo>
                  <a:pt x="11909" y="993843"/>
                </a:lnTo>
                <a:lnTo>
                  <a:pt x="5341" y="947034"/>
                </a:lnTo>
                <a:lnTo>
                  <a:pt x="1347" y="899447"/>
                </a:lnTo>
                <a:lnTo>
                  <a:pt x="0" y="851154"/>
                </a:lnTo>
                <a:close/>
              </a:path>
            </a:pathLst>
          </a:custGeom>
          <a:ln w="27305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69163" y="1043939"/>
            <a:ext cx="1159764" cy="11536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87318" y="1050633"/>
            <a:ext cx="1116813" cy="11115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87318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7" y="204634"/>
                </a:moveTo>
                <a:lnTo>
                  <a:pt x="149786" y="168741"/>
                </a:lnTo>
                <a:lnTo>
                  <a:pt x="183516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6" y="40547"/>
                </a:lnTo>
                <a:lnTo>
                  <a:pt x="380539" y="25331"/>
                </a:lnTo>
                <a:lnTo>
                  <a:pt x="423971" y="13644"/>
                </a:lnTo>
                <a:lnTo>
                  <a:pt x="468197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8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8" y="50083"/>
                </a:lnTo>
                <a:lnTo>
                  <a:pt x="822331" y="71238"/>
                </a:lnTo>
                <a:lnTo>
                  <a:pt x="863109" y="96162"/>
                </a:lnTo>
                <a:lnTo>
                  <a:pt x="902328" y="124878"/>
                </a:lnTo>
                <a:lnTo>
                  <a:pt x="939023" y="156757"/>
                </a:lnTo>
                <a:lnTo>
                  <a:pt x="972366" y="190998"/>
                </a:lnTo>
                <a:lnTo>
                  <a:pt x="1002326" y="227366"/>
                </a:lnTo>
                <a:lnTo>
                  <a:pt x="1028875" y="265625"/>
                </a:lnTo>
                <a:lnTo>
                  <a:pt x="1051985" y="305541"/>
                </a:lnTo>
                <a:lnTo>
                  <a:pt x="1071627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5" y="611617"/>
                </a:lnTo>
                <a:lnTo>
                  <a:pt x="1109608" y="656333"/>
                </a:lnTo>
                <a:lnTo>
                  <a:pt x="1100474" y="700593"/>
                </a:lnTo>
                <a:lnTo>
                  <a:pt x="1087614" y="744160"/>
                </a:lnTo>
                <a:lnTo>
                  <a:pt x="1070999" y="786801"/>
                </a:lnTo>
                <a:lnTo>
                  <a:pt x="1050601" y="828281"/>
                </a:lnTo>
                <a:lnTo>
                  <a:pt x="1026391" y="868365"/>
                </a:lnTo>
                <a:lnTo>
                  <a:pt x="998340" y="906817"/>
                </a:lnTo>
                <a:lnTo>
                  <a:pt x="967050" y="942711"/>
                </a:lnTo>
                <a:lnTo>
                  <a:pt x="933321" y="975221"/>
                </a:lnTo>
                <a:lnTo>
                  <a:pt x="897386" y="1004323"/>
                </a:lnTo>
                <a:lnTo>
                  <a:pt x="859481" y="1029991"/>
                </a:lnTo>
                <a:lnTo>
                  <a:pt x="819842" y="1052203"/>
                </a:lnTo>
                <a:lnTo>
                  <a:pt x="778703" y="1070934"/>
                </a:lnTo>
                <a:lnTo>
                  <a:pt x="736301" y="1086160"/>
                </a:lnTo>
                <a:lnTo>
                  <a:pt x="692869" y="1097856"/>
                </a:lnTo>
                <a:lnTo>
                  <a:pt x="648644" y="1105999"/>
                </a:lnTo>
                <a:lnTo>
                  <a:pt x="603861" y="1110565"/>
                </a:lnTo>
                <a:lnTo>
                  <a:pt x="558755" y="1111530"/>
                </a:lnTo>
                <a:lnTo>
                  <a:pt x="513561" y="1108869"/>
                </a:lnTo>
                <a:lnTo>
                  <a:pt x="468514" y="1102558"/>
                </a:lnTo>
                <a:lnTo>
                  <a:pt x="423851" y="1092574"/>
                </a:lnTo>
                <a:lnTo>
                  <a:pt x="379805" y="1078891"/>
                </a:lnTo>
                <a:lnTo>
                  <a:pt x="336613" y="1061487"/>
                </a:lnTo>
                <a:lnTo>
                  <a:pt x="294509" y="1040336"/>
                </a:lnTo>
                <a:lnTo>
                  <a:pt x="253729" y="1015415"/>
                </a:lnTo>
                <a:lnTo>
                  <a:pt x="214509" y="986700"/>
                </a:lnTo>
                <a:lnTo>
                  <a:pt x="177813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3" y="806035"/>
                </a:lnTo>
                <a:lnTo>
                  <a:pt x="45198" y="764695"/>
                </a:lnTo>
                <a:lnTo>
                  <a:pt x="29050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1" y="367355"/>
                </a:lnTo>
                <a:lnTo>
                  <a:pt x="45819" y="324701"/>
                </a:lnTo>
                <a:lnTo>
                  <a:pt x="66221" y="283206"/>
                </a:lnTo>
                <a:lnTo>
                  <a:pt x="90438" y="243105"/>
                </a:lnTo>
                <a:lnTo>
                  <a:pt x="118497" y="204634"/>
                </a:lnTo>
                <a:close/>
              </a:path>
            </a:pathLst>
          </a:custGeom>
          <a:ln w="12700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17961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5" y="155150"/>
                </a:moveTo>
                <a:lnTo>
                  <a:pt x="63214" y="192564"/>
                </a:lnTo>
                <a:lnTo>
                  <a:pt x="41313" y="231919"/>
                </a:lnTo>
                <a:lnTo>
                  <a:pt x="24088" y="272849"/>
                </a:lnTo>
                <a:lnTo>
                  <a:pt x="11491" y="314989"/>
                </a:lnTo>
                <a:lnTo>
                  <a:pt x="3477" y="357973"/>
                </a:lnTo>
                <a:lnTo>
                  <a:pt x="0" y="401436"/>
                </a:lnTo>
                <a:lnTo>
                  <a:pt x="1013" y="445012"/>
                </a:lnTo>
                <a:lnTo>
                  <a:pt x="6470" y="488336"/>
                </a:lnTo>
                <a:lnTo>
                  <a:pt x="16327" y="531041"/>
                </a:lnTo>
                <a:lnTo>
                  <a:pt x="30536" y="572763"/>
                </a:lnTo>
                <a:lnTo>
                  <a:pt x="49052" y="613136"/>
                </a:lnTo>
                <a:lnTo>
                  <a:pt x="71828" y="651795"/>
                </a:lnTo>
                <a:lnTo>
                  <a:pt x="98819" y="688373"/>
                </a:lnTo>
                <a:lnTo>
                  <a:pt x="129978" y="722506"/>
                </a:lnTo>
                <a:lnTo>
                  <a:pt x="165260" y="753828"/>
                </a:lnTo>
                <a:lnTo>
                  <a:pt x="203623" y="781288"/>
                </a:lnTo>
                <a:lnTo>
                  <a:pt x="243811" y="804104"/>
                </a:lnTo>
                <a:lnTo>
                  <a:pt x="285458" y="822312"/>
                </a:lnTo>
                <a:lnTo>
                  <a:pt x="328199" y="835949"/>
                </a:lnTo>
                <a:lnTo>
                  <a:pt x="371666" y="845051"/>
                </a:lnTo>
                <a:lnTo>
                  <a:pt x="415493" y="849655"/>
                </a:lnTo>
                <a:lnTo>
                  <a:pt x="459315" y="849796"/>
                </a:lnTo>
                <a:lnTo>
                  <a:pt x="502764" y="845511"/>
                </a:lnTo>
                <a:lnTo>
                  <a:pt x="545475" y="836837"/>
                </a:lnTo>
                <a:lnTo>
                  <a:pt x="587081" y="823809"/>
                </a:lnTo>
                <a:lnTo>
                  <a:pt x="627215" y="806465"/>
                </a:lnTo>
                <a:lnTo>
                  <a:pt x="665512" y="784840"/>
                </a:lnTo>
                <a:lnTo>
                  <a:pt x="701606" y="758971"/>
                </a:lnTo>
                <a:lnTo>
                  <a:pt x="735129" y="728894"/>
                </a:lnTo>
                <a:lnTo>
                  <a:pt x="765716" y="694646"/>
                </a:lnTo>
                <a:lnTo>
                  <a:pt x="792339" y="657209"/>
                </a:lnTo>
                <a:lnTo>
                  <a:pt x="814242" y="617838"/>
                </a:lnTo>
                <a:lnTo>
                  <a:pt x="831469" y="576897"/>
                </a:lnTo>
                <a:lnTo>
                  <a:pt x="844067" y="534752"/>
                </a:lnTo>
                <a:lnTo>
                  <a:pt x="852083" y="491766"/>
                </a:lnTo>
                <a:lnTo>
                  <a:pt x="855561" y="448304"/>
                </a:lnTo>
                <a:lnTo>
                  <a:pt x="854549" y="404733"/>
                </a:lnTo>
                <a:lnTo>
                  <a:pt x="849091" y="361416"/>
                </a:lnTo>
                <a:lnTo>
                  <a:pt x="839236" y="318718"/>
                </a:lnTo>
                <a:lnTo>
                  <a:pt x="825027" y="277004"/>
                </a:lnTo>
                <a:lnTo>
                  <a:pt x="806511" y="236639"/>
                </a:lnTo>
                <a:lnTo>
                  <a:pt x="783735" y="197988"/>
                </a:lnTo>
                <a:lnTo>
                  <a:pt x="756745" y="161416"/>
                </a:lnTo>
                <a:lnTo>
                  <a:pt x="725585" y="127288"/>
                </a:lnTo>
                <a:lnTo>
                  <a:pt x="690303" y="95968"/>
                </a:lnTo>
                <a:lnTo>
                  <a:pt x="651938" y="68508"/>
                </a:lnTo>
                <a:lnTo>
                  <a:pt x="611748" y="45692"/>
                </a:lnTo>
                <a:lnTo>
                  <a:pt x="570099" y="27483"/>
                </a:lnTo>
                <a:lnTo>
                  <a:pt x="527357" y="13846"/>
                </a:lnTo>
                <a:lnTo>
                  <a:pt x="483888" y="4744"/>
                </a:lnTo>
                <a:lnTo>
                  <a:pt x="440060" y="141"/>
                </a:lnTo>
                <a:lnTo>
                  <a:pt x="396238" y="0"/>
                </a:lnTo>
                <a:lnTo>
                  <a:pt x="352788" y="4284"/>
                </a:lnTo>
                <a:lnTo>
                  <a:pt x="310077" y="12959"/>
                </a:lnTo>
                <a:lnTo>
                  <a:pt x="268470" y="25986"/>
                </a:lnTo>
                <a:lnTo>
                  <a:pt x="228336" y="43330"/>
                </a:lnTo>
                <a:lnTo>
                  <a:pt x="190038" y="64955"/>
                </a:lnTo>
                <a:lnTo>
                  <a:pt x="153945" y="90824"/>
                </a:lnTo>
                <a:lnTo>
                  <a:pt x="120422" y="120901"/>
                </a:lnTo>
                <a:lnTo>
                  <a:pt x="89835" y="155150"/>
                </a:lnTo>
                <a:close/>
              </a:path>
            </a:pathLst>
          </a:custGeom>
          <a:ln w="12700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914" y="6858000"/>
                </a:lnTo>
                <a:lnTo>
                  <a:pt x="805591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562213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310D04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562213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506" y="0"/>
                </a:lnTo>
                <a:lnTo>
                  <a:pt x="0" y="819404"/>
                </a:lnTo>
                <a:lnTo>
                  <a:pt x="505" y="819404"/>
                </a:lnTo>
                <a:lnTo>
                  <a:pt x="48654" y="818012"/>
                </a:lnTo>
                <a:lnTo>
                  <a:pt x="96070" y="813890"/>
                </a:lnTo>
                <a:lnTo>
                  <a:pt x="142676" y="807114"/>
                </a:lnTo>
                <a:lnTo>
                  <a:pt x="188396" y="797760"/>
                </a:lnTo>
                <a:lnTo>
                  <a:pt x="233153" y="785906"/>
                </a:lnTo>
                <a:lnTo>
                  <a:pt x="276870" y="771629"/>
                </a:lnTo>
                <a:lnTo>
                  <a:pt x="319470" y="755005"/>
                </a:lnTo>
                <a:lnTo>
                  <a:pt x="360876" y="736111"/>
                </a:lnTo>
                <a:lnTo>
                  <a:pt x="401012" y="715024"/>
                </a:lnTo>
                <a:lnTo>
                  <a:pt x="439800" y="691821"/>
                </a:lnTo>
                <a:lnTo>
                  <a:pt x="477163" y="666580"/>
                </a:lnTo>
                <a:lnTo>
                  <a:pt x="513026" y="639376"/>
                </a:lnTo>
                <a:lnTo>
                  <a:pt x="547310" y="610287"/>
                </a:lnTo>
                <a:lnTo>
                  <a:pt x="579940" y="579389"/>
                </a:lnTo>
                <a:lnTo>
                  <a:pt x="610838" y="546760"/>
                </a:lnTo>
                <a:lnTo>
                  <a:pt x="639927" y="512477"/>
                </a:lnTo>
                <a:lnTo>
                  <a:pt x="667130" y="476615"/>
                </a:lnTo>
                <a:lnTo>
                  <a:pt x="692372" y="439253"/>
                </a:lnTo>
                <a:lnTo>
                  <a:pt x="715574" y="400467"/>
                </a:lnTo>
                <a:lnTo>
                  <a:pt x="736660" y="360334"/>
                </a:lnTo>
                <a:lnTo>
                  <a:pt x="755553" y="318930"/>
                </a:lnTo>
                <a:lnTo>
                  <a:pt x="772177" y="276333"/>
                </a:lnTo>
                <a:lnTo>
                  <a:pt x="786454" y="232620"/>
                </a:lnTo>
                <a:lnTo>
                  <a:pt x="798307" y="187868"/>
                </a:lnTo>
                <a:lnTo>
                  <a:pt x="807660" y="142152"/>
                </a:lnTo>
                <a:lnTo>
                  <a:pt x="814436" y="95551"/>
                </a:lnTo>
                <a:lnTo>
                  <a:pt x="818558" y="48141"/>
                </a:lnTo>
                <a:lnTo>
                  <a:pt x="819949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818558" y="48141"/>
                </a:lnTo>
                <a:lnTo>
                  <a:pt x="814436" y="95551"/>
                </a:lnTo>
                <a:lnTo>
                  <a:pt x="807660" y="142152"/>
                </a:lnTo>
                <a:lnTo>
                  <a:pt x="798307" y="187868"/>
                </a:lnTo>
                <a:lnTo>
                  <a:pt x="786454" y="232620"/>
                </a:lnTo>
                <a:lnTo>
                  <a:pt x="772177" y="276333"/>
                </a:lnTo>
                <a:lnTo>
                  <a:pt x="755553" y="318930"/>
                </a:lnTo>
                <a:lnTo>
                  <a:pt x="736660" y="360334"/>
                </a:lnTo>
                <a:lnTo>
                  <a:pt x="715574" y="400467"/>
                </a:lnTo>
                <a:lnTo>
                  <a:pt x="692372" y="439253"/>
                </a:lnTo>
                <a:lnTo>
                  <a:pt x="667130" y="476615"/>
                </a:lnTo>
                <a:lnTo>
                  <a:pt x="639927" y="512477"/>
                </a:lnTo>
                <a:lnTo>
                  <a:pt x="610838" y="546760"/>
                </a:lnTo>
                <a:lnTo>
                  <a:pt x="579940" y="579389"/>
                </a:lnTo>
                <a:lnTo>
                  <a:pt x="547310" y="610287"/>
                </a:lnTo>
                <a:lnTo>
                  <a:pt x="513026" y="639376"/>
                </a:lnTo>
                <a:lnTo>
                  <a:pt x="477163" y="666580"/>
                </a:lnTo>
                <a:lnTo>
                  <a:pt x="439800" y="691821"/>
                </a:lnTo>
                <a:lnTo>
                  <a:pt x="401012" y="715024"/>
                </a:lnTo>
                <a:lnTo>
                  <a:pt x="360876" y="736111"/>
                </a:lnTo>
                <a:lnTo>
                  <a:pt x="319470" y="755005"/>
                </a:lnTo>
                <a:lnTo>
                  <a:pt x="276870" y="771629"/>
                </a:lnTo>
                <a:lnTo>
                  <a:pt x="233153" y="785906"/>
                </a:lnTo>
                <a:lnTo>
                  <a:pt x="188396" y="797760"/>
                </a:lnTo>
                <a:lnTo>
                  <a:pt x="142676" y="807114"/>
                </a:lnTo>
                <a:lnTo>
                  <a:pt x="96070" y="813890"/>
                </a:lnTo>
                <a:lnTo>
                  <a:pt x="48654" y="818012"/>
                </a:lnTo>
                <a:lnTo>
                  <a:pt x="505" y="819404"/>
                </a:lnTo>
                <a:lnTo>
                  <a:pt x="337" y="819404"/>
                </a:lnTo>
                <a:lnTo>
                  <a:pt x="168" y="819404"/>
                </a:lnTo>
                <a:lnTo>
                  <a:pt x="0" y="819404"/>
                </a:lnTo>
                <a:lnTo>
                  <a:pt x="506" y="0"/>
                </a:lnTo>
                <a:lnTo>
                  <a:pt x="819949" y="0"/>
                </a:lnTo>
                <a:close/>
              </a:path>
            </a:pathLst>
          </a:custGeom>
          <a:ln w="12699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8015" y="6095"/>
            <a:ext cx="1784604" cy="1783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68821" y="21081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09" y="708461"/>
                </a:lnTo>
                <a:lnTo>
                  <a:pt x="20981" y="662500"/>
                </a:lnTo>
                <a:lnTo>
                  <a:pt x="32484" y="617462"/>
                </a:lnTo>
                <a:lnTo>
                  <a:pt x="46346" y="573417"/>
                </a:lnTo>
                <a:lnTo>
                  <a:pt x="62495" y="530438"/>
                </a:lnTo>
                <a:lnTo>
                  <a:pt x="80860" y="488596"/>
                </a:lnTo>
                <a:lnTo>
                  <a:pt x="101369" y="447964"/>
                </a:lnTo>
                <a:lnTo>
                  <a:pt x="123949" y="408613"/>
                </a:lnTo>
                <a:lnTo>
                  <a:pt x="148530" y="370615"/>
                </a:lnTo>
                <a:lnTo>
                  <a:pt x="175039" y="334042"/>
                </a:lnTo>
                <a:lnTo>
                  <a:pt x="203404" y="298966"/>
                </a:lnTo>
                <a:lnTo>
                  <a:pt x="233553" y="265459"/>
                </a:lnTo>
                <a:lnTo>
                  <a:pt x="265416" y="233593"/>
                </a:lnTo>
                <a:lnTo>
                  <a:pt x="298919" y="203439"/>
                </a:lnTo>
                <a:lnTo>
                  <a:pt x="333991" y="175070"/>
                </a:lnTo>
                <a:lnTo>
                  <a:pt x="370561" y="148557"/>
                </a:lnTo>
                <a:lnTo>
                  <a:pt x="408556" y="123973"/>
                </a:lnTo>
                <a:lnTo>
                  <a:pt x="447904" y="101388"/>
                </a:lnTo>
                <a:lnTo>
                  <a:pt x="488534" y="80876"/>
                </a:lnTo>
                <a:lnTo>
                  <a:pt x="530373" y="62508"/>
                </a:lnTo>
                <a:lnTo>
                  <a:pt x="573351" y="46355"/>
                </a:lnTo>
                <a:lnTo>
                  <a:pt x="617394" y="32490"/>
                </a:lnTo>
                <a:lnTo>
                  <a:pt x="662432" y="20985"/>
                </a:lnTo>
                <a:lnTo>
                  <a:pt x="708393" y="11912"/>
                </a:lnTo>
                <a:lnTo>
                  <a:pt x="755204" y="5342"/>
                </a:lnTo>
                <a:lnTo>
                  <a:pt x="802793" y="1347"/>
                </a:lnTo>
                <a:lnTo>
                  <a:pt x="851090" y="0"/>
                </a:lnTo>
                <a:lnTo>
                  <a:pt x="899386" y="1347"/>
                </a:lnTo>
                <a:lnTo>
                  <a:pt x="946976" y="5342"/>
                </a:lnTo>
                <a:lnTo>
                  <a:pt x="993786" y="11912"/>
                </a:lnTo>
                <a:lnTo>
                  <a:pt x="1039746" y="20985"/>
                </a:lnTo>
                <a:lnTo>
                  <a:pt x="1084783" y="32490"/>
                </a:lnTo>
                <a:lnTo>
                  <a:pt x="1128825" y="46355"/>
                </a:lnTo>
                <a:lnTo>
                  <a:pt x="1171801" y="62508"/>
                </a:lnTo>
                <a:lnTo>
                  <a:pt x="1213639" y="80876"/>
                </a:lnTo>
                <a:lnTo>
                  <a:pt x="1254268" y="101388"/>
                </a:lnTo>
                <a:lnTo>
                  <a:pt x="1293614" y="123973"/>
                </a:lnTo>
                <a:lnTo>
                  <a:pt x="1331607" y="148557"/>
                </a:lnTo>
                <a:lnTo>
                  <a:pt x="1368174" y="175070"/>
                </a:lnTo>
                <a:lnTo>
                  <a:pt x="1403245" y="203439"/>
                </a:lnTo>
                <a:lnTo>
                  <a:pt x="1436746" y="233593"/>
                </a:lnTo>
                <a:lnTo>
                  <a:pt x="1468606" y="265459"/>
                </a:lnTo>
                <a:lnTo>
                  <a:pt x="1498754" y="298966"/>
                </a:lnTo>
                <a:lnTo>
                  <a:pt x="1527117" y="334042"/>
                </a:lnTo>
                <a:lnTo>
                  <a:pt x="1553624" y="370615"/>
                </a:lnTo>
                <a:lnTo>
                  <a:pt x="1578203" y="408613"/>
                </a:lnTo>
                <a:lnTo>
                  <a:pt x="1600782" y="447964"/>
                </a:lnTo>
                <a:lnTo>
                  <a:pt x="1621289" y="488596"/>
                </a:lnTo>
                <a:lnTo>
                  <a:pt x="1639653" y="530438"/>
                </a:lnTo>
                <a:lnTo>
                  <a:pt x="1655801" y="573417"/>
                </a:lnTo>
                <a:lnTo>
                  <a:pt x="1669661" y="617462"/>
                </a:lnTo>
                <a:lnTo>
                  <a:pt x="1681163" y="662500"/>
                </a:lnTo>
                <a:lnTo>
                  <a:pt x="1690234" y="708461"/>
                </a:lnTo>
                <a:lnTo>
                  <a:pt x="1696802" y="755271"/>
                </a:lnTo>
                <a:lnTo>
                  <a:pt x="1700795" y="802859"/>
                </a:lnTo>
                <a:lnTo>
                  <a:pt x="1702142" y="851154"/>
                </a:lnTo>
                <a:lnTo>
                  <a:pt x="1700795" y="899447"/>
                </a:lnTo>
                <a:lnTo>
                  <a:pt x="1696802" y="947034"/>
                </a:lnTo>
                <a:lnTo>
                  <a:pt x="1690234" y="993843"/>
                </a:lnTo>
                <a:lnTo>
                  <a:pt x="1681163" y="1039800"/>
                </a:lnTo>
                <a:lnTo>
                  <a:pt x="1669661" y="1084835"/>
                </a:lnTo>
                <a:lnTo>
                  <a:pt x="1655801" y="1128876"/>
                </a:lnTo>
                <a:lnTo>
                  <a:pt x="1639653" y="1171850"/>
                </a:lnTo>
                <a:lnTo>
                  <a:pt x="1621289" y="1213687"/>
                </a:lnTo>
                <a:lnTo>
                  <a:pt x="1600782" y="1254314"/>
                </a:lnTo>
                <a:lnTo>
                  <a:pt x="1578203" y="1293659"/>
                </a:lnTo>
                <a:lnTo>
                  <a:pt x="1553624" y="1331651"/>
                </a:lnTo>
                <a:lnTo>
                  <a:pt x="1527117" y="1368218"/>
                </a:lnTo>
                <a:lnTo>
                  <a:pt x="1498754" y="1403287"/>
                </a:lnTo>
                <a:lnTo>
                  <a:pt x="1468606" y="1436788"/>
                </a:lnTo>
                <a:lnTo>
                  <a:pt x="1436746" y="1468647"/>
                </a:lnTo>
                <a:lnTo>
                  <a:pt x="1403245" y="1498795"/>
                </a:lnTo>
                <a:lnTo>
                  <a:pt x="1368174" y="1527157"/>
                </a:lnTo>
                <a:lnTo>
                  <a:pt x="1331607" y="1553664"/>
                </a:lnTo>
                <a:lnTo>
                  <a:pt x="1293614" y="1578242"/>
                </a:lnTo>
                <a:lnTo>
                  <a:pt x="1254268" y="1600821"/>
                </a:lnTo>
                <a:lnTo>
                  <a:pt x="1213639" y="1621328"/>
                </a:lnTo>
                <a:lnTo>
                  <a:pt x="1171801" y="1639691"/>
                </a:lnTo>
                <a:lnTo>
                  <a:pt x="1128825" y="1655839"/>
                </a:lnTo>
                <a:lnTo>
                  <a:pt x="1084783" y="1669700"/>
                </a:lnTo>
                <a:lnTo>
                  <a:pt x="1039746" y="1681201"/>
                </a:lnTo>
                <a:lnTo>
                  <a:pt x="993786" y="1690272"/>
                </a:lnTo>
                <a:lnTo>
                  <a:pt x="946976" y="1696840"/>
                </a:lnTo>
                <a:lnTo>
                  <a:pt x="899386" y="1700833"/>
                </a:lnTo>
                <a:lnTo>
                  <a:pt x="851090" y="1702181"/>
                </a:lnTo>
                <a:lnTo>
                  <a:pt x="802793" y="1700833"/>
                </a:lnTo>
                <a:lnTo>
                  <a:pt x="755204" y="1696840"/>
                </a:lnTo>
                <a:lnTo>
                  <a:pt x="708393" y="1690272"/>
                </a:lnTo>
                <a:lnTo>
                  <a:pt x="662432" y="1681201"/>
                </a:lnTo>
                <a:lnTo>
                  <a:pt x="617394" y="1669700"/>
                </a:lnTo>
                <a:lnTo>
                  <a:pt x="573351" y="1655839"/>
                </a:lnTo>
                <a:lnTo>
                  <a:pt x="530373" y="1639691"/>
                </a:lnTo>
                <a:lnTo>
                  <a:pt x="488534" y="1621328"/>
                </a:lnTo>
                <a:lnTo>
                  <a:pt x="447904" y="1600821"/>
                </a:lnTo>
                <a:lnTo>
                  <a:pt x="408556" y="1578242"/>
                </a:lnTo>
                <a:lnTo>
                  <a:pt x="370561" y="1553664"/>
                </a:lnTo>
                <a:lnTo>
                  <a:pt x="333991" y="1527157"/>
                </a:lnTo>
                <a:lnTo>
                  <a:pt x="298919" y="1498795"/>
                </a:lnTo>
                <a:lnTo>
                  <a:pt x="265416" y="1468647"/>
                </a:lnTo>
                <a:lnTo>
                  <a:pt x="233553" y="1436788"/>
                </a:lnTo>
                <a:lnTo>
                  <a:pt x="203404" y="1403287"/>
                </a:lnTo>
                <a:lnTo>
                  <a:pt x="175039" y="1368218"/>
                </a:lnTo>
                <a:lnTo>
                  <a:pt x="148530" y="1331651"/>
                </a:lnTo>
                <a:lnTo>
                  <a:pt x="123949" y="1293659"/>
                </a:lnTo>
                <a:lnTo>
                  <a:pt x="101369" y="1254314"/>
                </a:lnTo>
                <a:lnTo>
                  <a:pt x="80860" y="1213687"/>
                </a:lnTo>
                <a:lnTo>
                  <a:pt x="62495" y="1171850"/>
                </a:lnTo>
                <a:lnTo>
                  <a:pt x="46346" y="1128876"/>
                </a:lnTo>
                <a:lnTo>
                  <a:pt x="32484" y="1084835"/>
                </a:lnTo>
                <a:lnTo>
                  <a:pt x="20981" y="1039800"/>
                </a:lnTo>
                <a:lnTo>
                  <a:pt x="11909" y="993843"/>
                </a:lnTo>
                <a:lnTo>
                  <a:pt x="5341" y="947034"/>
                </a:lnTo>
                <a:lnTo>
                  <a:pt x="1347" y="899447"/>
                </a:lnTo>
                <a:lnTo>
                  <a:pt x="0" y="851154"/>
                </a:lnTo>
                <a:close/>
              </a:path>
            </a:pathLst>
          </a:custGeom>
          <a:ln w="27305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69163" y="1043939"/>
            <a:ext cx="1159764" cy="11536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87318" y="1050633"/>
            <a:ext cx="1116813" cy="11115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87318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7" y="204634"/>
                </a:moveTo>
                <a:lnTo>
                  <a:pt x="149786" y="168741"/>
                </a:lnTo>
                <a:lnTo>
                  <a:pt x="183516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6" y="40547"/>
                </a:lnTo>
                <a:lnTo>
                  <a:pt x="380539" y="25331"/>
                </a:lnTo>
                <a:lnTo>
                  <a:pt x="423971" y="13644"/>
                </a:lnTo>
                <a:lnTo>
                  <a:pt x="468197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8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8" y="50083"/>
                </a:lnTo>
                <a:lnTo>
                  <a:pt x="822331" y="71238"/>
                </a:lnTo>
                <a:lnTo>
                  <a:pt x="863109" y="96162"/>
                </a:lnTo>
                <a:lnTo>
                  <a:pt x="902328" y="124878"/>
                </a:lnTo>
                <a:lnTo>
                  <a:pt x="939023" y="156757"/>
                </a:lnTo>
                <a:lnTo>
                  <a:pt x="972366" y="190998"/>
                </a:lnTo>
                <a:lnTo>
                  <a:pt x="1002326" y="227366"/>
                </a:lnTo>
                <a:lnTo>
                  <a:pt x="1028875" y="265625"/>
                </a:lnTo>
                <a:lnTo>
                  <a:pt x="1051985" y="305541"/>
                </a:lnTo>
                <a:lnTo>
                  <a:pt x="1071627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5" y="611617"/>
                </a:lnTo>
                <a:lnTo>
                  <a:pt x="1109608" y="656333"/>
                </a:lnTo>
                <a:lnTo>
                  <a:pt x="1100474" y="700593"/>
                </a:lnTo>
                <a:lnTo>
                  <a:pt x="1087614" y="744160"/>
                </a:lnTo>
                <a:lnTo>
                  <a:pt x="1070999" y="786801"/>
                </a:lnTo>
                <a:lnTo>
                  <a:pt x="1050601" y="828281"/>
                </a:lnTo>
                <a:lnTo>
                  <a:pt x="1026391" y="868365"/>
                </a:lnTo>
                <a:lnTo>
                  <a:pt x="998340" y="906817"/>
                </a:lnTo>
                <a:lnTo>
                  <a:pt x="967050" y="942711"/>
                </a:lnTo>
                <a:lnTo>
                  <a:pt x="933321" y="975221"/>
                </a:lnTo>
                <a:lnTo>
                  <a:pt x="897386" y="1004323"/>
                </a:lnTo>
                <a:lnTo>
                  <a:pt x="859481" y="1029991"/>
                </a:lnTo>
                <a:lnTo>
                  <a:pt x="819842" y="1052203"/>
                </a:lnTo>
                <a:lnTo>
                  <a:pt x="778703" y="1070934"/>
                </a:lnTo>
                <a:lnTo>
                  <a:pt x="736301" y="1086160"/>
                </a:lnTo>
                <a:lnTo>
                  <a:pt x="692869" y="1097856"/>
                </a:lnTo>
                <a:lnTo>
                  <a:pt x="648644" y="1105999"/>
                </a:lnTo>
                <a:lnTo>
                  <a:pt x="603861" y="1110565"/>
                </a:lnTo>
                <a:lnTo>
                  <a:pt x="558755" y="1111530"/>
                </a:lnTo>
                <a:lnTo>
                  <a:pt x="513561" y="1108869"/>
                </a:lnTo>
                <a:lnTo>
                  <a:pt x="468514" y="1102558"/>
                </a:lnTo>
                <a:lnTo>
                  <a:pt x="423851" y="1092574"/>
                </a:lnTo>
                <a:lnTo>
                  <a:pt x="379805" y="1078891"/>
                </a:lnTo>
                <a:lnTo>
                  <a:pt x="336613" y="1061487"/>
                </a:lnTo>
                <a:lnTo>
                  <a:pt x="294509" y="1040336"/>
                </a:lnTo>
                <a:lnTo>
                  <a:pt x="253729" y="1015415"/>
                </a:lnTo>
                <a:lnTo>
                  <a:pt x="214509" y="986700"/>
                </a:lnTo>
                <a:lnTo>
                  <a:pt x="177813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3" y="806035"/>
                </a:lnTo>
                <a:lnTo>
                  <a:pt x="45198" y="764695"/>
                </a:lnTo>
                <a:lnTo>
                  <a:pt x="29050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1" y="367355"/>
                </a:lnTo>
                <a:lnTo>
                  <a:pt x="45819" y="324701"/>
                </a:lnTo>
                <a:lnTo>
                  <a:pt x="66221" y="283206"/>
                </a:lnTo>
                <a:lnTo>
                  <a:pt x="90438" y="243105"/>
                </a:lnTo>
                <a:lnTo>
                  <a:pt x="118497" y="204634"/>
                </a:lnTo>
                <a:close/>
              </a:path>
            </a:pathLst>
          </a:custGeom>
          <a:ln w="12700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17961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5" y="155150"/>
                </a:moveTo>
                <a:lnTo>
                  <a:pt x="63214" y="192564"/>
                </a:lnTo>
                <a:lnTo>
                  <a:pt x="41313" y="231919"/>
                </a:lnTo>
                <a:lnTo>
                  <a:pt x="24088" y="272849"/>
                </a:lnTo>
                <a:lnTo>
                  <a:pt x="11491" y="314989"/>
                </a:lnTo>
                <a:lnTo>
                  <a:pt x="3477" y="357973"/>
                </a:lnTo>
                <a:lnTo>
                  <a:pt x="0" y="401436"/>
                </a:lnTo>
                <a:lnTo>
                  <a:pt x="1013" y="445012"/>
                </a:lnTo>
                <a:lnTo>
                  <a:pt x="6470" y="488336"/>
                </a:lnTo>
                <a:lnTo>
                  <a:pt x="16327" y="531041"/>
                </a:lnTo>
                <a:lnTo>
                  <a:pt x="30536" y="572763"/>
                </a:lnTo>
                <a:lnTo>
                  <a:pt x="49052" y="613136"/>
                </a:lnTo>
                <a:lnTo>
                  <a:pt x="71828" y="651795"/>
                </a:lnTo>
                <a:lnTo>
                  <a:pt x="98819" y="688373"/>
                </a:lnTo>
                <a:lnTo>
                  <a:pt x="129978" y="722506"/>
                </a:lnTo>
                <a:lnTo>
                  <a:pt x="165260" y="753828"/>
                </a:lnTo>
                <a:lnTo>
                  <a:pt x="203623" y="781288"/>
                </a:lnTo>
                <a:lnTo>
                  <a:pt x="243811" y="804104"/>
                </a:lnTo>
                <a:lnTo>
                  <a:pt x="285458" y="822312"/>
                </a:lnTo>
                <a:lnTo>
                  <a:pt x="328199" y="835949"/>
                </a:lnTo>
                <a:lnTo>
                  <a:pt x="371666" y="845051"/>
                </a:lnTo>
                <a:lnTo>
                  <a:pt x="415493" y="849655"/>
                </a:lnTo>
                <a:lnTo>
                  <a:pt x="459315" y="849796"/>
                </a:lnTo>
                <a:lnTo>
                  <a:pt x="502764" y="845511"/>
                </a:lnTo>
                <a:lnTo>
                  <a:pt x="545475" y="836837"/>
                </a:lnTo>
                <a:lnTo>
                  <a:pt x="587081" y="823809"/>
                </a:lnTo>
                <a:lnTo>
                  <a:pt x="627215" y="806465"/>
                </a:lnTo>
                <a:lnTo>
                  <a:pt x="665512" y="784840"/>
                </a:lnTo>
                <a:lnTo>
                  <a:pt x="701606" y="758971"/>
                </a:lnTo>
                <a:lnTo>
                  <a:pt x="735129" y="728894"/>
                </a:lnTo>
                <a:lnTo>
                  <a:pt x="765716" y="694646"/>
                </a:lnTo>
                <a:lnTo>
                  <a:pt x="792339" y="657209"/>
                </a:lnTo>
                <a:lnTo>
                  <a:pt x="814242" y="617838"/>
                </a:lnTo>
                <a:lnTo>
                  <a:pt x="831469" y="576897"/>
                </a:lnTo>
                <a:lnTo>
                  <a:pt x="844067" y="534752"/>
                </a:lnTo>
                <a:lnTo>
                  <a:pt x="852083" y="491766"/>
                </a:lnTo>
                <a:lnTo>
                  <a:pt x="855561" y="448304"/>
                </a:lnTo>
                <a:lnTo>
                  <a:pt x="854549" y="404733"/>
                </a:lnTo>
                <a:lnTo>
                  <a:pt x="849091" y="361416"/>
                </a:lnTo>
                <a:lnTo>
                  <a:pt x="839236" y="318718"/>
                </a:lnTo>
                <a:lnTo>
                  <a:pt x="825027" y="277004"/>
                </a:lnTo>
                <a:lnTo>
                  <a:pt x="806511" y="236639"/>
                </a:lnTo>
                <a:lnTo>
                  <a:pt x="783735" y="197988"/>
                </a:lnTo>
                <a:lnTo>
                  <a:pt x="756745" y="161416"/>
                </a:lnTo>
                <a:lnTo>
                  <a:pt x="725585" y="127288"/>
                </a:lnTo>
                <a:lnTo>
                  <a:pt x="690303" y="95968"/>
                </a:lnTo>
                <a:lnTo>
                  <a:pt x="651938" y="68508"/>
                </a:lnTo>
                <a:lnTo>
                  <a:pt x="611748" y="45692"/>
                </a:lnTo>
                <a:lnTo>
                  <a:pt x="570099" y="27483"/>
                </a:lnTo>
                <a:lnTo>
                  <a:pt x="527357" y="13846"/>
                </a:lnTo>
                <a:lnTo>
                  <a:pt x="483888" y="4744"/>
                </a:lnTo>
                <a:lnTo>
                  <a:pt x="440060" y="141"/>
                </a:lnTo>
                <a:lnTo>
                  <a:pt x="396238" y="0"/>
                </a:lnTo>
                <a:lnTo>
                  <a:pt x="352788" y="4284"/>
                </a:lnTo>
                <a:lnTo>
                  <a:pt x="310077" y="12959"/>
                </a:lnTo>
                <a:lnTo>
                  <a:pt x="268470" y="25986"/>
                </a:lnTo>
                <a:lnTo>
                  <a:pt x="228336" y="43330"/>
                </a:lnTo>
                <a:lnTo>
                  <a:pt x="190038" y="64955"/>
                </a:lnTo>
                <a:lnTo>
                  <a:pt x="153945" y="90824"/>
                </a:lnTo>
                <a:lnTo>
                  <a:pt x="120422" y="120901"/>
                </a:lnTo>
                <a:lnTo>
                  <a:pt x="89835" y="155150"/>
                </a:lnTo>
                <a:close/>
              </a:path>
            </a:pathLst>
          </a:custGeom>
          <a:ln w="12700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914" y="6858000"/>
                </a:lnTo>
                <a:lnTo>
                  <a:pt x="805591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562213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506" y="0"/>
                </a:lnTo>
                <a:lnTo>
                  <a:pt x="0" y="819404"/>
                </a:lnTo>
                <a:lnTo>
                  <a:pt x="505" y="819404"/>
                </a:lnTo>
                <a:lnTo>
                  <a:pt x="48654" y="818012"/>
                </a:lnTo>
                <a:lnTo>
                  <a:pt x="96070" y="813890"/>
                </a:lnTo>
                <a:lnTo>
                  <a:pt x="142676" y="807114"/>
                </a:lnTo>
                <a:lnTo>
                  <a:pt x="188396" y="797760"/>
                </a:lnTo>
                <a:lnTo>
                  <a:pt x="233153" y="785906"/>
                </a:lnTo>
                <a:lnTo>
                  <a:pt x="276870" y="771629"/>
                </a:lnTo>
                <a:lnTo>
                  <a:pt x="319470" y="755005"/>
                </a:lnTo>
                <a:lnTo>
                  <a:pt x="360876" y="736111"/>
                </a:lnTo>
                <a:lnTo>
                  <a:pt x="401012" y="715024"/>
                </a:lnTo>
                <a:lnTo>
                  <a:pt x="439800" y="691821"/>
                </a:lnTo>
                <a:lnTo>
                  <a:pt x="477163" y="666580"/>
                </a:lnTo>
                <a:lnTo>
                  <a:pt x="513026" y="639376"/>
                </a:lnTo>
                <a:lnTo>
                  <a:pt x="547310" y="610287"/>
                </a:lnTo>
                <a:lnTo>
                  <a:pt x="579940" y="579389"/>
                </a:lnTo>
                <a:lnTo>
                  <a:pt x="610838" y="546760"/>
                </a:lnTo>
                <a:lnTo>
                  <a:pt x="639927" y="512477"/>
                </a:lnTo>
                <a:lnTo>
                  <a:pt x="667130" y="476615"/>
                </a:lnTo>
                <a:lnTo>
                  <a:pt x="692372" y="439253"/>
                </a:lnTo>
                <a:lnTo>
                  <a:pt x="715574" y="400467"/>
                </a:lnTo>
                <a:lnTo>
                  <a:pt x="736660" y="360334"/>
                </a:lnTo>
                <a:lnTo>
                  <a:pt x="755553" y="318930"/>
                </a:lnTo>
                <a:lnTo>
                  <a:pt x="772177" y="276333"/>
                </a:lnTo>
                <a:lnTo>
                  <a:pt x="786454" y="232620"/>
                </a:lnTo>
                <a:lnTo>
                  <a:pt x="798307" y="187868"/>
                </a:lnTo>
                <a:lnTo>
                  <a:pt x="807660" y="142152"/>
                </a:lnTo>
                <a:lnTo>
                  <a:pt x="814436" y="95551"/>
                </a:lnTo>
                <a:lnTo>
                  <a:pt x="818558" y="48141"/>
                </a:lnTo>
                <a:lnTo>
                  <a:pt x="819949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818558" y="48141"/>
                </a:lnTo>
                <a:lnTo>
                  <a:pt x="814436" y="95551"/>
                </a:lnTo>
                <a:lnTo>
                  <a:pt x="807660" y="142152"/>
                </a:lnTo>
                <a:lnTo>
                  <a:pt x="798307" y="187868"/>
                </a:lnTo>
                <a:lnTo>
                  <a:pt x="786454" y="232620"/>
                </a:lnTo>
                <a:lnTo>
                  <a:pt x="772177" y="276333"/>
                </a:lnTo>
                <a:lnTo>
                  <a:pt x="755553" y="318930"/>
                </a:lnTo>
                <a:lnTo>
                  <a:pt x="736660" y="360334"/>
                </a:lnTo>
                <a:lnTo>
                  <a:pt x="715574" y="400467"/>
                </a:lnTo>
                <a:lnTo>
                  <a:pt x="692372" y="439253"/>
                </a:lnTo>
                <a:lnTo>
                  <a:pt x="667130" y="476615"/>
                </a:lnTo>
                <a:lnTo>
                  <a:pt x="639927" y="512477"/>
                </a:lnTo>
                <a:lnTo>
                  <a:pt x="610838" y="546760"/>
                </a:lnTo>
                <a:lnTo>
                  <a:pt x="579940" y="579389"/>
                </a:lnTo>
                <a:lnTo>
                  <a:pt x="547310" y="610287"/>
                </a:lnTo>
                <a:lnTo>
                  <a:pt x="513026" y="639376"/>
                </a:lnTo>
                <a:lnTo>
                  <a:pt x="477163" y="666580"/>
                </a:lnTo>
                <a:lnTo>
                  <a:pt x="439800" y="691821"/>
                </a:lnTo>
                <a:lnTo>
                  <a:pt x="401012" y="715024"/>
                </a:lnTo>
                <a:lnTo>
                  <a:pt x="360876" y="736111"/>
                </a:lnTo>
                <a:lnTo>
                  <a:pt x="319470" y="755005"/>
                </a:lnTo>
                <a:lnTo>
                  <a:pt x="276870" y="771629"/>
                </a:lnTo>
                <a:lnTo>
                  <a:pt x="233153" y="785906"/>
                </a:lnTo>
                <a:lnTo>
                  <a:pt x="188396" y="797760"/>
                </a:lnTo>
                <a:lnTo>
                  <a:pt x="142676" y="807114"/>
                </a:lnTo>
                <a:lnTo>
                  <a:pt x="96070" y="813890"/>
                </a:lnTo>
                <a:lnTo>
                  <a:pt x="48654" y="818012"/>
                </a:lnTo>
                <a:lnTo>
                  <a:pt x="505" y="819404"/>
                </a:lnTo>
                <a:lnTo>
                  <a:pt x="337" y="819404"/>
                </a:lnTo>
                <a:lnTo>
                  <a:pt x="168" y="819404"/>
                </a:lnTo>
                <a:lnTo>
                  <a:pt x="0" y="819404"/>
                </a:lnTo>
                <a:lnTo>
                  <a:pt x="506" y="0"/>
                </a:lnTo>
                <a:lnTo>
                  <a:pt x="819949" y="0"/>
                </a:lnTo>
                <a:close/>
              </a:path>
            </a:pathLst>
          </a:custGeom>
          <a:ln w="12699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8015" y="6095"/>
            <a:ext cx="1784604" cy="1783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68821" y="21081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09" y="708461"/>
                </a:lnTo>
                <a:lnTo>
                  <a:pt x="20981" y="662500"/>
                </a:lnTo>
                <a:lnTo>
                  <a:pt x="32484" y="617462"/>
                </a:lnTo>
                <a:lnTo>
                  <a:pt x="46346" y="573417"/>
                </a:lnTo>
                <a:lnTo>
                  <a:pt x="62495" y="530438"/>
                </a:lnTo>
                <a:lnTo>
                  <a:pt x="80860" y="488596"/>
                </a:lnTo>
                <a:lnTo>
                  <a:pt x="101369" y="447964"/>
                </a:lnTo>
                <a:lnTo>
                  <a:pt x="123949" y="408613"/>
                </a:lnTo>
                <a:lnTo>
                  <a:pt x="148530" y="370615"/>
                </a:lnTo>
                <a:lnTo>
                  <a:pt x="175039" y="334042"/>
                </a:lnTo>
                <a:lnTo>
                  <a:pt x="203404" y="298966"/>
                </a:lnTo>
                <a:lnTo>
                  <a:pt x="233553" y="265459"/>
                </a:lnTo>
                <a:lnTo>
                  <a:pt x="265416" y="233593"/>
                </a:lnTo>
                <a:lnTo>
                  <a:pt x="298919" y="203439"/>
                </a:lnTo>
                <a:lnTo>
                  <a:pt x="333991" y="175070"/>
                </a:lnTo>
                <a:lnTo>
                  <a:pt x="370561" y="148557"/>
                </a:lnTo>
                <a:lnTo>
                  <a:pt x="408556" y="123973"/>
                </a:lnTo>
                <a:lnTo>
                  <a:pt x="447904" y="101388"/>
                </a:lnTo>
                <a:lnTo>
                  <a:pt x="488534" y="80876"/>
                </a:lnTo>
                <a:lnTo>
                  <a:pt x="530373" y="62508"/>
                </a:lnTo>
                <a:lnTo>
                  <a:pt x="573351" y="46355"/>
                </a:lnTo>
                <a:lnTo>
                  <a:pt x="617394" y="32490"/>
                </a:lnTo>
                <a:lnTo>
                  <a:pt x="662432" y="20985"/>
                </a:lnTo>
                <a:lnTo>
                  <a:pt x="708393" y="11912"/>
                </a:lnTo>
                <a:lnTo>
                  <a:pt x="755204" y="5342"/>
                </a:lnTo>
                <a:lnTo>
                  <a:pt x="802793" y="1347"/>
                </a:lnTo>
                <a:lnTo>
                  <a:pt x="851090" y="0"/>
                </a:lnTo>
                <a:lnTo>
                  <a:pt x="899386" y="1347"/>
                </a:lnTo>
                <a:lnTo>
                  <a:pt x="946976" y="5342"/>
                </a:lnTo>
                <a:lnTo>
                  <a:pt x="993786" y="11912"/>
                </a:lnTo>
                <a:lnTo>
                  <a:pt x="1039746" y="20985"/>
                </a:lnTo>
                <a:lnTo>
                  <a:pt x="1084783" y="32490"/>
                </a:lnTo>
                <a:lnTo>
                  <a:pt x="1128825" y="46355"/>
                </a:lnTo>
                <a:lnTo>
                  <a:pt x="1171801" y="62508"/>
                </a:lnTo>
                <a:lnTo>
                  <a:pt x="1213639" y="80876"/>
                </a:lnTo>
                <a:lnTo>
                  <a:pt x="1254268" y="101388"/>
                </a:lnTo>
                <a:lnTo>
                  <a:pt x="1293614" y="123973"/>
                </a:lnTo>
                <a:lnTo>
                  <a:pt x="1331607" y="148557"/>
                </a:lnTo>
                <a:lnTo>
                  <a:pt x="1368174" y="175070"/>
                </a:lnTo>
                <a:lnTo>
                  <a:pt x="1403245" y="203439"/>
                </a:lnTo>
                <a:lnTo>
                  <a:pt x="1436746" y="233593"/>
                </a:lnTo>
                <a:lnTo>
                  <a:pt x="1468606" y="265459"/>
                </a:lnTo>
                <a:lnTo>
                  <a:pt x="1498754" y="298966"/>
                </a:lnTo>
                <a:lnTo>
                  <a:pt x="1527117" y="334042"/>
                </a:lnTo>
                <a:lnTo>
                  <a:pt x="1553624" y="370615"/>
                </a:lnTo>
                <a:lnTo>
                  <a:pt x="1578203" y="408613"/>
                </a:lnTo>
                <a:lnTo>
                  <a:pt x="1600782" y="447964"/>
                </a:lnTo>
                <a:lnTo>
                  <a:pt x="1621289" y="488596"/>
                </a:lnTo>
                <a:lnTo>
                  <a:pt x="1639653" y="530438"/>
                </a:lnTo>
                <a:lnTo>
                  <a:pt x="1655801" y="573417"/>
                </a:lnTo>
                <a:lnTo>
                  <a:pt x="1669661" y="617462"/>
                </a:lnTo>
                <a:lnTo>
                  <a:pt x="1681163" y="662500"/>
                </a:lnTo>
                <a:lnTo>
                  <a:pt x="1690234" y="708461"/>
                </a:lnTo>
                <a:lnTo>
                  <a:pt x="1696802" y="755271"/>
                </a:lnTo>
                <a:lnTo>
                  <a:pt x="1700795" y="802859"/>
                </a:lnTo>
                <a:lnTo>
                  <a:pt x="1702142" y="851154"/>
                </a:lnTo>
                <a:lnTo>
                  <a:pt x="1700795" y="899447"/>
                </a:lnTo>
                <a:lnTo>
                  <a:pt x="1696802" y="947034"/>
                </a:lnTo>
                <a:lnTo>
                  <a:pt x="1690234" y="993843"/>
                </a:lnTo>
                <a:lnTo>
                  <a:pt x="1681163" y="1039800"/>
                </a:lnTo>
                <a:lnTo>
                  <a:pt x="1669661" y="1084835"/>
                </a:lnTo>
                <a:lnTo>
                  <a:pt x="1655801" y="1128876"/>
                </a:lnTo>
                <a:lnTo>
                  <a:pt x="1639653" y="1171850"/>
                </a:lnTo>
                <a:lnTo>
                  <a:pt x="1621289" y="1213687"/>
                </a:lnTo>
                <a:lnTo>
                  <a:pt x="1600782" y="1254314"/>
                </a:lnTo>
                <a:lnTo>
                  <a:pt x="1578203" y="1293659"/>
                </a:lnTo>
                <a:lnTo>
                  <a:pt x="1553624" y="1331651"/>
                </a:lnTo>
                <a:lnTo>
                  <a:pt x="1527117" y="1368218"/>
                </a:lnTo>
                <a:lnTo>
                  <a:pt x="1498754" y="1403287"/>
                </a:lnTo>
                <a:lnTo>
                  <a:pt x="1468606" y="1436788"/>
                </a:lnTo>
                <a:lnTo>
                  <a:pt x="1436746" y="1468647"/>
                </a:lnTo>
                <a:lnTo>
                  <a:pt x="1403245" y="1498795"/>
                </a:lnTo>
                <a:lnTo>
                  <a:pt x="1368174" y="1527157"/>
                </a:lnTo>
                <a:lnTo>
                  <a:pt x="1331607" y="1553664"/>
                </a:lnTo>
                <a:lnTo>
                  <a:pt x="1293614" y="1578242"/>
                </a:lnTo>
                <a:lnTo>
                  <a:pt x="1254268" y="1600821"/>
                </a:lnTo>
                <a:lnTo>
                  <a:pt x="1213639" y="1621328"/>
                </a:lnTo>
                <a:lnTo>
                  <a:pt x="1171801" y="1639691"/>
                </a:lnTo>
                <a:lnTo>
                  <a:pt x="1128825" y="1655839"/>
                </a:lnTo>
                <a:lnTo>
                  <a:pt x="1084783" y="1669700"/>
                </a:lnTo>
                <a:lnTo>
                  <a:pt x="1039746" y="1681201"/>
                </a:lnTo>
                <a:lnTo>
                  <a:pt x="993786" y="1690272"/>
                </a:lnTo>
                <a:lnTo>
                  <a:pt x="946976" y="1696840"/>
                </a:lnTo>
                <a:lnTo>
                  <a:pt x="899386" y="1700833"/>
                </a:lnTo>
                <a:lnTo>
                  <a:pt x="851090" y="1702181"/>
                </a:lnTo>
                <a:lnTo>
                  <a:pt x="802793" y="1700833"/>
                </a:lnTo>
                <a:lnTo>
                  <a:pt x="755204" y="1696840"/>
                </a:lnTo>
                <a:lnTo>
                  <a:pt x="708393" y="1690272"/>
                </a:lnTo>
                <a:lnTo>
                  <a:pt x="662432" y="1681201"/>
                </a:lnTo>
                <a:lnTo>
                  <a:pt x="617394" y="1669700"/>
                </a:lnTo>
                <a:lnTo>
                  <a:pt x="573351" y="1655839"/>
                </a:lnTo>
                <a:lnTo>
                  <a:pt x="530373" y="1639691"/>
                </a:lnTo>
                <a:lnTo>
                  <a:pt x="488534" y="1621328"/>
                </a:lnTo>
                <a:lnTo>
                  <a:pt x="447904" y="1600821"/>
                </a:lnTo>
                <a:lnTo>
                  <a:pt x="408556" y="1578242"/>
                </a:lnTo>
                <a:lnTo>
                  <a:pt x="370561" y="1553664"/>
                </a:lnTo>
                <a:lnTo>
                  <a:pt x="333991" y="1527157"/>
                </a:lnTo>
                <a:lnTo>
                  <a:pt x="298919" y="1498795"/>
                </a:lnTo>
                <a:lnTo>
                  <a:pt x="265416" y="1468647"/>
                </a:lnTo>
                <a:lnTo>
                  <a:pt x="233553" y="1436788"/>
                </a:lnTo>
                <a:lnTo>
                  <a:pt x="203404" y="1403287"/>
                </a:lnTo>
                <a:lnTo>
                  <a:pt x="175039" y="1368218"/>
                </a:lnTo>
                <a:lnTo>
                  <a:pt x="148530" y="1331651"/>
                </a:lnTo>
                <a:lnTo>
                  <a:pt x="123949" y="1293659"/>
                </a:lnTo>
                <a:lnTo>
                  <a:pt x="101369" y="1254314"/>
                </a:lnTo>
                <a:lnTo>
                  <a:pt x="80860" y="1213687"/>
                </a:lnTo>
                <a:lnTo>
                  <a:pt x="62495" y="1171850"/>
                </a:lnTo>
                <a:lnTo>
                  <a:pt x="46346" y="1128876"/>
                </a:lnTo>
                <a:lnTo>
                  <a:pt x="32484" y="1084835"/>
                </a:lnTo>
                <a:lnTo>
                  <a:pt x="20981" y="1039800"/>
                </a:lnTo>
                <a:lnTo>
                  <a:pt x="11909" y="993843"/>
                </a:lnTo>
                <a:lnTo>
                  <a:pt x="5341" y="947034"/>
                </a:lnTo>
                <a:lnTo>
                  <a:pt x="1347" y="899447"/>
                </a:lnTo>
                <a:lnTo>
                  <a:pt x="0" y="851154"/>
                </a:lnTo>
                <a:close/>
              </a:path>
            </a:pathLst>
          </a:custGeom>
          <a:ln w="27305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69163" y="1043939"/>
            <a:ext cx="1159764" cy="11536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87318" y="1050633"/>
            <a:ext cx="1116813" cy="11115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87318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7" y="204634"/>
                </a:moveTo>
                <a:lnTo>
                  <a:pt x="149786" y="168741"/>
                </a:lnTo>
                <a:lnTo>
                  <a:pt x="183516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6" y="40547"/>
                </a:lnTo>
                <a:lnTo>
                  <a:pt x="380539" y="25331"/>
                </a:lnTo>
                <a:lnTo>
                  <a:pt x="423971" y="13644"/>
                </a:lnTo>
                <a:lnTo>
                  <a:pt x="468197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8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8" y="50083"/>
                </a:lnTo>
                <a:lnTo>
                  <a:pt x="822331" y="71238"/>
                </a:lnTo>
                <a:lnTo>
                  <a:pt x="863109" y="96162"/>
                </a:lnTo>
                <a:lnTo>
                  <a:pt x="902328" y="124878"/>
                </a:lnTo>
                <a:lnTo>
                  <a:pt x="939023" y="156757"/>
                </a:lnTo>
                <a:lnTo>
                  <a:pt x="972366" y="190998"/>
                </a:lnTo>
                <a:lnTo>
                  <a:pt x="1002326" y="227366"/>
                </a:lnTo>
                <a:lnTo>
                  <a:pt x="1028875" y="265625"/>
                </a:lnTo>
                <a:lnTo>
                  <a:pt x="1051985" y="305541"/>
                </a:lnTo>
                <a:lnTo>
                  <a:pt x="1071627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5" y="611617"/>
                </a:lnTo>
                <a:lnTo>
                  <a:pt x="1109608" y="656333"/>
                </a:lnTo>
                <a:lnTo>
                  <a:pt x="1100474" y="700593"/>
                </a:lnTo>
                <a:lnTo>
                  <a:pt x="1087614" y="744160"/>
                </a:lnTo>
                <a:lnTo>
                  <a:pt x="1070999" y="786801"/>
                </a:lnTo>
                <a:lnTo>
                  <a:pt x="1050601" y="828281"/>
                </a:lnTo>
                <a:lnTo>
                  <a:pt x="1026391" y="868365"/>
                </a:lnTo>
                <a:lnTo>
                  <a:pt x="998340" y="906817"/>
                </a:lnTo>
                <a:lnTo>
                  <a:pt x="967050" y="942711"/>
                </a:lnTo>
                <a:lnTo>
                  <a:pt x="933321" y="975221"/>
                </a:lnTo>
                <a:lnTo>
                  <a:pt x="897386" y="1004323"/>
                </a:lnTo>
                <a:lnTo>
                  <a:pt x="859481" y="1029991"/>
                </a:lnTo>
                <a:lnTo>
                  <a:pt x="819842" y="1052203"/>
                </a:lnTo>
                <a:lnTo>
                  <a:pt x="778703" y="1070934"/>
                </a:lnTo>
                <a:lnTo>
                  <a:pt x="736301" y="1086160"/>
                </a:lnTo>
                <a:lnTo>
                  <a:pt x="692869" y="1097856"/>
                </a:lnTo>
                <a:lnTo>
                  <a:pt x="648644" y="1105999"/>
                </a:lnTo>
                <a:lnTo>
                  <a:pt x="603861" y="1110565"/>
                </a:lnTo>
                <a:lnTo>
                  <a:pt x="558755" y="1111530"/>
                </a:lnTo>
                <a:lnTo>
                  <a:pt x="513561" y="1108869"/>
                </a:lnTo>
                <a:lnTo>
                  <a:pt x="468514" y="1102558"/>
                </a:lnTo>
                <a:lnTo>
                  <a:pt x="423851" y="1092574"/>
                </a:lnTo>
                <a:lnTo>
                  <a:pt x="379805" y="1078891"/>
                </a:lnTo>
                <a:lnTo>
                  <a:pt x="336613" y="1061487"/>
                </a:lnTo>
                <a:lnTo>
                  <a:pt x="294509" y="1040336"/>
                </a:lnTo>
                <a:lnTo>
                  <a:pt x="253729" y="1015415"/>
                </a:lnTo>
                <a:lnTo>
                  <a:pt x="214509" y="986700"/>
                </a:lnTo>
                <a:lnTo>
                  <a:pt x="177813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3" y="806035"/>
                </a:lnTo>
                <a:lnTo>
                  <a:pt x="45198" y="764695"/>
                </a:lnTo>
                <a:lnTo>
                  <a:pt x="29050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1" y="367355"/>
                </a:lnTo>
                <a:lnTo>
                  <a:pt x="45819" y="324701"/>
                </a:lnTo>
                <a:lnTo>
                  <a:pt x="66221" y="283206"/>
                </a:lnTo>
                <a:lnTo>
                  <a:pt x="90438" y="243105"/>
                </a:lnTo>
                <a:lnTo>
                  <a:pt x="118497" y="204634"/>
                </a:lnTo>
                <a:close/>
              </a:path>
            </a:pathLst>
          </a:custGeom>
          <a:ln w="12700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17961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5" y="155150"/>
                </a:moveTo>
                <a:lnTo>
                  <a:pt x="63214" y="192564"/>
                </a:lnTo>
                <a:lnTo>
                  <a:pt x="41313" y="231919"/>
                </a:lnTo>
                <a:lnTo>
                  <a:pt x="24088" y="272849"/>
                </a:lnTo>
                <a:lnTo>
                  <a:pt x="11491" y="314989"/>
                </a:lnTo>
                <a:lnTo>
                  <a:pt x="3477" y="357973"/>
                </a:lnTo>
                <a:lnTo>
                  <a:pt x="0" y="401436"/>
                </a:lnTo>
                <a:lnTo>
                  <a:pt x="1013" y="445012"/>
                </a:lnTo>
                <a:lnTo>
                  <a:pt x="6470" y="488336"/>
                </a:lnTo>
                <a:lnTo>
                  <a:pt x="16327" y="531041"/>
                </a:lnTo>
                <a:lnTo>
                  <a:pt x="30536" y="572763"/>
                </a:lnTo>
                <a:lnTo>
                  <a:pt x="49052" y="613136"/>
                </a:lnTo>
                <a:lnTo>
                  <a:pt x="71828" y="651795"/>
                </a:lnTo>
                <a:lnTo>
                  <a:pt x="98819" y="688373"/>
                </a:lnTo>
                <a:lnTo>
                  <a:pt x="129978" y="722506"/>
                </a:lnTo>
                <a:lnTo>
                  <a:pt x="165260" y="753828"/>
                </a:lnTo>
                <a:lnTo>
                  <a:pt x="203623" y="781288"/>
                </a:lnTo>
                <a:lnTo>
                  <a:pt x="243811" y="804104"/>
                </a:lnTo>
                <a:lnTo>
                  <a:pt x="285458" y="822312"/>
                </a:lnTo>
                <a:lnTo>
                  <a:pt x="328199" y="835949"/>
                </a:lnTo>
                <a:lnTo>
                  <a:pt x="371666" y="845051"/>
                </a:lnTo>
                <a:lnTo>
                  <a:pt x="415493" y="849655"/>
                </a:lnTo>
                <a:lnTo>
                  <a:pt x="459315" y="849796"/>
                </a:lnTo>
                <a:lnTo>
                  <a:pt x="502764" y="845511"/>
                </a:lnTo>
                <a:lnTo>
                  <a:pt x="545475" y="836837"/>
                </a:lnTo>
                <a:lnTo>
                  <a:pt x="587081" y="823809"/>
                </a:lnTo>
                <a:lnTo>
                  <a:pt x="627215" y="806465"/>
                </a:lnTo>
                <a:lnTo>
                  <a:pt x="665512" y="784840"/>
                </a:lnTo>
                <a:lnTo>
                  <a:pt x="701606" y="758971"/>
                </a:lnTo>
                <a:lnTo>
                  <a:pt x="735129" y="728894"/>
                </a:lnTo>
                <a:lnTo>
                  <a:pt x="765716" y="694646"/>
                </a:lnTo>
                <a:lnTo>
                  <a:pt x="792339" y="657209"/>
                </a:lnTo>
                <a:lnTo>
                  <a:pt x="814242" y="617838"/>
                </a:lnTo>
                <a:lnTo>
                  <a:pt x="831469" y="576897"/>
                </a:lnTo>
                <a:lnTo>
                  <a:pt x="844067" y="534752"/>
                </a:lnTo>
                <a:lnTo>
                  <a:pt x="852083" y="491766"/>
                </a:lnTo>
                <a:lnTo>
                  <a:pt x="855561" y="448304"/>
                </a:lnTo>
                <a:lnTo>
                  <a:pt x="854549" y="404733"/>
                </a:lnTo>
                <a:lnTo>
                  <a:pt x="849091" y="361416"/>
                </a:lnTo>
                <a:lnTo>
                  <a:pt x="839236" y="318718"/>
                </a:lnTo>
                <a:lnTo>
                  <a:pt x="825027" y="277004"/>
                </a:lnTo>
                <a:lnTo>
                  <a:pt x="806511" y="236639"/>
                </a:lnTo>
                <a:lnTo>
                  <a:pt x="783735" y="197988"/>
                </a:lnTo>
                <a:lnTo>
                  <a:pt x="756745" y="161416"/>
                </a:lnTo>
                <a:lnTo>
                  <a:pt x="725585" y="127288"/>
                </a:lnTo>
                <a:lnTo>
                  <a:pt x="690303" y="95968"/>
                </a:lnTo>
                <a:lnTo>
                  <a:pt x="651938" y="68508"/>
                </a:lnTo>
                <a:lnTo>
                  <a:pt x="611748" y="45692"/>
                </a:lnTo>
                <a:lnTo>
                  <a:pt x="570099" y="27483"/>
                </a:lnTo>
                <a:lnTo>
                  <a:pt x="527357" y="13846"/>
                </a:lnTo>
                <a:lnTo>
                  <a:pt x="483888" y="4744"/>
                </a:lnTo>
                <a:lnTo>
                  <a:pt x="440060" y="141"/>
                </a:lnTo>
                <a:lnTo>
                  <a:pt x="396238" y="0"/>
                </a:lnTo>
                <a:lnTo>
                  <a:pt x="352788" y="4284"/>
                </a:lnTo>
                <a:lnTo>
                  <a:pt x="310077" y="12959"/>
                </a:lnTo>
                <a:lnTo>
                  <a:pt x="268470" y="25986"/>
                </a:lnTo>
                <a:lnTo>
                  <a:pt x="228336" y="43330"/>
                </a:lnTo>
                <a:lnTo>
                  <a:pt x="190038" y="64955"/>
                </a:lnTo>
                <a:lnTo>
                  <a:pt x="153945" y="90824"/>
                </a:lnTo>
                <a:lnTo>
                  <a:pt x="120422" y="120901"/>
                </a:lnTo>
                <a:lnTo>
                  <a:pt x="89835" y="155150"/>
                </a:lnTo>
                <a:close/>
              </a:path>
            </a:pathLst>
          </a:custGeom>
          <a:ln w="12700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914" y="6858000"/>
                </a:lnTo>
                <a:lnTo>
                  <a:pt x="805591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27175" y="3387852"/>
            <a:ext cx="82296" cy="822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1553" y="1098930"/>
            <a:ext cx="1571625" cy="680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562213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38986" y="1748383"/>
            <a:ext cx="6901180" cy="3805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310D04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1435" y="1413763"/>
            <a:ext cx="210312" cy="210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5085" y="1338707"/>
            <a:ext cx="312445" cy="2917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8239" y="954024"/>
            <a:ext cx="7249668" cy="893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11553" y="1098930"/>
            <a:ext cx="654240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Exception Handling in</a:t>
            </a:r>
            <a:r>
              <a:rPr dirty="0"/>
              <a:t> </a:t>
            </a:r>
            <a:r>
              <a:rPr spc="-5" dirty="0"/>
              <a:t>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5474" y="152400"/>
            <a:ext cx="7239000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try:  </a:t>
            </a:r>
          </a:p>
          <a:p>
            <a:r>
              <a:rPr lang="en-US" sz="2200" dirty="0"/>
              <a:t>    a = [1, 2, 3]  </a:t>
            </a:r>
          </a:p>
          <a:p>
            <a:r>
              <a:rPr lang="en-US" sz="2200" dirty="0"/>
              <a:t>    print (a[3])  </a:t>
            </a:r>
          </a:p>
          <a:p>
            <a:r>
              <a:rPr lang="en-US" sz="2200" dirty="0"/>
              <a:t>except </a:t>
            </a:r>
            <a:r>
              <a:rPr lang="en-US" sz="2200" dirty="0" err="1"/>
              <a:t>LookupError</a:t>
            </a:r>
            <a:r>
              <a:rPr lang="en-US" sz="2200" dirty="0"/>
              <a:t>:  </a:t>
            </a:r>
          </a:p>
          <a:p>
            <a:r>
              <a:rPr lang="en-US" sz="2200" dirty="0"/>
              <a:t>    print ("Index out of bound error.") </a:t>
            </a:r>
          </a:p>
          <a:p>
            <a:r>
              <a:rPr lang="en-US" sz="2200" dirty="0"/>
              <a:t>else:  </a:t>
            </a:r>
          </a:p>
          <a:p>
            <a:r>
              <a:rPr lang="en-US" sz="2200" dirty="0"/>
              <a:t>    print ("Success") </a:t>
            </a:r>
            <a:endParaRPr lang="en-US" sz="2200" dirty="0" smtClean="0"/>
          </a:p>
          <a:p>
            <a:r>
              <a:rPr lang="en-US" sz="2200" b="1" u="sng" dirty="0" smtClean="0"/>
              <a:t>Output:   </a:t>
            </a:r>
          </a:p>
          <a:p>
            <a:r>
              <a:rPr lang="en-US" sz="2200" b="1" dirty="0" smtClean="0"/>
              <a:t>Index </a:t>
            </a:r>
            <a:r>
              <a:rPr lang="en-US" sz="2200" b="1" dirty="0"/>
              <a:t>out of bound error.</a:t>
            </a:r>
            <a:endParaRPr lang="en-US" sz="2200" b="1" dirty="0" smtClean="0"/>
          </a:p>
          <a:p>
            <a:endParaRPr lang="en-US" sz="2200" dirty="0"/>
          </a:p>
          <a:p>
            <a:r>
              <a:rPr lang="en-US" sz="2200" dirty="0" smtClean="0"/>
              <a:t>try</a:t>
            </a:r>
            <a:r>
              <a:rPr lang="en-US" sz="2200" dirty="0"/>
              <a:t>:  </a:t>
            </a:r>
          </a:p>
          <a:p>
            <a:r>
              <a:rPr lang="en-US" sz="2200" dirty="0"/>
              <a:t>    a = [1, 2, 3]  </a:t>
            </a:r>
          </a:p>
          <a:p>
            <a:r>
              <a:rPr lang="en-US" sz="2200" dirty="0"/>
              <a:t>    print (a[2])  </a:t>
            </a:r>
          </a:p>
          <a:p>
            <a:r>
              <a:rPr lang="en-US" sz="2200" dirty="0"/>
              <a:t>except </a:t>
            </a:r>
            <a:r>
              <a:rPr lang="en-US" sz="2200" dirty="0" err="1"/>
              <a:t>LookupError</a:t>
            </a:r>
            <a:r>
              <a:rPr lang="en-US" sz="2200" dirty="0"/>
              <a:t>:  </a:t>
            </a:r>
          </a:p>
          <a:p>
            <a:r>
              <a:rPr lang="en-US" sz="2200" dirty="0"/>
              <a:t>    print ("Index out of bound error.") </a:t>
            </a:r>
          </a:p>
          <a:p>
            <a:r>
              <a:rPr lang="en-US" sz="2200" dirty="0"/>
              <a:t>else:  </a:t>
            </a:r>
          </a:p>
          <a:p>
            <a:r>
              <a:rPr lang="en-US" sz="2200" dirty="0"/>
              <a:t>    print ("Success") </a:t>
            </a:r>
          </a:p>
          <a:p>
            <a:r>
              <a:rPr lang="en-US" sz="2200" b="1" dirty="0"/>
              <a:t>Output:   </a:t>
            </a:r>
            <a:endParaRPr lang="en-US" sz="2200" b="1" dirty="0" smtClean="0"/>
          </a:p>
          <a:p>
            <a:r>
              <a:rPr lang="en-US" sz="2200" b="1" dirty="0" smtClean="0"/>
              <a:t>3</a:t>
            </a:r>
          </a:p>
          <a:p>
            <a:r>
              <a:rPr lang="en-US" sz="2200" b="1" dirty="0" smtClean="0"/>
              <a:t>Success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73649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28600" y="1066800"/>
            <a:ext cx="8686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066800" y="533400"/>
            <a:ext cx="7696200" cy="3877985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dirty="0" smtClean="0"/>
              <a:t>Example:</a:t>
            </a:r>
          </a:p>
          <a:p>
            <a:pPr lvl="1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try: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open("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"w") 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fh.write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("This is my test file for exception handling!!") </a:t>
            </a:r>
          </a:p>
          <a:p>
            <a:pPr lvl="1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print "Error: can\'t find file or read data" </a:t>
            </a:r>
          </a:p>
          <a:p>
            <a:pPr lvl="1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print "Written content in the file successfully" </a:t>
            </a:r>
          </a:p>
          <a:p>
            <a:pPr lvl="1">
              <a:buFontTx/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fh.close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lvl="1">
              <a:buFontTx/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/>
              <a:t>This will produce following result</a:t>
            </a:r>
            <a:r>
              <a:rPr lang="en-US" sz="1800" dirty="0" smtClean="0"/>
              <a:t>:</a:t>
            </a:r>
          </a:p>
          <a:p>
            <a:endParaRPr lang="en-US" sz="1800" dirty="0" smtClean="0"/>
          </a:p>
          <a:p>
            <a:pPr lvl="1"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Written content in the file successfully </a:t>
            </a:r>
          </a:p>
        </p:txBody>
      </p:sp>
    </p:spTree>
    <p:extLst>
      <p:ext uri="{BB962C8B-B14F-4D97-AF65-F5344CB8AC3E}">
        <p14:creationId xmlns:p14="http://schemas.microsoft.com/office/powerpoint/2010/main" val="83318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457200" y="1066800"/>
            <a:ext cx="8686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990600" y="381000"/>
            <a:ext cx="7772400" cy="4616648"/>
          </a:xfrm>
        </p:spPr>
        <p:txBody>
          <a:bodyPr/>
          <a:lstStyle/>
          <a:p>
            <a:pPr>
              <a:buFontTx/>
              <a:buNone/>
            </a:pPr>
            <a:endParaRPr lang="en-US" sz="2000" dirty="0" smtClean="0"/>
          </a:p>
          <a:p>
            <a:pPr>
              <a:buFontTx/>
              <a:buNone/>
            </a:pPr>
            <a:r>
              <a:rPr lang="en-US" sz="2000" b="1" dirty="0" smtClean="0"/>
              <a:t>The try-finally clause:</a:t>
            </a:r>
          </a:p>
          <a:p>
            <a:pPr>
              <a:buFontTx/>
              <a:buNone/>
            </a:pPr>
            <a:r>
              <a:rPr lang="en-US" sz="2000" dirty="0" smtClean="0"/>
              <a:t>	You can use a </a:t>
            </a:r>
            <a:r>
              <a:rPr lang="en-US" sz="2000" b="1" dirty="0" smtClean="0"/>
              <a:t>finally:</a:t>
            </a:r>
            <a:r>
              <a:rPr lang="en-US" sz="2000" dirty="0" smtClean="0"/>
              <a:t> block along with a </a:t>
            </a:r>
            <a:r>
              <a:rPr lang="en-US" sz="2000" b="1" dirty="0" smtClean="0"/>
              <a:t>try:</a:t>
            </a:r>
            <a:r>
              <a:rPr lang="en-US" sz="2000" dirty="0" smtClean="0"/>
              <a:t> block. The finally block is a place to put any code that must execute, whether the try-block raised an exception or not. </a:t>
            </a:r>
          </a:p>
          <a:p>
            <a:pPr>
              <a:buFontTx/>
              <a:buNone/>
            </a:pPr>
            <a:r>
              <a:rPr lang="en-US" sz="2000" dirty="0" smtClean="0"/>
              <a:t>The syntax of the try-finally statement is this:</a:t>
            </a:r>
          </a:p>
          <a:p>
            <a:pPr lvl="1">
              <a:buFontTx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try: 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You do your operations here; 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...................... 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Due to any exception, this may be skipped. 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finally: 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This would always be executed. 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...................... </a:t>
            </a:r>
          </a:p>
          <a:p>
            <a:pPr>
              <a:buFontTx/>
              <a:buNone/>
            </a:pPr>
            <a:r>
              <a:rPr lang="en-US" sz="20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82418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60960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772400" cy="3477875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dirty="0" smtClean="0"/>
              <a:t>Example:</a:t>
            </a:r>
          </a:p>
          <a:p>
            <a:pPr lvl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try: </a:t>
            </a:r>
          </a:p>
          <a:p>
            <a:pPr lvl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open("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testfile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", "w") </a:t>
            </a:r>
          </a:p>
          <a:p>
            <a:pPr lvl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fh.write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("This is my test file for exception handling!!") </a:t>
            </a:r>
          </a:p>
          <a:p>
            <a:pPr lvl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finally: </a:t>
            </a:r>
          </a:p>
          <a:p>
            <a:pPr lvl="1"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print "Error: can\'t find file or read data" </a:t>
            </a:r>
          </a:p>
          <a:p>
            <a:pPr>
              <a:buFontTx/>
              <a:buNone/>
            </a:pPr>
            <a:endParaRPr lang="en-US" sz="2000" dirty="0" smtClean="0"/>
          </a:p>
          <a:p>
            <a:pPr>
              <a:buFontTx/>
              <a:buNone/>
            </a:pPr>
            <a:r>
              <a:rPr lang="en-US" sz="2000" dirty="0" smtClean="0"/>
              <a:t>If you do not have permission to open the file in writing mode then this will produce following result</a:t>
            </a:r>
            <a:r>
              <a:rPr lang="en-US" sz="2000" dirty="0" smtClean="0"/>
              <a:t>:</a:t>
            </a:r>
          </a:p>
          <a:p>
            <a:pPr>
              <a:buFontTx/>
              <a:buNone/>
            </a:pPr>
            <a:endParaRPr lang="en-US" sz="2000" dirty="0" smtClean="0"/>
          </a:p>
          <a:p>
            <a:pPr lvl="1">
              <a:buFontTx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Error: can't find file or read data </a:t>
            </a:r>
          </a:p>
        </p:txBody>
      </p:sp>
    </p:spTree>
    <p:extLst>
      <p:ext uri="{BB962C8B-B14F-4D97-AF65-F5344CB8AC3E}">
        <p14:creationId xmlns:p14="http://schemas.microsoft.com/office/powerpoint/2010/main" val="3440241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96897" y="1464309"/>
            <a:ext cx="594868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5080" indent="-283845" algn="just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9687"/>
              <a:buFont typeface="Wingdings 2"/>
              <a:buChar char=""/>
              <a:tabLst>
                <a:tab pos="296545" algn="l"/>
              </a:tabLst>
            </a:pPr>
            <a:r>
              <a:rPr sz="3200" dirty="0">
                <a:latin typeface="Gill Sans MT"/>
                <a:cs typeface="Gill Sans MT"/>
              </a:rPr>
              <a:t>A </a:t>
            </a:r>
            <a:r>
              <a:rPr sz="3200" b="1" spc="30" dirty="0">
                <a:latin typeface="Gill Sans MT"/>
                <a:cs typeface="Gill Sans MT"/>
              </a:rPr>
              <a:t>try </a:t>
            </a:r>
            <a:r>
              <a:rPr sz="3200" dirty="0">
                <a:latin typeface="Gill Sans MT"/>
                <a:cs typeface="Gill Sans MT"/>
              </a:rPr>
              <a:t>statement can </a:t>
            </a:r>
            <a:r>
              <a:rPr sz="3200" spc="-45" dirty="0">
                <a:latin typeface="Gill Sans MT"/>
                <a:cs typeface="Gill Sans MT"/>
              </a:rPr>
              <a:t>have</a:t>
            </a:r>
            <a:r>
              <a:rPr sz="3200" spc="-150" dirty="0">
                <a:latin typeface="Gill Sans MT"/>
                <a:cs typeface="Gill Sans MT"/>
              </a:rPr>
              <a:t> </a:t>
            </a:r>
            <a:r>
              <a:rPr sz="3200" spc="-5" dirty="0">
                <a:latin typeface="Gill Sans MT"/>
                <a:cs typeface="Gill Sans MT"/>
              </a:rPr>
              <a:t>multiple  </a:t>
            </a:r>
            <a:r>
              <a:rPr sz="3200" spc="-10" dirty="0">
                <a:latin typeface="Gill Sans MT"/>
                <a:cs typeface="Gill Sans MT"/>
              </a:rPr>
              <a:t>different </a:t>
            </a:r>
            <a:r>
              <a:rPr sz="3200" b="1" spc="-5" dirty="0">
                <a:latin typeface="Gill Sans MT"/>
                <a:cs typeface="Gill Sans MT"/>
              </a:rPr>
              <a:t>except </a:t>
            </a:r>
            <a:r>
              <a:rPr sz="3200" dirty="0">
                <a:latin typeface="Gill Sans MT"/>
                <a:cs typeface="Gill Sans MT"/>
              </a:rPr>
              <a:t>blocks to handle  </a:t>
            </a:r>
            <a:r>
              <a:rPr sz="3200" spc="-10" dirty="0">
                <a:latin typeface="Gill Sans MT"/>
                <a:cs typeface="Gill Sans MT"/>
              </a:rPr>
              <a:t>different</a:t>
            </a:r>
            <a:r>
              <a:rPr sz="3200" spc="-45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exceptions.</a:t>
            </a:r>
            <a:endParaRPr sz="3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34" y="300446"/>
            <a:ext cx="9082065" cy="5329645"/>
          </a:xfrm>
          <a:prstGeom prst="rect">
            <a:avLst/>
          </a:prstGeom>
          <a:blipFill>
            <a:blip r:embed="rId2" cstate="print"/>
            <a:srcRect/>
            <a:stretch>
              <a:fillRect t="-5638" b="-731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35100" y="1738858"/>
            <a:ext cx="7499350" cy="4218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37" y="378823"/>
            <a:ext cx="9139936" cy="6479174"/>
          </a:xfrm>
          <a:prstGeom prst="rect">
            <a:avLst/>
          </a:prstGeom>
          <a:blipFill>
            <a:blip r:embed="rId3" cstate="print"/>
            <a:srcRect/>
            <a:stretch>
              <a:fillRect t="-578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96897" y="1464309"/>
            <a:ext cx="7204709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5080" indent="-283845" algn="just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9687"/>
              <a:buFont typeface="Wingdings 2"/>
              <a:buChar char=""/>
              <a:tabLst>
                <a:tab pos="296545" algn="l"/>
              </a:tabLst>
            </a:pPr>
            <a:r>
              <a:rPr sz="3200" dirty="0">
                <a:latin typeface="Gill Sans MT"/>
                <a:cs typeface="Gill Sans MT"/>
              </a:rPr>
              <a:t>Multiple exceptions can also be put into a  single </a:t>
            </a:r>
            <a:r>
              <a:rPr sz="3200" b="1" spc="-5" dirty="0">
                <a:latin typeface="Gill Sans MT"/>
                <a:cs typeface="Gill Sans MT"/>
              </a:rPr>
              <a:t>except </a:t>
            </a:r>
            <a:r>
              <a:rPr sz="3200" dirty="0">
                <a:latin typeface="Gill Sans MT"/>
                <a:cs typeface="Gill Sans MT"/>
              </a:rPr>
              <a:t>block using </a:t>
            </a:r>
            <a:r>
              <a:rPr sz="3200" spc="-5" dirty="0">
                <a:latin typeface="Gill Sans MT"/>
                <a:cs typeface="Gill Sans MT"/>
              </a:rPr>
              <a:t>parentheses, to  </a:t>
            </a:r>
            <a:r>
              <a:rPr sz="3200" spc="-45" dirty="0">
                <a:latin typeface="Gill Sans MT"/>
                <a:cs typeface="Gill Sans MT"/>
              </a:rPr>
              <a:t>have </a:t>
            </a:r>
            <a:r>
              <a:rPr sz="3200" spc="-5" dirty="0">
                <a:latin typeface="Gill Sans MT"/>
                <a:cs typeface="Gill Sans MT"/>
              </a:rPr>
              <a:t>the </a:t>
            </a:r>
            <a:r>
              <a:rPr sz="3200" b="1" spc="-10" dirty="0">
                <a:latin typeface="Gill Sans MT"/>
                <a:cs typeface="Gill Sans MT"/>
              </a:rPr>
              <a:t>except </a:t>
            </a:r>
            <a:r>
              <a:rPr sz="3200" dirty="0">
                <a:latin typeface="Gill Sans MT"/>
                <a:cs typeface="Gill Sans MT"/>
              </a:rPr>
              <a:t>block handle all of</a:t>
            </a:r>
            <a:r>
              <a:rPr sz="3200" spc="-65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them.</a:t>
            </a:r>
            <a:endParaRPr sz="3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40" y="287382"/>
            <a:ext cx="9140317" cy="6570617"/>
          </a:xfrm>
          <a:prstGeom prst="rect">
            <a:avLst/>
          </a:prstGeom>
          <a:blipFill>
            <a:blip r:embed="rId2" cstate="print"/>
            <a:srcRect/>
            <a:stretch>
              <a:fillRect t="-437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1288" y="341375"/>
            <a:ext cx="4593336" cy="893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85978"/>
            <a:ext cx="388747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Raising</a:t>
            </a:r>
            <a:r>
              <a:rPr spc="-60" dirty="0"/>
              <a:t> </a:t>
            </a:r>
            <a:r>
              <a:rPr spc="-5" dirty="0"/>
              <a:t>Exception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96897" y="1464309"/>
            <a:ext cx="6770370" cy="2053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5080" indent="-283845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9687"/>
              <a:buFont typeface="Wingdings 2"/>
              <a:buChar char=""/>
              <a:tabLst>
                <a:tab pos="296545" algn="l"/>
              </a:tabLst>
            </a:pPr>
            <a:r>
              <a:rPr sz="3200" dirty="0">
                <a:latin typeface="Gill Sans MT"/>
                <a:cs typeface="Gill Sans MT"/>
              </a:rPr>
              <a:t>Raising exception </a:t>
            </a:r>
            <a:r>
              <a:rPr sz="3200" spc="-5" dirty="0">
                <a:latin typeface="Gill Sans MT"/>
                <a:cs typeface="Gill Sans MT"/>
              </a:rPr>
              <a:t>is </a:t>
            </a:r>
            <a:r>
              <a:rPr sz="3200" dirty="0">
                <a:latin typeface="Gill Sans MT"/>
                <a:cs typeface="Gill Sans MT"/>
              </a:rPr>
              <a:t>similar </a:t>
            </a:r>
            <a:r>
              <a:rPr sz="3200" spc="-5" dirty="0">
                <a:latin typeface="Gill Sans MT"/>
                <a:cs typeface="Gill Sans MT"/>
              </a:rPr>
              <a:t>to</a:t>
            </a:r>
            <a:r>
              <a:rPr sz="3200" spc="-165" dirty="0">
                <a:latin typeface="Gill Sans MT"/>
                <a:cs typeface="Gill Sans MT"/>
              </a:rPr>
              <a:t> </a:t>
            </a:r>
            <a:r>
              <a:rPr sz="3200" spc="-15" dirty="0">
                <a:latin typeface="Gill Sans MT"/>
                <a:cs typeface="Gill Sans MT"/>
              </a:rPr>
              <a:t>throwing  </a:t>
            </a:r>
            <a:r>
              <a:rPr sz="3200" dirty="0">
                <a:latin typeface="Gill Sans MT"/>
                <a:cs typeface="Gill Sans MT"/>
              </a:rPr>
              <a:t>exception </a:t>
            </a:r>
            <a:r>
              <a:rPr sz="3200" spc="-5" dirty="0">
                <a:latin typeface="Gill Sans MT"/>
                <a:cs typeface="Gill Sans MT"/>
              </a:rPr>
              <a:t>in</a:t>
            </a:r>
            <a:r>
              <a:rPr sz="3200" spc="-85" dirty="0">
                <a:latin typeface="Gill Sans MT"/>
                <a:cs typeface="Gill Sans MT"/>
              </a:rPr>
              <a:t> </a:t>
            </a:r>
            <a:r>
              <a:rPr sz="3200" spc="-10" dirty="0">
                <a:latin typeface="Gill Sans MT"/>
                <a:cs typeface="Gill Sans MT"/>
              </a:rPr>
              <a:t>C++/Java.</a:t>
            </a:r>
            <a:endParaRPr sz="3200">
              <a:latin typeface="Gill Sans MT"/>
              <a:cs typeface="Gill Sans MT"/>
            </a:endParaRPr>
          </a:p>
          <a:p>
            <a:pPr marL="295910" marR="972185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Font typeface="Wingdings 2"/>
              <a:buChar char=""/>
              <a:tabLst>
                <a:tab pos="296545" algn="l"/>
              </a:tabLst>
            </a:pPr>
            <a:r>
              <a:rPr sz="3200" spc="-150" dirty="0">
                <a:latin typeface="Gill Sans MT"/>
                <a:cs typeface="Gill Sans MT"/>
              </a:rPr>
              <a:t>You </a:t>
            </a:r>
            <a:r>
              <a:rPr sz="3200" dirty="0">
                <a:latin typeface="Gill Sans MT"/>
                <a:cs typeface="Gill Sans MT"/>
              </a:rPr>
              <a:t>can raise exceptions </a:t>
            </a:r>
            <a:r>
              <a:rPr sz="3200" spc="-15" dirty="0">
                <a:latin typeface="Gill Sans MT"/>
                <a:cs typeface="Gill Sans MT"/>
              </a:rPr>
              <a:t>by </a:t>
            </a:r>
            <a:r>
              <a:rPr sz="3200" dirty="0">
                <a:latin typeface="Gill Sans MT"/>
                <a:cs typeface="Gill Sans MT"/>
              </a:rPr>
              <a:t>using  the </a:t>
            </a:r>
            <a:r>
              <a:rPr sz="3200" b="1" spc="-5" dirty="0">
                <a:latin typeface="Gill Sans MT"/>
                <a:cs typeface="Gill Sans MT"/>
              </a:rPr>
              <a:t>raise</a:t>
            </a:r>
            <a:r>
              <a:rPr sz="3200" b="1" spc="-35" dirty="0">
                <a:latin typeface="Gill Sans MT"/>
                <a:cs typeface="Gill Sans MT"/>
              </a:rPr>
              <a:t> </a:t>
            </a:r>
            <a:r>
              <a:rPr sz="3200" dirty="0">
                <a:latin typeface="Gill Sans MT"/>
                <a:cs typeface="Gill Sans MT"/>
              </a:rPr>
              <a:t>statement</a:t>
            </a:r>
            <a:endParaRPr sz="320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6761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1288" y="341375"/>
            <a:ext cx="2924556" cy="893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85978"/>
            <a:ext cx="221869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Except</a:t>
            </a:r>
            <a:r>
              <a:rPr spc="-25" dirty="0"/>
              <a:t>i</a:t>
            </a:r>
            <a:r>
              <a:rPr spc="-5" dirty="0"/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96897" y="1392681"/>
            <a:ext cx="7227570" cy="46742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5910" marR="408305" indent="-283845">
              <a:lnSpc>
                <a:spcPts val="2400"/>
              </a:lnSpc>
              <a:spcBef>
                <a:spcPts val="675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500" spc="-5" dirty="0">
                <a:latin typeface="Gill Sans MT"/>
                <a:cs typeface="Gill Sans MT"/>
              </a:rPr>
              <a:t>When writing a </a:t>
            </a:r>
            <a:r>
              <a:rPr sz="2500" spc="-10" dirty="0">
                <a:latin typeface="Gill Sans MT"/>
                <a:cs typeface="Gill Sans MT"/>
              </a:rPr>
              <a:t>program, </a:t>
            </a:r>
            <a:r>
              <a:rPr sz="2500" spc="-5" dirty="0">
                <a:latin typeface="Gill Sans MT"/>
                <a:cs typeface="Gill Sans MT"/>
              </a:rPr>
              <a:t>we, </a:t>
            </a:r>
            <a:r>
              <a:rPr sz="2500" spc="-20" dirty="0">
                <a:latin typeface="Gill Sans MT"/>
                <a:cs typeface="Gill Sans MT"/>
              </a:rPr>
              <a:t>more </a:t>
            </a:r>
            <a:r>
              <a:rPr sz="2500" spc="-5" dirty="0">
                <a:latin typeface="Gill Sans MT"/>
                <a:cs typeface="Gill Sans MT"/>
              </a:rPr>
              <a:t>often than</a:t>
            </a:r>
            <a:r>
              <a:rPr sz="2500" spc="-425" dirty="0">
                <a:latin typeface="Gill Sans MT"/>
                <a:cs typeface="Gill Sans MT"/>
              </a:rPr>
              <a:t> </a:t>
            </a:r>
            <a:r>
              <a:rPr sz="2500" spc="-5" dirty="0">
                <a:latin typeface="Gill Sans MT"/>
                <a:cs typeface="Gill Sans MT"/>
              </a:rPr>
              <a:t>not,  will encounter</a:t>
            </a:r>
            <a:r>
              <a:rPr sz="2500" spc="15" dirty="0">
                <a:latin typeface="Gill Sans MT"/>
                <a:cs typeface="Gill Sans MT"/>
              </a:rPr>
              <a:t> </a:t>
            </a:r>
            <a:r>
              <a:rPr sz="2500" spc="-15" dirty="0">
                <a:latin typeface="Gill Sans MT"/>
                <a:cs typeface="Gill Sans MT"/>
              </a:rPr>
              <a:t>errors.</a:t>
            </a:r>
            <a:endParaRPr sz="2500" dirty="0">
              <a:latin typeface="Gill Sans MT"/>
              <a:cs typeface="Gill Sans MT"/>
            </a:endParaRPr>
          </a:p>
          <a:p>
            <a:pPr marL="295910" marR="355600" indent="-283845">
              <a:lnSpc>
                <a:spcPts val="24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500" spc="-20" dirty="0">
                <a:latin typeface="Gill Sans MT"/>
                <a:cs typeface="Gill Sans MT"/>
              </a:rPr>
              <a:t>Error </a:t>
            </a:r>
            <a:r>
              <a:rPr sz="2500" spc="-5" dirty="0">
                <a:latin typeface="Gill Sans MT"/>
                <a:cs typeface="Gill Sans MT"/>
              </a:rPr>
              <a:t>caused </a:t>
            </a:r>
            <a:r>
              <a:rPr sz="2500" spc="-15" dirty="0">
                <a:latin typeface="Gill Sans MT"/>
                <a:cs typeface="Gill Sans MT"/>
              </a:rPr>
              <a:t>by </a:t>
            </a:r>
            <a:r>
              <a:rPr sz="2500" spc="-5" dirty="0">
                <a:latin typeface="Gill Sans MT"/>
                <a:cs typeface="Gill Sans MT"/>
              </a:rPr>
              <a:t>not </a:t>
            </a:r>
            <a:r>
              <a:rPr sz="2500" spc="-10" dirty="0">
                <a:latin typeface="Gill Sans MT"/>
                <a:cs typeface="Gill Sans MT"/>
              </a:rPr>
              <a:t>following </a:t>
            </a:r>
            <a:r>
              <a:rPr sz="2500" spc="-5" dirty="0">
                <a:latin typeface="Gill Sans MT"/>
                <a:cs typeface="Gill Sans MT"/>
              </a:rPr>
              <a:t>the </a:t>
            </a:r>
            <a:r>
              <a:rPr sz="2500" spc="-15" dirty="0">
                <a:latin typeface="Gill Sans MT"/>
                <a:cs typeface="Gill Sans MT"/>
              </a:rPr>
              <a:t>proper </a:t>
            </a:r>
            <a:r>
              <a:rPr sz="2500" spc="-10" dirty="0">
                <a:latin typeface="Gill Sans MT"/>
                <a:cs typeface="Gill Sans MT"/>
              </a:rPr>
              <a:t>structure  (syntax) </a:t>
            </a:r>
            <a:r>
              <a:rPr sz="2500" spc="-5" dirty="0">
                <a:latin typeface="Gill Sans MT"/>
                <a:cs typeface="Gill Sans MT"/>
              </a:rPr>
              <a:t>of the language is </a:t>
            </a:r>
            <a:r>
              <a:rPr sz="2500" dirty="0">
                <a:latin typeface="Gill Sans MT"/>
                <a:cs typeface="Gill Sans MT"/>
              </a:rPr>
              <a:t>called </a:t>
            </a:r>
            <a:r>
              <a:rPr sz="2500" spc="-5" dirty="0">
                <a:latin typeface="Gill Sans MT"/>
                <a:cs typeface="Gill Sans MT"/>
              </a:rPr>
              <a:t>syntax </a:t>
            </a:r>
            <a:r>
              <a:rPr sz="2500" spc="-20" dirty="0">
                <a:latin typeface="Gill Sans MT"/>
                <a:cs typeface="Gill Sans MT"/>
              </a:rPr>
              <a:t>error </a:t>
            </a:r>
            <a:r>
              <a:rPr sz="2500" spc="-5" dirty="0">
                <a:latin typeface="Gill Sans MT"/>
                <a:cs typeface="Gill Sans MT"/>
              </a:rPr>
              <a:t>or  parsing</a:t>
            </a:r>
            <a:r>
              <a:rPr sz="2500" spc="-10" dirty="0">
                <a:latin typeface="Gill Sans MT"/>
                <a:cs typeface="Gill Sans MT"/>
              </a:rPr>
              <a:t> </a:t>
            </a:r>
            <a:r>
              <a:rPr sz="2500" spc="-25" dirty="0">
                <a:latin typeface="Gill Sans MT"/>
                <a:cs typeface="Gill Sans MT"/>
              </a:rPr>
              <a:t>error</a:t>
            </a:r>
            <a:endParaRPr sz="2500" dirty="0">
              <a:latin typeface="Gill Sans MT"/>
              <a:cs typeface="Gill Sans MT"/>
            </a:endParaRPr>
          </a:p>
          <a:p>
            <a:pPr marL="295910" marR="92075" indent="-283845">
              <a:lnSpc>
                <a:spcPts val="24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500" spc="-20" dirty="0">
                <a:latin typeface="Gill Sans MT"/>
                <a:cs typeface="Gill Sans MT"/>
              </a:rPr>
              <a:t>Errors </a:t>
            </a:r>
            <a:r>
              <a:rPr sz="2500" spc="-5" dirty="0">
                <a:latin typeface="Gill Sans MT"/>
                <a:cs typeface="Gill Sans MT"/>
              </a:rPr>
              <a:t>can also occur at runtime and these </a:t>
            </a:r>
            <a:r>
              <a:rPr sz="2500" spc="-20" dirty="0">
                <a:latin typeface="Gill Sans MT"/>
                <a:cs typeface="Gill Sans MT"/>
              </a:rPr>
              <a:t>are </a:t>
            </a:r>
            <a:r>
              <a:rPr sz="2500" spc="-5" dirty="0">
                <a:latin typeface="Gill Sans MT"/>
                <a:cs typeface="Gill Sans MT"/>
              </a:rPr>
              <a:t>called  exceptions.</a:t>
            </a:r>
            <a:endParaRPr sz="2500" dirty="0">
              <a:latin typeface="Gill Sans MT"/>
              <a:cs typeface="Gill Sans MT"/>
            </a:endParaRPr>
          </a:p>
          <a:p>
            <a:pPr marL="295910" marR="276225" indent="-283845">
              <a:lnSpc>
                <a:spcPts val="2400"/>
              </a:lnSpc>
              <a:spcBef>
                <a:spcPts val="605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500" spc="-10" dirty="0">
                <a:latin typeface="Gill Sans MT"/>
                <a:cs typeface="Gill Sans MT"/>
              </a:rPr>
              <a:t>They </a:t>
            </a:r>
            <a:r>
              <a:rPr sz="2500" spc="-45" dirty="0">
                <a:latin typeface="Gill Sans MT"/>
                <a:cs typeface="Gill Sans MT"/>
              </a:rPr>
              <a:t>occur, </a:t>
            </a:r>
            <a:r>
              <a:rPr sz="2500" spc="-10" dirty="0">
                <a:latin typeface="Gill Sans MT"/>
                <a:cs typeface="Gill Sans MT"/>
              </a:rPr>
              <a:t>for </a:t>
            </a:r>
            <a:r>
              <a:rPr sz="2500" dirty="0">
                <a:latin typeface="Gill Sans MT"/>
                <a:cs typeface="Gill Sans MT"/>
              </a:rPr>
              <a:t>example, </a:t>
            </a:r>
            <a:r>
              <a:rPr sz="2500" spc="-5" dirty="0">
                <a:latin typeface="Gill Sans MT"/>
                <a:cs typeface="Gill Sans MT"/>
              </a:rPr>
              <a:t>when a </a:t>
            </a:r>
            <a:r>
              <a:rPr sz="2500" dirty="0">
                <a:latin typeface="Gill Sans MT"/>
                <a:cs typeface="Gill Sans MT"/>
              </a:rPr>
              <a:t>file </a:t>
            </a:r>
            <a:r>
              <a:rPr sz="2500" spc="-25" dirty="0">
                <a:latin typeface="Gill Sans MT"/>
                <a:cs typeface="Gill Sans MT"/>
              </a:rPr>
              <a:t>we </a:t>
            </a:r>
            <a:r>
              <a:rPr sz="2500" spc="15" dirty="0">
                <a:latin typeface="Gill Sans MT"/>
                <a:cs typeface="Gill Sans MT"/>
              </a:rPr>
              <a:t>try </a:t>
            </a:r>
            <a:r>
              <a:rPr sz="2500" spc="-5" dirty="0">
                <a:latin typeface="Gill Sans MT"/>
                <a:cs typeface="Gill Sans MT"/>
              </a:rPr>
              <a:t>to</a:t>
            </a:r>
            <a:r>
              <a:rPr sz="2500" spc="-355" dirty="0">
                <a:latin typeface="Gill Sans MT"/>
                <a:cs typeface="Gill Sans MT"/>
              </a:rPr>
              <a:t> </a:t>
            </a:r>
            <a:r>
              <a:rPr sz="2500" spc="-5" dirty="0">
                <a:latin typeface="Gill Sans MT"/>
                <a:cs typeface="Gill Sans MT"/>
              </a:rPr>
              <a:t>open  does not exist </a:t>
            </a:r>
            <a:r>
              <a:rPr sz="2500" spc="-10" dirty="0">
                <a:latin typeface="Gill Sans MT"/>
                <a:cs typeface="Gill Sans MT"/>
              </a:rPr>
              <a:t>(FileNotFoundError), </a:t>
            </a:r>
            <a:r>
              <a:rPr sz="2500" spc="-5" dirty="0">
                <a:latin typeface="Gill Sans MT"/>
                <a:cs typeface="Gill Sans MT"/>
              </a:rPr>
              <a:t>dividing a  </a:t>
            </a:r>
            <a:r>
              <a:rPr sz="2500" spc="-10" dirty="0">
                <a:latin typeface="Gill Sans MT"/>
                <a:cs typeface="Gill Sans MT"/>
              </a:rPr>
              <a:t>number </a:t>
            </a:r>
            <a:r>
              <a:rPr sz="2500" spc="-20" dirty="0">
                <a:latin typeface="Gill Sans MT"/>
                <a:cs typeface="Gill Sans MT"/>
              </a:rPr>
              <a:t>by zero</a:t>
            </a:r>
            <a:r>
              <a:rPr sz="2500" spc="25" dirty="0">
                <a:latin typeface="Gill Sans MT"/>
                <a:cs typeface="Gill Sans MT"/>
              </a:rPr>
              <a:t> </a:t>
            </a:r>
            <a:r>
              <a:rPr sz="2500" spc="-10" dirty="0">
                <a:latin typeface="Gill Sans MT"/>
                <a:cs typeface="Gill Sans MT"/>
              </a:rPr>
              <a:t>(ZeroDivisionError)</a:t>
            </a:r>
            <a:endParaRPr sz="2500" dirty="0">
              <a:latin typeface="Gill Sans MT"/>
              <a:cs typeface="Gill Sans MT"/>
            </a:endParaRPr>
          </a:p>
          <a:p>
            <a:pPr marL="295910" marR="5080" indent="-283845">
              <a:lnSpc>
                <a:spcPct val="80000"/>
              </a:lnSpc>
              <a:spcBef>
                <a:spcPts val="620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500" spc="-15" dirty="0">
                <a:latin typeface="Gill Sans MT"/>
                <a:cs typeface="Gill Sans MT"/>
              </a:rPr>
              <a:t>Whenever </a:t>
            </a:r>
            <a:r>
              <a:rPr sz="2500" spc="-5" dirty="0">
                <a:latin typeface="Gill Sans MT"/>
                <a:cs typeface="Gill Sans MT"/>
              </a:rPr>
              <a:t>these type of runtime </a:t>
            </a:r>
            <a:r>
              <a:rPr sz="2500" spc="-20" dirty="0">
                <a:latin typeface="Gill Sans MT"/>
                <a:cs typeface="Gill Sans MT"/>
              </a:rPr>
              <a:t>error </a:t>
            </a:r>
            <a:r>
              <a:rPr sz="2500" spc="-45" dirty="0">
                <a:latin typeface="Gill Sans MT"/>
                <a:cs typeface="Gill Sans MT"/>
              </a:rPr>
              <a:t>occur, </a:t>
            </a:r>
            <a:r>
              <a:rPr sz="2500" spc="-5" dirty="0">
                <a:latin typeface="Gill Sans MT"/>
                <a:cs typeface="Gill Sans MT"/>
              </a:rPr>
              <a:t>Python  </a:t>
            </a:r>
            <a:r>
              <a:rPr sz="2500" spc="-10" dirty="0">
                <a:latin typeface="Gill Sans MT"/>
                <a:cs typeface="Gill Sans MT"/>
              </a:rPr>
              <a:t>creates </a:t>
            </a:r>
            <a:r>
              <a:rPr sz="2500" spc="-5" dirty="0">
                <a:latin typeface="Gill Sans MT"/>
                <a:cs typeface="Gill Sans MT"/>
              </a:rPr>
              <a:t>an exception </a:t>
            </a:r>
            <a:r>
              <a:rPr sz="2500" dirty="0">
                <a:latin typeface="Gill Sans MT"/>
                <a:cs typeface="Gill Sans MT"/>
              </a:rPr>
              <a:t>object. </a:t>
            </a:r>
            <a:r>
              <a:rPr sz="2500" spc="-5" dirty="0">
                <a:latin typeface="Gill Sans MT"/>
                <a:cs typeface="Gill Sans MT"/>
              </a:rPr>
              <a:t>If not handled </a:t>
            </a:r>
            <a:r>
              <a:rPr sz="2500" spc="-35" dirty="0">
                <a:latin typeface="Gill Sans MT"/>
                <a:cs typeface="Gill Sans MT"/>
              </a:rPr>
              <a:t>properly,</a:t>
            </a:r>
            <a:r>
              <a:rPr sz="2500" spc="-380" dirty="0">
                <a:latin typeface="Gill Sans MT"/>
                <a:cs typeface="Gill Sans MT"/>
              </a:rPr>
              <a:t> </a:t>
            </a:r>
            <a:r>
              <a:rPr sz="2500" spc="-10" dirty="0">
                <a:latin typeface="Gill Sans MT"/>
                <a:cs typeface="Gill Sans MT"/>
              </a:rPr>
              <a:t>it  </a:t>
            </a:r>
            <a:r>
              <a:rPr sz="2500" spc="-5" dirty="0">
                <a:latin typeface="Gill Sans MT"/>
                <a:cs typeface="Gill Sans MT"/>
              </a:rPr>
              <a:t>prints a traceback to that </a:t>
            </a:r>
            <a:r>
              <a:rPr sz="2500" spc="-20" dirty="0">
                <a:latin typeface="Gill Sans MT"/>
                <a:cs typeface="Gill Sans MT"/>
              </a:rPr>
              <a:t>error </a:t>
            </a:r>
            <a:r>
              <a:rPr sz="2500" spc="-5" dirty="0">
                <a:latin typeface="Gill Sans MT"/>
                <a:cs typeface="Gill Sans MT"/>
              </a:rPr>
              <a:t>along </a:t>
            </a:r>
            <a:r>
              <a:rPr sz="2500" spc="-10" dirty="0">
                <a:latin typeface="Gill Sans MT"/>
                <a:cs typeface="Gill Sans MT"/>
              </a:rPr>
              <a:t>with </a:t>
            </a:r>
            <a:r>
              <a:rPr sz="2500" spc="-5" dirty="0">
                <a:latin typeface="Gill Sans MT"/>
                <a:cs typeface="Gill Sans MT"/>
              </a:rPr>
              <a:t>some  details about </a:t>
            </a:r>
            <a:r>
              <a:rPr sz="2500" spc="-35" dirty="0">
                <a:latin typeface="Gill Sans MT"/>
                <a:cs typeface="Gill Sans MT"/>
              </a:rPr>
              <a:t>why </a:t>
            </a:r>
            <a:r>
              <a:rPr sz="2500" spc="-5" dirty="0">
                <a:latin typeface="Gill Sans MT"/>
                <a:cs typeface="Gill Sans MT"/>
              </a:rPr>
              <a:t>that </a:t>
            </a:r>
            <a:r>
              <a:rPr sz="2500" spc="-20" dirty="0">
                <a:latin typeface="Gill Sans MT"/>
                <a:cs typeface="Gill Sans MT"/>
              </a:rPr>
              <a:t>error</a:t>
            </a:r>
            <a:r>
              <a:rPr sz="2500" spc="60" dirty="0">
                <a:latin typeface="Gill Sans MT"/>
                <a:cs typeface="Gill Sans MT"/>
              </a:rPr>
              <a:t> </a:t>
            </a:r>
            <a:r>
              <a:rPr sz="2500" spc="-15" dirty="0">
                <a:latin typeface="Gill Sans MT"/>
                <a:cs typeface="Gill Sans MT"/>
              </a:rPr>
              <a:t>occurred.</a:t>
            </a:r>
            <a:endParaRPr sz="25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1288" y="341375"/>
            <a:ext cx="5471160" cy="893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85978"/>
            <a:ext cx="476821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Gill Sans MT"/>
                <a:cs typeface="Gill Sans MT"/>
              </a:rPr>
              <a:t>Raising</a:t>
            </a:r>
            <a:r>
              <a:rPr b="1" spc="-30" dirty="0">
                <a:latin typeface="Gill Sans MT"/>
                <a:cs typeface="Gill Sans MT"/>
              </a:rPr>
              <a:t> </a:t>
            </a:r>
            <a:r>
              <a:rPr b="1" spc="-5" dirty="0">
                <a:latin typeface="Gill Sans MT"/>
                <a:cs typeface="Gill Sans MT"/>
              </a:rPr>
              <a:t>Exceptions</a:t>
            </a:r>
          </a:p>
        </p:txBody>
      </p:sp>
      <p:sp>
        <p:nvSpPr>
          <p:cNvPr id="4" name="object 4"/>
          <p:cNvSpPr/>
          <p:nvPr/>
        </p:nvSpPr>
        <p:spPr>
          <a:xfrm>
            <a:off x="1053198" y="1528354"/>
            <a:ext cx="8090789" cy="5024846"/>
          </a:xfrm>
          <a:prstGeom prst="rect">
            <a:avLst/>
          </a:prstGeom>
          <a:blipFill>
            <a:blip r:embed="rId3" cstate="print"/>
            <a:srcRect/>
            <a:stretch>
              <a:fillRect t="-4529" b="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5938" y="1375789"/>
            <a:ext cx="7851775" cy="5406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228600" y="1066800"/>
            <a:ext cx="89154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219200" y="152400"/>
            <a:ext cx="7543800" cy="643253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b="1" dirty="0" smtClean="0"/>
              <a:t>User-Defined Exceptions:</a:t>
            </a:r>
          </a:p>
          <a:p>
            <a:r>
              <a:rPr lang="en-US" sz="2200" dirty="0" smtClean="0"/>
              <a:t>Python also allows you to create your own exceptions by deriving classes from the standard built-in exceptions.</a:t>
            </a:r>
          </a:p>
          <a:p>
            <a:r>
              <a:rPr lang="en-US" sz="2200" dirty="0" smtClean="0"/>
              <a:t>Here is an example related to </a:t>
            </a:r>
            <a:r>
              <a:rPr lang="en-US" sz="2200" i="1" dirty="0" err="1" smtClean="0"/>
              <a:t>RuntimeError</a:t>
            </a:r>
            <a:r>
              <a:rPr lang="en-US" sz="2200" dirty="0" smtClean="0"/>
              <a:t>. Here a class is created that is </a:t>
            </a:r>
            <a:r>
              <a:rPr lang="en-US" sz="2200" dirty="0" err="1" smtClean="0"/>
              <a:t>subclassed</a:t>
            </a:r>
            <a:r>
              <a:rPr lang="en-US" sz="2200" dirty="0" smtClean="0"/>
              <a:t> from </a:t>
            </a:r>
            <a:r>
              <a:rPr lang="en-US" sz="2200" i="1" dirty="0" err="1" smtClean="0"/>
              <a:t>RuntimeError</a:t>
            </a:r>
            <a:r>
              <a:rPr lang="en-US" sz="2200" dirty="0" smtClean="0"/>
              <a:t>. This is useful when you need to display more specific information when an exception is caught.</a:t>
            </a:r>
          </a:p>
          <a:p>
            <a:r>
              <a:rPr lang="en-US" sz="2200" dirty="0" smtClean="0"/>
              <a:t>In the try block, the user-defined exception is raised and caught in the except block. The variable e is used to create an instance of the class </a:t>
            </a:r>
            <a:r>
              <a:rPr lang="en-US" sz="2200" dirty="0" err="1" smtClean="0"/>
              <a:t>Networkerror</a:t>
            </a:r>
            <a:r>
              <a:rPr lang="en-US" sz="2200" dirty="0" smtClean="0"/>
              <a:t>.</a:t>
            </a:r>
          </a:p>
          <a:p>
            <a:pPr lvl="1">
              <a:buFontTx/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Networkerror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RuntimeError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lvl="1">
              <a:buFontTx/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__(self,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lvl="1">
              <a:buFontTx/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self.args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200" dirty="0" smtClean="0"/>
              <a:t>So once you defined above class, you can raise your exception as follows:</a:t>
            </a:r>
          </a:p>
          <a:p>
            <a:pPr lvl="1">
              <a:buFontTx/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try: </a:t>
            </a:r>
          </a:p>
          <a:p>
            <a:pPr lvl="1">
              <a:buFontTx/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raise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Networkerror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("Bad hostname") </a:t>
            </a:r>
          </a:p>
          <a:p>
            <a:pPr lvl="1">
              <a:buFontTx/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Networkerror,e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: </a:t>
            </a:r>
          </a:p>
          <a:p>
            <a:pPr lvl="1">
              <a:buFontTx/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print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e.args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4816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1288" y="341375"/>
            <a:ext cx="6042660" cy="893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85978"/>
            <a:ext cx="533654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User Defined</a:t>
            </a:r>
            <a:r>
              <a:rPr spc="-35" dirty="0"/>
              <a:t> </a:t>
            </a:r>
            <a:r>
              <a:rPr spc="-5" dirty="0"/>
              <a:t>Exception</a:t>
            </a:r>
          </a:p>
        </p:txBody>
      </p:sp>
      <p:sp>
        <p:nvSpPr>
          <p:cNvPr id="4" name="object 4"/>
          <p:cNvSpPr/>
          <p:nvPr/>
        </p:nvSpPr>
        <p:spPr>
          <a:xfrm>
            <a:off x="1227124" y="1524000"/>
            <a:ext cx="7778623" cy="510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1"/>
          <p:cNvSpPr>
            <a:spLocks noGrp="1"/>
          </p:cNvSpPr>
          <p:nvPr>
            <p:ph idx="1"/>
          </p:nvPr>
        </p:nvSpPr>
        <p:spPr>
          <a:xfrm>
            <a:off x="1371600" y="1066800"/>
            <a:ext cx="6901180" cy="3805554"/>
          </a:xfrm>
        </p:spPr>
        <p:txBody>
          <a:bodyPr/>
          <a:lstStyle/>
          <a:p>
            <a:pPr algn="just"/>
            <a:r>
              <a:rPr lang="en-US" dirty="0" smtClean="0"/>
              <a:t>Even if a statement or expression is syntactically correct, it may cause an error when an attempt is made to execute it. Errors detected during execution are called </a:t>
            </a:r>
            <a:r>
              <a:rPr lang="en-US" i="1" dirty="0" smtClean="0"/>
              <a:t>exceptions</a:t>
            </a:r>
            <a:r>
              <a:rPr lang="en-US" dirty="0" smtClean="0"/>
              <a:t> and are not unconditionally fatal. Most exceptions are not handled by programs, however, and result in error messages like “cannot divide by zero” or “cannot concatenate ‘</a:t>
            </a:r>
            <a:r>
              <a:rPr lang="en-US" dirty="0" err="1" smtClean="0"/>
              <a:t>str</a:t>
            </a:r>
            <a:r>
              <a:rPr lang="en-US" dirty="0" smtClean="0"/>
              <a:t>’ and ‘</a:t>
            </a:r>
            <a:r>
              <a:rPr lang="en-US" dirty="0" err="1" smtClean="0"/>
              <a:t>int</a:t>
            </a:r>
            <a:r>
              <a:rPr lang="en-US" dirty="0" smtClean="0"/>
              <a:t>’ objects”.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228600"/>
            <a:ext cx="3517647" cy="680719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b="1" dirty="0" smtClean="0"/>
              <a:t>Exceptions</a:t>
            </a:r>
            <a:br>
              <a:rPr b="1" dirty="0" smtClean="0"/>
            </a:br>
            <a:endParaRPr dirty="0"/>
          </a:p>
        </p:txBody>
      </p:sp>
      <p:pic>
        <p:nvPicPr>
          <p:cNvPr id="9220" name="Picture 3" descr="1.bmp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572000"/>
            <a:ext cx="617571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03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74" y="0"/>
            <a:ext cx="914019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1288" y="341375"/>
            <a:ext cx="5727192" cy="893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85978"/>
            <a:ext cx="502285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Gill Sans MT"/>
                <a:cs typeface="Gill Sans MT"/>
              </a:rPr>
              <a:t>Exception</a:t>
            </a:r>
            <a:r>
              <a:rPr b="1" spc="-30" dirty="0">
                <a:latin typeface="Gill Sans MT"/>
                <a:cs typeface="Gill Sans MT"/>
              </a:rPr>
              <a:t> </a:t>
            </a:r>
            <a:r>
              <a:rPr b="1" spc="-5" dirty="0">
                <a:latin typeface="Gill Sans MT"/>
                <a:cs typeface="Gill Sans MT"/>
              </a:rPr>
              <a:t>Handling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56689" y="1420114"/>
            <a:ext cx="7122159" cy="44157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95910" marR="5080" indent="-283845">
              <a:lnSpc>
                <a:spcPct val="90000"/>
              </a:lnSpc>
              <a:spcBef>
                <a:spcPts val="459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296545" algn="l"/>
              </a:tabLst>
            </a:pPr>
            <a:r>
              <a:rPr sz="3000" spc="-225" dirty="0">
                <a:latin typeface="Gill Sans MT"/>
                <a:cs typeface="Gill Sans MT"/>
              </a:rPr>
              <a:t>To </a:t>
            </a:r>
            <a:r>
              <a:rPr sz="3000" dirty="0">
                <a:latin typeface="Gill Sans MT"/>
                <a:cs typeface="Gill Sans MT"/>
              </a:rPr>
              <a:t>handle exceptions, and to call </a:t>
            </a:r>
            <a:r>
              <a:rPr sz="3000" spc="-5" dirty="0">
                <a:latin typeface="Gill Sans MT"/>
                <a:cs typeface="Gill Sans MT"/>
              </a:rPr>
              <a:t>code</a:t>
            </a:r>
            <a:r>
              <a:rPr sz="3000" spc="-195" dirty="0">
                <a:latin typeface="Gill Sans MT"/>
                <a:cs typeface="Gill Sans MT"/>
              </a:rPr>
              <a:t> </a:t>
            </a:r>
            <a:r>
              <a:rPr sz="3000" spc="-5" dirty="0">
                <a:latin typeface="Gill Sans MT"/>
                <a:cs typeface="Gill Sans MT"/>
              </a:rPr>
              <a:t>when  </a:t>
            </a:r>
            <a:r>
              <a:rPr sz="3000" dirty="0">
                <a:latin typeface="Gill Sans MT"/>
                <a:cs typeface="Gill Sans MT"/>
              </a:rPr>
              <a:t>an exception </a:t>
            </a:r>
            <a:r>
              <a:rPr sz="3000" spc="-5" dirty="0">
                <a:latin typeface="Gill Sans MT"/>
                <a:cs typeface="Gill Sans MT"/>
              </a:rPr>
              <a:t>occurs, </a:t>
            </a:r>
            <a:r>
              <a:rPr sz="3000" spc="-30" dirty="0">
                <a:latin typeface="Gill Sans MT"/>
                <a:cs typeface="Gill Sans MT"/>
              </a:rPr>
              <a:t>we </a:t>
            </a:r>
            <a:r>
              <a:rPr sz="3000" dirty="0">
                <a:latin typeface="Gill Sans MT"/>
                <a:cs typeface="Gill Sans MT"/>
              </a:rPr>
              <a:t>can </a:t>
            </a:r>
            <a:r>
              <a:rPr sz="3000" spc="-5" dirty="0">
                <a:latin typeface="Gill Sans MT"/>
                <a:cs typeface="Gill Sans MT"/>
              </a:rPr>
              <a:t>use </a:t>
            </a:r>
            <a:r>
              <a:rPr sz="3000" dirty="0">
                <a:latin typeface="Gill Sans MT"/>
                <a:cs typeface="Gill Sans MT"/>
              </a:rPr>
              <a:t>a  </a:t>
            </a:r>
            <a:r>
              <a:rPr sz="3000" b="1" dirty="0">
                <a:latin typeface="Gill Sans MT"/>
                <a:cs typeface="Gill Sans MT"/>
              </a:rPr>
              <a:t>try/except</a:t>
            </a:r>
            <a:r>
              <a:rPr sz="3000" b="1" spc="-25" dirty="0">
                <a:latin typeface="Gill Sans MT"/>
                <a:cs typeface="Gill Sans MT"/>
              </a:rPr>
              <a:t> </a:t>
            </a:r>
            <a:r>
              <a:rPr sz="3000" dirty="0">
                <a:latin typeface="Gill Sans MT"/>
                <a:cs typeface="Gill Sans MT"/>
              </a:rPr>
              <a:t>statement.</a:t>
            </a:r>
            <a:endParaRPr sz="3000">
              <a:latin typeface="Gill Sans MT"/>
              <a:cs typeface="Gill Sans MT"/>
            </a:endParaRPr>
          </a:p>
          <a:p>
            <a:pPr marL="295910" marR="719455" indent="-283845">
              <a:lnSpc>
                <a:spcPts val="3240"/>
              </a:lnSpc>
              <a:spcBef>
                <a:spcPts val="645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296545" algn="l"/>
              </a:tabLst>
            </a:pPr>
            <a:r>
              <a:rPr sz="3000" dirty="0">
                <a:latin typeface="Gill Sans MT"/>
                <a:cs typeface="Gill Sans MT"/>
              </a:rPr>
              <a:t>The </a:t>
            </a:r>
            <a:r>
              <a:rPr sz="3000" b="1" spc="25" dirty="0">
                <a:latin typeface="Gill Sans MT"/>
                <a:cs typeface="Gill Sans MT"/>
              </a:rPr>
              <a:t>try </a:t>
            </a:r>
            <a:r>
              <a:rPr sz="3000" dirty="0">
                <a:latin typeface="Gill Sans MT"/>
                <a:cs typeface="Gill Sans MT"/>
              </a:rPr>
              <a:t>block contains </a:t>
            </a:r>
            <a:r>
              <a:rPr sz="3000" spc="-5" dirty="0">
                <a:latin typeface="Gill Sans MT"/>
                <a:cs typeface="Gill Sans MT"/>
              </a:rPr>
              <a:t>code </a:t>
            </a:r>
            <a:r>
              <a:rPr sz="3000" dirty="0">
                <a:latin typeface="Gill Sans MT"/>
                <a:cs typeface="Gill Sans MT"/>
              </a:rPr>
              <a:t>that</a:t>
            </a:r>
            <a:r>
              <a:rPr sz="3000" spc="-110" dirty="0">
                <a:latin typeface="Gill Sans MT"/>
                <a:cs typeface="Gill Sans MT"/>
              </a:rPr>
              <a:t> </a:t>
            </a:r>
            <a:r>
              <a:rPr sz="3000" dirty="0">
                <a:latin typeface="Gill Sans MT"/>
                <a:cs typeface="Gill Sans MT"/>
              </a:rPr>
              <a:t>might  </a:t>
            </a:r>
            <a:r>
              <a:rPr sz="3000" spc="-20" dirty="0">
                <a:latin typeface="Gill Sans MT"/>
                <a:cs typeface="Gill Sans MT"/>
              </a:rPr>
              <a:t>throw </a:t>
            </a:r>
            <a:r>
              <a:rPr sz="3000" dirty="0">
                <a:latin typeface="Gill Sans MT"/>
                <a:cs typeface="Gill Sans MT"/>
              </a:rPr>
              <a:t>an</a:t>
            </a:r>
            <a:r>
              <a:rPr sz="3000" spc="-10" dirty="0">
                <a:latin typeface="Gill Sans MT"/>
                <a:cs typeface="Gill Sans MT"/>
              </a:rPr>
              <a:t> </a:t>
            </a:r>
            <a:r>
              <a:rPr sz="3000" dirty="0">
                <a:latin typeface="Gill Sans MT"/>
                <a:cs typeface="Gill Sans MT"/>
              </a:rPr>
              <a:t>exception.</a:t>
            </a:r>
            <a:endParaRPr sz="3000">
              <a:latin typeface="Gill Sans MT"/>
              <a:cs typeface="Gill Sans MT"/>
            </a:endParaRPr>
          </a:p>
          <a:p>
            <a:pPr marL="295910" marR="12700" indent="-283845" algn="just">
              <a:lnSpc>
                <a:spcPts val="3240"/>
              </a:lnSpc>
              <a:spcBef>
                <a:spcPts val="605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296545" algn="l"/>
              </a:tabLst>
            </a:pPr>
            <a:r>
              <a:rPr sz="3000" dirty="0">
                <a:latin typeface="Gill Sans MT"/>
                <a:cs typeface="Gill Sans MT"/>
              </a:rPr>
              <a:t>If that </a:t>
            </a:r>
            <a:r>
              <a:rPr sz="3000" spc="-5" dirty="0">
                <a:latin typeface="Gill Sans MT"/>
                <a:cs typeface="Gill Sans MT"/>
              </a:rPr>
              <a:t>exception occurs, </a:t>
            </a:r>
            <a:r>
              <a:rPr sz="3000" dirty="0">
                <a:latin typeface="Gill Sans MT"/>
                <a:cs typeface="Gill Sans MT"/>
              </a:rPr>
              <a:t>the code </a:t>
            </a:r>
            <a:r>
              <a:rPr sz="3000" spc="-5" dirty="0">
                <a:latin typeface="Gill Sans MT"/>
                <a:cs typeface="Gill Sans MT"/>
              </a:rPr>
              <a:t>in </a:t>
            </a:r>
            <a:r>
              <a:rPr sz="3000" dirty="0">
                <a:latin typeface="Gill Sans MT"/>
                <a:cs typeface="Gill Sans MT"/>
              </a:rPr>
              <a:t>the</a:t>
            </a:r>
            <a:r>
              <a:rPr sz="3000" spc="-305" dirty="0">
                <a:latin typeface="Gill Sans MT"/>
                <a:cs typeface="Gill Sans MT"/>
              </a:rPr>
              <a:t> </a:t>
            </a:r>
            <a:r>
              <a:rPr sz="3000" b="1" spc="20" dirty="0">
                <a:latin typeface="Gill Sans MT"/>
                <a:cs typeface="Gill Sans MT"/>
              </a:rPr>
              <a:t>try  </a:t>
            </a:r>
            <a:r>
              <a:rPr sz="3000" dirty="0">
                <a:latin typeface="Gill Sans MT"/>
                <a:cs typeface="Gill Sans MT"/>
              </a:rPr>
              <a:t>block </a:t>
            </a:r>
            <a:r>
              <a:rPr sz="3000" spc="-5" dirty="0">
                <a:latin typeface="Gill Sans MT"/>
                <a:cs typeface="Gill Sans MT"/>
              </a:rPr>
              <a:t>stops </a:t>
            </a:r>
            <a:r>
              <a:rPr sz="3000" dirty="0">
                <a:latin typeface="Gill Sans MT"/>
                <a:cs typeface="Gill Sans MT"/>
              </a:rPr>
              <a:t>being </a:t>
            </a:r>
            <a:r>
              <a:rPr sz="3000" spc="-15" dirty="0">
                <a:latin typeface="Gill Sans MT"/>
                <a:cs typeface="Gill Sans MT"/>
              </a:rPr>
              <a:t>executed, </a:t>
            </a:r>
            <a:r>
              <a:rPr sz="3000" dirty="0">
                <a:latin typeface="Gill Sans MT"/>
                <a:cs typeface="Gill Sans MT"/>
              </a:rPr>
              <a:t>and the code </a:t>
            </a:r>
            <a:r>
              <a:rPr sz="3000" spc="-5" dirty="0">
                <a:latin typeface="Gill Sans MT"/>
                <a:cs typeface="Gill Sans MT"/>
              </a:rPr>
              <a:t>in  </a:t>
            </a:r>
            <a:r>
              <a:rPr sz="3000" dirty="0">
                <a:latin typeface="Gill Sans MT"/>
                <a:cs typeface="Gill Sans MT"/>
              </a:rPr>
              <a:t>the </a:t>
            </a:r>
            <a:r>
              <a:rPr sz="3000" b="1" spc="-5" dirty="0">
                <a:latin typeface="Gill Sans MT"/>
                <a:cs typeface="Gill Sans MT"/>
              </a:rPr>
              <a:t>except </a:t>
            </a:r>
            <a:r>
              <a:rPr sz="3000" dirty="0">
                <a:latin typeface="Gill Sans MT"/>
                <a:cs typeface="Gill Sans MT"/>
              </a:rPr>
              <a:t>block </a:t>
            </a:r>
            <a:r>
              <a:rPr sz="3000" spc="-5" dirty="0">
                <a:latin typeface="Gill Sans MT"/>
                <a:cs typeface="Gill Sans MT"/>
              </a:rPr>
              <a:t>is</a:t>
            </a:r>
            <a:r>
              <a:rPr sz="3000" spc="-40" dirty="0">
                <a:latin typeface="Gill Sans MT"/>
                <a:cs typeface="Gill Sans MT"/>
              </a:rPr>
              <a:t> </a:t>
            </a:r>
            <a:r>
              <a:rPr sz="3000" spc="-15" dirty="0">
                <a:latin typeface="Gill Sans MT"/>
                <a:cs typeface="Gill Sans MT"/>
              </a:rPr>
              <a:t>executed.</a:t>
            </a:r>
            <a:endParaRPr sz="3000">
              <a:latin typeface="Gill Sans MT"/>
              <a:cs typeface="Gill Sans MT"/>
            </a:endParaRPr>
          </a:p>
          <a:p>
            <a:pPr marL="295910" indent="-283845" algn="just">
              <a:lnSpc>
                <a:spcPts val="3420"/>
              </a:lnSpc>
              <a:spcBef>
                <a:spcPts val="190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296545" algn="l"/>
              </a:tabLst>
            </a:pPr>
            <a:r>
              <a:rPr sz="3000" dirty="0">
                <a:latin typeface="Gill Sans MT"/>
                <a:cs typeface="Gill Sans MT"/>
              </a:rPr>
              <a:t>If no </a:t>
            </a:r>
            <a:r>
              <a:rPr sz="3000" spc="-25" dirty="0">
                <a:latin typeface="Gill Sans MT"/>
                <a:cs typeface="Gill Sans MT"/>
              </a:rPr>
              <a:t>error </a:t>
            </a:r>
            <a:r>
              <a:rPr sz="3000" spc="-5" dirty="0">
                <a:latin typeface="Gill Sans MT"/>
                <a:cs typeface="Gill Sans MT"/>
              </a:rPr>
              <a:t>occurs, </a:t>
            </a:r>
            <a:r>
              <a:rPr sz="3000" dirty="0">
                <a:latin typeface="Gill Sans MT"/>
                <a:cs typeface="Gill Sans MT"/>
              </a:rPr>
              <a:t>the </a:t>
            </a:r>
            <a:r>
              <a:rPr sz="3000" spc="-5" dirty="0">
                <a:latin typeface="Gill Sans MT"/>
                <a:cs typeface="Gill Sans MT"/>
              </a:rPr>
              <a:t>code in </a:t>
            </a:r>
            <a:r>
              <a:rPr sz="3000" dirty="0">
                <a:latin typeface="Gill Sans MT"/>
                <a:cs typeface="Gill Sans MT"/>
              </a:rPr>
              <a:t>the</a:t>
            </a:r>
            <a:r>
              <a:rPr sz="3000" spc="-290" dirty="0">
                <a:latin typeface="Gill Sans MT"/>
                <a:cs typeface="Gill Sans MT"/>
              </a:rPr>
              <a:t> </a:t>
            </a:r>
            <a:r>
              <a:rPr sz="3000" b="1" spc="-5" dirty="0">
                <a:latin typeface="Gill Sans MT"/>
                <a:cs typeface="Gill Sans MT"/>
              </a:rPr>
              <a:t>except</a:t>
            </a:r>
            <a:endParaRPr sz="3000">
              <a:latin typeface="Gill Sans MT"/>
              <a:cs typeface="Gill Sans MT"/>
            </a:endParaRPr>
          </a:p>
          <a:p>
            <a:pPr marL="295910" algn="just">
              <a:lnSpc>
                <a:spcPts val="3420"/>
              </a:lnSpc>
            </a:pPr>
            <a:r>
              <a:rPr sz="3000" dirty="0">
                <a:latin typeface="Gill Sans MT"/>
                <a:cs typeface="Gill Sans MT"/>
              </a:rPr>
              <a:t>block </a:t>
            </a:r>
            <a:r>
              <a:rPr sz="3000" spc="-5" dirty="0">
                <a:latin typeface="Gill Sans MT"/>
                <a:cs typeface="Gill Sans MT"/>
              </a:rPr>
              <a:t>doesn't</a:t>
            </a:r>
            <a:r>
              <a:rPr sz="3000" spc="-15" dirty="0">
                <a:latin typeface="Gill Sans MT"/>
                <a:cs typeface="Gill Sans MT"/>
              </a:rPr>
              <a:t> </a:t>
            </a:r>
            <a:r>
              <a:rPr sz="3000" spc="-5" dirty="0">
                <a:latin typeface="Gill Sans MT"/>
                <a:cs typeface="Gill Sans MT"/>
              </a:rPr>
              <a:t>execute.</a:t>
            </a:r>
            <a:endParaRPr sz="3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1" y="457200"/>
            <a:ext cx="9138539" cy="6400800"/>
          </a:xfrm>
          <a:prstGeom prst="rect">
            <a:avLst/>
          </a:prstGeom>
          <a:blipFill>
            <a:blip r:embed="rId2" cstate="print"/>
            <a:srcRect/>
            <a:stretch>
              <a:fillRect t="-7144" b="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1288" y="341375"/>
            <a:ext cx="4549140" cy="893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485978"/>
            <a:ext cx="384238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Nested </a:t>
            </a:r>
            <a:r>
              <a:rPr spc="-145" dirty="0"/>
              <a:t>Try</a:t>
            </a:r>
            <a:r>
              <a:rPr spc="-575" dirty="0"/>
              <a:t> </a:t>
            </a:r>
            <a:r>
              <a:rPr spc="-5" dirty="0"/>
              <a:t>Block</a:t>
            </a:r>
          </a:p>
        </p:txBody>
      </p:sp>
      <p:sp>
        <p:nvSpPr>
          <p:cNvPr id="4" name="object 4"/>
          <p:cNvSpPr/>
          <p:nvPr/>
        </p:nvSpPr>
        <p:spPr>
          <a:xfrm>
            <a:off x="1066203" y="1434193"/>
            <a:ext cx="7984617" cy="3790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34" y="509451"/>
            <a:ext cx="9138365" cy="6119947"/>
          </a:xfrm>
          <a:prstGeom prst="rect">
            <a:avLst/>
          </a:prstGeom>
          <a:blipFill>
            <a:blip r:embed="rId2" cstate="print"/>
            <a:srcRect/>
            <a:stretch>
              <a:fillRect t="-8233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1143000" y="762000"/>
            <a:ext cx="7543800" cy="4739759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z="2800" dirty="0" smtClean="0"/>
              <a:t>Here are few important points: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A single try statement can have multiple except statements. This is useful when the try block contains statements that may throw different types of exceptions.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After the except clause(s), you can include an else-clause. The code in the else-block executes if the code in the try: block does not raise an exception.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The else-block is a good place for code that does not need the try: block's protection.</a:t>
            </a:r>
          </a:p>
        </p:txBody>
      </p:sp>
    </p:spTree>
    <p:extLst>
      <p:ext uri="{BB962C8B-B14F-4D97-AF65-F5344CB8AC3E}">
        <p14:creationId xmlns:p14="http://schemas.microsoft.com/office/powerpoint/2010/main" val="1237225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</TotalTime>
  <Words>601</Words>
  <Application>Microsoft Office PowerPoint</Application>
  <PresentationFormat>On-screen Show (4:3)</PresentationFormat>
  <Paragraphs>94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Exception Handling in Python</vt:lpstr>
      <vt:lpstr>Exception</vt:lpstr>
      <vt:lpstr>Exceptions </vt:lpstr>
      <vt:lpstr>PowerPoint Presentation</vt:lpstr>
      <vt:lpstr>Exception Handling</vt:lpstr>
      <vt:lpstr>PowerPoint Presentation</vt:lpstr>
      <vt:lpstr>Nested Try Block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Raising Exception</vt:lpstr>
      <vt:lpstr>Raising Exceptions</vt:lpstr>
      <vt:lpstr>PowerPoint Presentation</vt:lpstr>
      <vt:lpstr>PowerPoint Presentation</vt:lpstr>
      <vt:lpstr>User Defined Exception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 in Python</dc:title>
  <dc:creator>Sikander</dc:creator>
  <cp:lastModifiedBy>home</cp:lastModifiedBy>
  <cp:revision>14</cp:revision>
  <dcterms:created xsi:type="dcterms:W3CDTF">2020-10-23T18:01:20Z</dcterms:created>
  <dcterms:modified xsi:type="dcterms:W3CDTF">2020-11-26T18:49:01Z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2019-02-22T00:00:00Z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2020-10-23T00:00:00Z</vt:filetime>
  </property>
</Properties>
</file>