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Anesthesia in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Challenges, Innovations, and Future Directions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Miller's Anesthesia Textbook</a:t>
            </a:r>
          </a:p>
          <a:p>
            <a:r>
              <a:t>- Research articles on space medicine</a:t>
            </a:r>
          </a:p>
          <a:p>
            <a:r>
              <a:t>- Studies on microgravity and anesthesia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and Importance of Anesthesia</a:t>
            </a:r>
          </a:p>
          <a:p>
            <a:r>
              <a:t>- Relevance of Anesthesia in Space Exploration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Anesthesia in Microgravity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Physiological Changes in Microgravity:</a:t>
            </a:r>
          </a:p>
          <a:p>
            <a:r>
              <a:t>  - Cardiovascular alterations</a:t>
            </a:r>
          </a:p>
          <a:p>
            <a:r>
              <a:t>  - Respiratory considerations</a:t>
            </a:r>
          </a:p>
          <a:p>
            <a:r>
              <a:t>- Pharmacokinetics and Pharmacodynamics:</a:t>
            </a:r>
          </a:p>
          <a:p>
            <a:r>
              <a:t>  - Altered drug distribution and metabolism</a:t>
            </a:r>
          </a:p>
          <a:p>
            <a:r>
              <a:t>- Logistical Constraints:</a:t>
            </a:r>
          </a:p>
          <a:p>
            <a:r>
              <a:t>  - Limited medical resources and equipment</a:t>
            </a:r>
          </a:p>
          <a:p>
            <a:r>
              <a:t>  - Communication delays with Earth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Anesthetic Techniques in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Regional Anesthesia:</a:t>
            </a:r>
          </a:p>
          <a:p>
            <a:r>
              <a:t>  - Advantages and potential applications</a:t>
            </a:r>
          </a:p>
          <a:p>
            <a:r>
              <a:t>  - Challenges in administration</a:t>
            </a:r>
          </a:p>
          <a:p>
            <a:r>
              <a:t>- General Anesthesia:</a:t>
            </a:r>
          </a:p>
          <a:p>
            <a:r>
              <a:t>  - Considerations and limitations</a:t>
            </a:r>
          </a:p>
          <a:p>
            <a:r>
              <a:t>- Sedation Protocols:</a:t>
            </a:r>
          </a:p>
          <a:p>
            <a:r>
              <a:t>  - Potential use cases and benefits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Equipment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Portable Anesthesia Devices:</a:t>
            </a:r>
          </a:p>
          <a:p>
            <a:r>
              <a:t>  - Adaptations for space use</a:t>
            </a:r>
          </a:p>
          <a:p>
            <a:r>
              <a:t>- Monitoring Equipment:</a:t>
            </a:r>
          </a:p>
          <a:p>
            <a:r>
              <a:t>  - Modifications for microgravity environments</a:t>
            </a:r>
          </a:p>
          <a:p>
            <a:r>
              <a:t>- Emergency Protocols:</a:t>
            </a:r>
          </a:p>
          <a:p>
            <a:r>
              <a:t>  - Preparedness for medical contingencies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 Studies and Experiments:</a:t>
            </a:r>
          </a:p>
          <a:p>
            <a:r>
              <a:t>  - Understanding effects of microgravity</a:t>
            </a:r>
          </a:p>
          <a:p>
            <a:r>
              <a:t>- Role of AI and Robotics:</a:t>
            </a:r>
          </a:p>
          <a:p>
            <a:r>
              <a:t>  - Enhancing medical care in space</a:t>
            </a:r>
          </a:p>
          <a:p>
            <a:r>
              <a:t>- Future Directions in Space Medicine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and Logistical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Informed Consent in Space Missions</a:t>
            </a:r>
          </a:p>
          <a:p>
            <a:r>
              <a:t>- Training for Non-Medical Astronauts</a:t>
            </a:r>
          </a:p>
          <a:p>
            <a:r>
              <a:t>- Cost and Feasibility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and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Simulated Medical Scenarios:</a:t>
            </a:r>
          </a:p>
          <a:p>
            <a:r>
              <a:t>  - Examples from NEEMO missions</a:t>
            </a:r>
          </a:p>
          <a:p>
            <a:r>
              <a:t>- Learnings from Analog Missions:</a:t>
            </a:r>
          </a:p>
          <a:p>
            <a:r>
              <a:t>  - Application to space anesthesia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Key Points:</a:t>
            </a:r>
          </a:p>
          <a:p>
            <a:r>
              <a:t>  - Challenges and innovations in space anesthesia</a:t>
            </a:r>
          </a:p>
          <a:p>
            <a:r>
              <a:t>- Importance for Long-Term Space Exploration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