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</p:sldIdLst>
  <p:sldSz cx="6076950" cy="455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76" Type="http://schemas.openxmlformats.org/officeDocument/2006/relationships/slide" Target="slides/slide75.xml" /><Relationship Id="rId84" Type="http://schemas.openxmlformats.org/officeDocument/2006/relationships/slide" Target="slides/slide83.xml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slide" Target="slides/slide73.xml" /><Relationship Id="rId79" Type="http://schemas.openxmlformats.org/officeDocument/2006/relationships/slide" Target="slides/slide78.xml" /><Relationship Id="rId87" Type="http://schemas.openxmlformats.org/officeDocument/2006/relationships/theme" Target="theme/theme1.xml" /><Relationship Id="rId5" Type="http://schemas.openxmlformats.org/officeDocument/2006/relationships/slide" Target="slides/slide4.xml" /><Relationship Id="rId61" Type="http://schemas.openxmlformats.org/officeDocument/2006/relationships/slide" Target="slides/slide60.xml" /><Relationship Id="rId82" Type="http://schemas.openxmlformats.org/officeDocument/2006/relationships/slide" Target="slides/slide81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77" Type="http://schemas.openxmlformats.org/officeDocument/2006/relationships/slide" Target="slides/slide76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80" Type="http://schemas.openxmlformats.org/officeDocument/2006/relationships/slide" Target="slides/slide79.xml" /><Relationship Id="rId85" Type="http://schemas.openxmlformats.org/officeDocument/2006/relationships/presProps" Target="presProps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slide" Target="slides/slide74.xml" /><Relationship Id="rId83" Type="http://schemas.openxmlformats.org/officeDocument/2006/relationships/slide" Target="slides/slide82.xml" /><Relationship Id="rId8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10" Type="http://schemas.openxmlformats.org/officeDocument/2006/relationships/slide" Target="slides/slide9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slide" Target="slides/slide72.xml" /><Relationship Id="rId78" Type="http://schemas.openxmlformats.org/officeDocument/2006/relationships/slide" Target="slides/slide77.xml" /><Relationship Id="rId81" Type="http://schemas.openxmlformats.org/officeDocument/2006/relationships/slide" Target="slides/slide80.xml" /><Relationship Id="rId8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 /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 /><Relationship Id="rId1" Type="http://schemas.openxmlformats.org/officeDocument/2006/relationships/slideLayout" Target="../slideLayouts/slideLayout1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 /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 /><Relationship Id="rId1" Type="http://schemas.openxmlformats.org/officeDocument/2006/relationships/slideLayout" Target="../slideLayouts/slideLayout1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 /><Relationship Id="rId1" Type="http://schemas.openxmlformats.org/officeDocument/2006/relationships/slideLayout" Target="../slideLayouts/slideLayout1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1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 /><Relationship Id="rId1" Type="http://schemas.openxmlformats.org/officeDocument/2006/relationships/slideLayout" Target="../slideLayouts/slideLayout1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 /><Relationship Id="rId1" Type="http://schemas.openxmlformats.org/officeDocument/2006/relationships/slideLayout" Target="../slideLayouts/slideLayout1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 /><Relationship Id="rId1" Type="http://schemas.openxmlformats.org/officeDocument/2006/relationships/slideLayout" Target="../slideLayouts/slideLayout1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1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 /><Relationship Id="rId1" Type="http://schemas.openxmlformats.org/officeDocument/2006/relationships/slideLayout" Target="../slideLayouts/slideLayout1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 /><Relationship Id="rId1" Type="http://schemas.openxmlformats.org/officeDocument/2006/relationships/slideLayout" Target="../slideLayouts/slideLayout1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 /><Relationship Id="rId1" Type="http://schemas.openxmlformats.org/officeDocument/2006/relationships/slideLayout" Target="../slideLayouts/slideLayout1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 /><Relationship Id="rId1" Type="http://schemas.openxmlformats.org/officeDocument/2006/relationships/slideLayout" Target="../slideLayouts/slideLayout1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 /><Relationship Id="rId1" Type="http://schemas.openxmlformats.org/officeDocument/2006/relationships/slideLayout" Target="../slideLayouts/slideLayout1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 /><Relationship Id="rId1" Type="http://schemas.openxmlformats.org/officeDocument/2006/relationships/slideLayout" Target="../slideLayouts/slideLayout1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 /><Relationship Id="rId1" Type="http://schemas.openxmlformats.org/officeDocument/2006/relationships/slideLayout" Target="../slideLayouts/slideLayout1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 /><Relationship Id="rId1" Type="http://schemas.openxmlformats.org/officeDocument/2006/relationships/slideLayout" Target="../slideLayouts/slideLayout1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 /><Relationship Id="rId1" Type="http://schemas.openxmlformats.org/officeDocument/2006/relationships/slideLayout" Target="../slideLayouts/slideLayout1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1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 /><Relationship Id="rId1" Type="http://schemas.openxmlformats.org/officeDocument/2006/relationships/slideLayout" Target="../slideLayouts/slideLayout1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 /><Relationship Id="rId1" Type="http://schemas.openxmlformats.org/officeDocument/2006/relationships/slideLayout" Target="../slideLayouts/slideLayout1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 /><Relationship Id="rId1" Type="http://schemas.openxmlformats.org/officeDocument/2006/relationships/slideLayout" Target="../slideLayouts/slideLayout1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 /><Relationship Id="rId1" Type="http://schemas.openxmlformats.org/officeDocument/2006/relationships/slideLayout" Target="../slideLayouts/slideLayout1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 /><Relationship Id="rId1" Type="http://schemas.openxmlformats.org/officeDocument/2006/relationships/slideLayout" Target="../slideLayouts/slideLayout1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 /><Relationship Id="rId1" Type="http://schemas.openxmlformats.org/officeDocument/2006/relationships/slideLayout" Target="../slideLayouts/slideLayout1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 /><Relationship Id="rId1" Type="http://schemas.openxmlformats.org/officeDocument/2006/relationships/slideLayout" Target="../slideLayouts/slideLayout1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 /><Relationship Id="rId1" Type="http://schemas.openxmlformats.org/officeDocument/2006/relationships/slideLayout" Target="../slideLayouts/slideLayout1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 /><Relationship Id="rId1" Type="http://schemas.openxmlformats.org/officeDocument/2006/relationships/slideLayout" Target="../slideLayouts/slideLayout1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1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 /><Relationship Id="rId1" Type="http://schemas.openxmlformats.org/officeDocument/2006/relationships/slideLayout" Target="../slideLayouts/slideLayout1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 /><Relationship Id="rId1" Type="http://schemas.openxmlformats.org/officeDocument/2006/relationships/slideLayout" Target="../slideLayouts/slideLayout1.xml" 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 /><Relationship Id="rId1" Type="http://schemas.openxmlformats.org/officeDocument/2006/relationships/slideLayout" Target="../slideLayouts/slideLayout1.xml" 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 /><Relationship Id="rId1" Type="http://schemas.openxmlformats.org/officeDocument/2006/relationships/slideLayout" Target="../slideLayouts/slideLayout1.xml" 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 /><Relationship Id="rId1" Type="http://schemas.openxmlformats.org/officeDocument/2006/relationships/slideLayout" Target="../slideLayouts/slideLayout1.xml" 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 /><Relationship Id="rId1" Type="http://schemas.openxmlformats.org/officeDocument/2006/relationships/slideLayout" Target="../slideLayouts/slideLayout1.xml" 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 /><Relationship Id="rId1" Type="http://schemas.openxmlformats.org/officeDocument/2006/relationships/slideLayout" Target="../slideLayouts/slideLayout1.xml" 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 /><Relationship Id="rId1" Type="http://schemas.openxmlformats.org/officeDocument/2006/relationships/slideLayout" Target="../slideLayouts/slideLayout1.xml" 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 /><Relationship Id="rId1" Type="http://schemas.openxmlformats.org/officeDocument/2006/relationships/slideLayout" Target="../slideLayouts/slideLayout1.xml" 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1.xml" 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 /><Relationship Id="rId1" Type="http://schemas.openxmlformats.org/officeDocument/2006/relationships/slideLayout" Target="../slideLayouts/slideLayout1.xml" 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 /><Relationship Id="rId1" Type="http://schemas.openxmlformats.org/officeDocument/2006/relationships/slideLayout" Target="../slideLayouts/slideLayout1.xml" 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 /><Relationship Id="rId1" Type="http://schemas.openxmlformats.org/officeDocument/2006/relationships/slideLayout" Target="../slideLayouts/slideLayout1.xml" 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 /><Relationship Id="rId1" Type="http://schemas.openxmlformats.org/officeDocument/2006/relationships/slideLayout" Target="../slideLayouts/slideLayout1.xml" 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 /><Relationship Id="rId1" Type="http://schemas.openxmlformats.org/officeDocument/2006/relationships/slideLayout" Target="../slideLayouts/slideLayout1.xml" 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 /><Relationship Id="rId1" Type="http://schemas.openxmlformats.org/officeDocument/2006/relationships/slideLayout" Target="../slideLayouts/slideLayout1.xml" 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 /><Relationship Id="rId1" Type="http://schemas.openxmlformats.org/officeDocument/2006/relationships/slideLayout" Target="../slideLayouts/slideLayout1.xml" 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 /><Relationship Id="rId1" Type="http://schemas.openxmlformats.org/officeDocument/2006/relationships/slideLayout" Target="../slideLayouts/slideLayout1.xml" 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 /><Relationship Id="rId1" Type="http://schemas.openxmlformats.org/officeDocument/2006/relationships/slideLayout" Target="../slideLayouts/slideLayout1.xml" 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1.xml" 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 /><Relationship Id="rId1" Type="http://schemas.openxmlformats.org/officeDocument/2006/relationships/slideLayout" Target="../slideLayouts/slideLayout1.xml" 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 /><Relationship Id="rId1" Type="http://schemas.openxmlformats.org/officeDocument/2006/relationships/slideLayout" Target="../slideLayouts/slideLayout1.xml" 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 /><Relationship Id="rId1" Type="http://schemas.openxmlformats.org/officeDocument/2006/relationships/slideLayout" Target="../slideLayouts/slideLayout1.xml" 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 /><Relationship Id="rId1" Type="http://schemas.openxmlformats.org/officeDocument/2006/relationships/slideLayout" Target="../slideLayouts/slideLayout1.xml" 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 /><Relationship Id="rId1" Type="http://schemas.openxmlformats.org/officeDocument/2006/relationships/slideLayout" Target="../slideLayouts/slideLayout1.xml" 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 /><Relationship Id="rId1" Type="http://schemas.openxmlformats.org/officeDocument/2006/relationships/slideLayout" Target="../slideLayouts/slideLayout1.xml" 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 /><Relationship Id="rId1" Type="http://schemas.openxmlformats.org/officeDocument/2006/relationships/slideLayout" Target="../slideLayouts/slideLayout1.xml" 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 /><Relationship Id="rId1" Type="http://schemas.openxmlformats.org/officeDocument/2006/relationships/slideLayout" Target="../slideLayouts/slideLayout1.xml" 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 /><Relationship Id="rId1" Type="http://schemas.openxmlformats.org/officeDocument/2006/relationships/slideLayout" Target="../slideLayouts/slideLayout1.xml" 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1.xml" 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 /><Relationship Id="rId1" Type="http://schemas.openxmlformats.org/officeDocument/2006/relationships/slideLayout" Target="../slideLayouts/slideLayout1.xml" 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 /><Relationship Id="rId1" Type="http://schemas.openxmlformats.org/officeDocument/2006/relationships/slideLayout" Target="../slideLayouts/slideLayout1.xml" 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 /><Relationship Id="rId1" Type="http://schemas.openxmlformats.org/officeDocument/2006/relationships/slideLayout" Target="../slideLayouts/slideLayout1.xml" 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Custom</PresentationFormat>
  <Paragraphs>0</Paragraphs>
  <Slides>83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Unknown User</cp:lastModifiedBy>
  <cp:revision>2</cp:revision>
  <dcterms:created xsi:type="dcterms:W3CDTF">2013-01-27T09:14:16Z</dcterms:created>
  <dcterms:modified xsi:type="dcterms:W3CDTF">2024-11-14T16:56:19Z</dcterms:modified>
  <cp:category/>
</cp:coreProperties>
</file>