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41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05BC-BA89-4740-A765-A4F1204D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Detecting Toxic comments 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AB7D-844A-FB4A-A137-4F0A970DC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Ryan Solava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0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05BC-BA89-4740-A765-A4F1204D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06365"/>
            <a:ext cx="7020747" cy="522963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Thank You!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643-ABB6-C04E-8800-B0EFD939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harassment &amp; 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55ED-4536-844E-9309-F72E3A4F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4724"/>
            <a:ext cx="9720073" cy="46832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YouTube is the second most trafficked site on the internet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Over 122 million daily active users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According to the CDC, 15.7% of high schoolers experienced online bullying over a 12 month period.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serious problem for online platforms</a:t>
            </a:r>
          </a:p>
        </p:txBody>
      </p:sp>
    </p:spTree>
    <p:extLst>
      <p:ext uri="{BB962C8B-B14F-4D97-AF65-F5344CB8AC3E}">
        <p14:creationId xmlns:p14="http://schemas.microsoft.com/office/powerpoint/2010/main" val="21404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643-ABB6-C04E-8800-B0EFD939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55ED-4536-844E-9309-F72E3A4F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4724"/>
            <a:ext cx="9720073" cy="46832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YouTube dataset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~3,500 YouTube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Pre-labelled as online harassment or not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Multi-platform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~160,000 comments from a variety of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Pre-labelled as online harassment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Kaggle, Twitter, Wikipedia, and YouTube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we train a model on a variety of platforms and apply it to one?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2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643-ABB6-C04E-8800-B0EFD939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55ED-4536-844E-9309-F72E3A4F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4724"/>
            <a:ext cx="9720073" cy="46832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NLP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Scikitlearn’s</a:t>
            </a:r>
            <a:r>
              <a:rPr lang="en-US" sz="2800" dirty="0"/>
              <a:t> LDA, </a:t>
            </a:r>
            <a:r>
              <a:rPr lang="en-US" sz="2800" dirty="0" err="1"/>
              <a:t>CountVectorizer</a:t>
            </a:r>
            <a:r>
              <a:rPr lang="en-US" sz="2800" dirty="0"/>
              <a:t> and TFIDF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Spacy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Scatterplot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/>
              <a:t> for Deep learning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Google </a:t>
            </a:r>
            <a:r>
              <a:rPr lang="en-US" sz="2800" dirty="0" err="1"/>
              <a:t>Colab</a:t>
            </a:r>
            <a:r>
              <a:rPr lang="en-US" sz="2800" dirty="0"/>
              <a:t> for GPU usage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11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643-ABB6-C04E-8800-B0EFD939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55ED-4536-844E-9309-F72E3A4F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3100"/>
            <a:ext cx="4685677" cy="4274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Xgboost</a:t>
            </a:r>
            <a:r>
              <a:rPr lang="en-US" dirty="0"/>
              <a:t> – Baseline NLP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8800"/>
                </a:solidFill>
              </a:rPr>
              <a:t>Feed forward </a:t>
            </a:r>
            <a:r>
              <a:rPr lang="en-US" dirty="0"/>
              <a:t>– NLP topics to small 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RNN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– RNN with no transfer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LSTM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RNN with transfer learning </a:t>
            </a:r>
          </a:p>
          <a:p>
            <a:pPr marL="0" indent="0">
              <a:buNone/>
            </a:pPr>
            <a:r>
              <a:rPr lang="en-US" dirty="0"/>
              <a:t>	(a variety of models)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DA6C0-0A3F-BD4F-BB4B-FCDE12D8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506239"/>
            <a:ext cx="5455921" cy="38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643-ABB6-C04E-8800-B0EFD939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55ED-4536-844E-9309-F72E3A4F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3100"/>
            <a:ext cx="4685677" cy="42748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Pre-trained embedding from Google news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One LSTM layer with 100 nodes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Two fully connected layers with 50 and 20 nodes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Dropout used during 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DA6C0-0A3F-BD4F-BB4B-FCDE12D8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523540"/>
            <a:ext cx="5455921" cy="38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643-ABB6-C04E-8800-B0EFD939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9450196" cy="1499616"/>
          </a:xfrm>
        </p:spPr>
        <p:txBody>
          <a:bodyPr>
            <a:normAutofit/>
          </a:bodyPr>
          <a:lstStyle/>
          <a:p>
            <a:r>
              <a:rPr lang="en-US" dirty="0"/>
              <a:t>Confusion Matrix for </a:t>
            </a:r>
            <a:r>
              <a:rPr lang="en-US" dirty="0" err="1"/>
              <a:t>multI</a:t>
            </a:r>
            <a:r>
              <a:rPr lang="en-US" dirty="0"/>
              <a:t>-platform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3538F1-542F-214E-BA7B-4978FFB5C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29046"/>
              </p:ext>
            </p:extLst>
          </p:nvPr>
        </p:nvGraphicFramePr>
        <p:xfrm>
          <a:off x="1717675" y="2084832"/>
          <a:ext cx="8127999" cy="3276029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22245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48109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506901"/>
                    </a:ext>
                  </a:extLst>
                </a:gridCol>
              </a:tblGrid>
              <a:tr h="10814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60738"/>
                  </a:ext>
                </a:extLst>
              </a:tr>
              <a:tr h="108146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27138</a:t>
                      </a:r>
                      <a:endParaRPr lang="en-US" sz="6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1675</a:t>
                      </a:r>
                      <a:endParaRPr lang="en-US" sz="66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71881"/>
                  </a:ext>
                </a:extLst>
              </a:tr>
              <a:tr h="108146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812</a:t>
                      </a:r>
                      <a:endParaRPr lang="en-US" sz="66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2312</a:t>
                      </a:r>
                      <a:endParaRPr lang="en-US" sz="6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1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1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643-ABB6-C04E-8800-B0EFD939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10334434" cy="1499616"/>
          </a:xfrm>
        </p:spPr>
        <p:txBody>
          <a:bodyPr>
            <a:normAutofit/>
          </a:bodyPr>
          <a:lstStyle/>
          <a:p>
            <a:r>
              <a:rPr lang="en-US" dirty="0"/>
              <a:t>Confusion Matrix when applied to </a:t>
            </a:r>
            <a:r>
              <a:rPr lang="en-US" dirty="0" err="1"/>
              <a:t>Youtube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3538F1-542F-214E-BA7B-4978FFB5C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35238"/>
              </p:ext>
            </p:extLst>
          </p:nvPr>
        </p:nvGraphicFramePr>
        <p:xfrm>
          <a:off x="1717675" y="2084832"/>
          <a:ext cx="8127999" cy="3276029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22245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48109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506901"/>
                    </a:ext>
                  </a:extLst>
                </a:gridCol>
              </a:tblGrid>
              <a:tr h="10814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60738"/>
                  </a:ext>
                </a:extLst>
              </a:tr>
              <a:tr h="108146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1993</a:t>
                      </a:r>
                      <a:endParaRPr lang="en-US" sz="6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1054</a:t>
                      </a:r>
                      <a:endParaRPr lang="en-US" sz="66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71881"/>
                  </a:ext>
                </a:extLst>
              </a:tr>
              <a:tr h="108146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230</a:t>
                      </a:r>
                      <a:endParaRPr lang="en-US" sz="66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187</a:t>
                      </a:r>
                      <a:endParaRPr lang="en-US" sz="6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1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1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643-ABB6-C04E-8800-B0EFD939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55ED-4536-844E-9309-F72E3A4F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4724"/>
            <a:ext cx="9720073" cy="46832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Deep learning outperforms NLP models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Model still has too low recall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Cultural differences in platforms greatly affect performance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181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243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Tw Cen MT</vt:lpstr>
      <vt:lpstr>Tw Cen MT Condensed</vt:lpstr>
      <vt:lpstr>Wingdings 3</vt:lpstr>
      <vt:lpstr>Integral</vt:lpstr>
      <vt:lpstr>Detecting Toxic comments  with Deep Learning</vt:lpstr>
      <vt:lpstr>Online harassment &amp; Youtube</vt:lpstr>
      <vt:lpstr>Data Sources</vt:lpstr>
      <vt:lpstr>Tools</vt:lpstr>
      <vt:lpstr>Models</vt:lpstr>
      <vt:lpstr>Final Model</vt:lpstr>
      <vt:lpstr>Confusion Matrix for multI-platform</vt:lpstr>
      <vt:lpstr>Confusion Matrix when applied to Youtube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Toxic comments  with Deep Learning</dc:title>
  <dc:creator>Ryan Solava</dc:creator>
  <cp:lastModifiedBy>Ryan Solava</cp:lastModifiedBy>
  <cp:revision>3</cp:revision>
  <dcterms:created xsi:type="dcterms:W3CDTF">2022-04-20T01:37:12Z</dcterms:created>
  <dcterms:modified xsi:type="dcterms:W3CDTF">2022-04-20T02:26:51Z</dcterms:modified>
</cp:coreProperties>
</file>