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0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9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DB11-B0C3-9B4E-92FA-38ADED60A06A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73F5-70EF-AB47-BC48-EDD674E3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8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D79-1734-AD49-BEDA-AAFE58D2E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GAME FOR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67D0-8937-D640-B0A6-6F59E2D51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Solava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B71F-A03E-F649-9BA8-B133361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GAME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15FE-DAF1-6D4F-B87C-837A4FB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 100,000 board games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Thousands of new games every year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How can you find a game that suits you?</a:t>
            </a:r>
          </a:p>
        </p:txBody>
      </p:sp>
    </p:spTree>
    <p:extLst>
      <p:ext uri="{BB962C8B-B14F-4D97-AF65-F5344CB8AC3E}">
        <p14:creationId xmlns:p14="http://schemas.microsoft.com/office/powerpoint/2010/main" val="5238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B71F-A03E-F649-9BA8-B133361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A5D31-ED88-5F45-98E5-C92058917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04" b="30256"/>
          <a:stretch/>
        </p:blipFill>
        <p:spPr>
          <a:xfrm>
            <a:off x="478485" y="2185988"/>
            <a:ext cx="11437820" cy="3586163"/>
          </a:xfrm>
        </p:spPr>
      </p:pic>
    </p:spTree>
    <p:extLst>
      <p:ext uri="{BB962C8B-B14F-4D97-AF65-F5344CB8AC3E}">
        <p14:creationId xmlns:p14="http://schemas.microsoft.com/office/powerpoint/2010/main" val="37612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B71F-A03E-F649-9BA8-B133361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15FE-DAF1-6D4F-B87C-837A4FB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give a recommendation need a measure of similarity</a:t>
            </a:r>
          </a:p>
          <a:p>
            <a:r>
              <a:rPr lang="en-US" sz="3600" dirty="0"/>
              <a:t>Three components</a:t>
            </a:r>
          </a:p>
          <a:p>
            <a:pPr lvl="1"/>
            <a:r>
              <a:rPr lang="en-US" sz="3400" dirty="0"/>
              <a:t>Similarity of descriptions (using cosine similarity of topics after LDA decomposition)</a:t>
            </a:r>
          </a:p>
          <a:p>
            <a:pPr lvl="1"/>
            <a:r>
              <a:rPr lang="en-US" sz="3400" dirty="0"/>
              <a:t>Jaccard similarity of publishers and designers</a:t>
            </a:r>
          </a:p>
          <a:p>
            <a:pPr lvl="1"/>
            <a:r>
              <a:rPr lang="en-US" sz="3400" dirty="0"/>
              <a:t>Jaccard similarity of mechanics and genres</a:t>
            </a:r>
          </a:p>
        </p:txBody>
      </p:sp>
    </p:spTree>
    <p:extLst>
      <p:ext uri="{BB962C8B-B14F-4D97-AF65-F5344CB8AC3E}">
        <p14:creationId xmlns:p14="http://schemas.microsoft.com/office/powerpoint/2010/main" val="8456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B71F-A03E-F649-9BA8-B133361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15FE-DAF1-6D4F-B87C-837A4FB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41893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B71F-A03E-F649-9BA8-B133361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15FE-DAF1-6D4F-B87C-837A4FB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Automate data collection and processing (with </a:t>
            </a:r>
            <a:r>
              <a:rPr lang="en-US" sz="3600" dirty="0" err="1"/>
              <a:t>chron</a:t>
            </a:r>
            <a:r>
              <a:rPr lang="en-US" sz="3600" dirty="0"/>
              <a:t>)</a:t>
            </a:r>
          </a:p>
          <a:p>
            <a:endParaRPr lang="en-US" sz="3600" dirty="0"/>
          </a:p>
          <a:p>
            <a:r>
              <a:rPr lang="en-US" sz="3600" dirty="0"/>
              <a:t>Improve visuals (add images, consider Flask)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01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D79-1734-AD49-BEDA-AAFE58D2E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67D0-8937-D640-B0A6-6F59E2D51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165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{2E33A010-39F3-4D4C-98C8-CF7B603F6A1C}tf10001079</Template>
  <TotalTime>11</TotalTime>
  <Words>99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 GAME FOR EVERYONE</vt:lpstr>
      <vt:lpstr>BOARD GAME RECOMMENDER</vt:lpstr>
      <vt:lpstr>PIPELINE</vt:lpstr>
      <vt:lpstr>Similarity Score</vt:lpstr>
      <vt:lpstr>Web Application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Solava</dc:creator>
  <cp:lastModifiedBy>Ryan Solava</cp:lastModifiedBy>
  <cp:revision>8</cp:revision>
  <dcterms:created xsi:type="dcterms:W3CDTF">2022-05-18T03:36:48Z</dcterms:created>
  <dcterms:modified xsi:type="dcterms:W3CDTF">2022-05-18T03:48:36Z</dcterms:modified>
</cp:coreProperties>
</file>