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64" r:id="rId5"/>
    <p:sldId id="269" r:id="rId6"/>
    <p:sldId id="259" r:id="rId7"/>
    <p:sldId id="260" r:id="rId8"/>
    <p:sldId id="261" r:id="rId9"/>
    <p:sldId id="268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0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4CABC4-F03B-4610-99BF-4110EC6922A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AC0215-DCC3-4181-B164-92DFE80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055-5D23-4FBF-953C-0B1A20F1C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Helm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F47B3-FEB0-4FC1-BDA9-8038D6377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FD7D-91A4-4FDE-9DFB-0A12D430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CD4E-2D70-485E-8CBF-CBC49467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8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BAA2-60F8-44A9-83E1-D2794205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319" y="2552700"/>
            <a:ext cx="10018713" cy="1752599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420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7AA6-2FA8-4BB8-8256-F72D96E7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ED32-21DC-436B-B9B3-52C75357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helm?</a:t>
            </a:r>
          </a:p>
          <a:p>
            <a:r>
              <a:rPr lang="en-US" dirty="0"/>
              <a:t>What are helm charts?</a:t>
            </a:r>
          </a:p>
          <a:p>
            <a:r>
              <a:rPr lang="en-US" dirty="0"/>
              <a:t>Why use helm charts?</a:t>
            </a:r>
          </a:p>
          <a:p>
            <a:r>
              <a:rPr lang="en-US" dirty="0"/>
              <a:t>The Chart File Structure</a:t>
            </a:r>
          </a:p>
          <a:p>
            <a:r>
              <a:rPr lang="en-US" dirty="0"/>
              <a:t>Helm Commands</a:t>
            </a:r>
          </a:p>
          <a:p>
            <a:r>
              <a:rPr lang="en-US" dirty="0"/>
              <a:t>Deploy an application using </a:t>
            </a:r>
            <a:r>
              <a:rPr lang="en-US" dirty="0" err="1"/>
              <a:t>kubernetes</a:t>
            </a:r>
            <a:r>
              <a:rPr lang="en-US" dirty="0"/>
              <a:t> helm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C8B2-4F36-4390-A470-2B72DA7F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2217"/>
            <a:ext cx="10018713" cy="1752599"/>
          </a:xfrm>
        </p:spPr>
        <p:txBody>
          <a:bodyPr/>
          <a:lstStyle/>
          <a:p>
            <a:r>
              <a:rPr lang="en-US" b="1" dirty="0"/>
              <a:t>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E5BC-A535-4729-BAAD-7F595D31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4816"/>
            <a:ext cx="10018713" cy="4273825"/>
          </a:xfrm>
        </p:spPr>
        <p:txBody>
          <a:bodyPr>
            <a:normAutofit/>
          </a:bodyPr>
          <a:lstStyle/>
          <a:p>
            <a:r>
              <a:rPr lang="en-US" b="1" dirty="0"/>
              <a:t>Helm</a:t>
            </a:r>
            <a:r>
              <a:rPr lang="en-US" dirty="0"/>
              <a:t> is a open source tool for packaging, install and update — Kubernetes Resources.</a:t>
            </a:r>
            <a:endParaRPr lang="en-US" b="1" dirty="0"/>
          </a:p>
          <a:p>
            <a:r>
              <a:rPr lang="en-US" dirty="0"/>
              <a:t>Helm == Linux “</a:t>
            </a:r>
            <a:r>
              <a:rPr lang="en-US" b="1" dirty="0"/>
              <a:t>yum</a:t>
            </a:r>
            <a:r>
              <a:rPr lang="en-US" dirty="0"/>
              <a:t>” , “</a:t>
            </a:r>
            <a:r>
              <a:rPr lang="en-US" b="1" dirty="0"/>
              <a:t>apt</a:t>
            </a:r>
            <a:r>
              <a:rPr lang="en-US" dirty="0"/>
              <a:t>” package manager</a:t>
            </a:r>
          </a:p>
          <a:p>
            <a:r>
              <a:rPr lang="en-US" dirty="0"/>
              <a:t> It allows describing the application structure through convenient helm-charts and managing it with simple commands.</a:t>
            </a:r>
          </a:p>
        </p:txBody>
      </p:sp>
    </p:spTree>
    <p:extLst>
      <p:ext uri="{BB962C8B-B14F-4D97-AF65-F5344CB8AC3E}">
        <p14:creationId xmlns:p14="http://schemas.microsoft.com/office/powerpoint/2010/main" val="18237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7159-FC87-436C-89B1-11F57997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0" y="190500"/>
            <a:ext cx="10018713" cy="1752599"/>
          </a:xfrm>
        </p:spPr>
        <p:txBody>
          <a:bodyPr/>
          <a:lstStyle/>
          <a:p>
            <a:r>
              <a:rPr lang="en-US" b="1" dirty="0"/>
              <a:t>Helm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CE4D-4DB0-4A0E-ADF0-18D748E9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80" y="1646581"/>
            <a:ext cx="10018713" cy="312420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Chart”is</a:t>
            </a:r>
            <a:r>
              <a:rPr lang="en-US" dirty="0"/>
              <a:t> a Helm’s packaging format</a:t>
            </a:r>
          </a:p>
          <a:p>
            <a:r>
              <a:rPr lang="en-US" dirty="0"/>
              <a:t>Chart is a collection of files (related set of </a:t>
            </a:r>
            <a:r>
              <a:rPr lang="en-US" dirty="0" err="1"/>
              <a:t>Kube</a:t>
            </a:r>
            <a:r>
              <a:rPr lang="en-US" dirty="0"/>
              <a:t> resources)</a:t>
            </a:r>
          </a:p>
          <a:p>
            <a:r>
              <a:rPr lang="en-US" dirty="0"/>
              <a:t>A Chart is a folder which contains: chart (metadata), template(manifest of Kubernetes Resource), values (CPU, RAM, Docker Image name)</a:t>
            </a:r>
          </a:p>
        </p:txBody>
      </p:sp>
    </p:spTree>
    <p:extLst>
      <p:ext uri="{BB962C8B-B14F-4D97-AF65-F5344CB8AC3E}">
        <p14:creationId xmlns:p14="http://schemas.microsoft.com/office/powerpoint/2010/main" val="421815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BE55-8417-48A5-966C-F6B80EF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benefits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AutoShape 4" descr="https://cdn-images-1.medium.com/max/1200/1*FVbAK1YlTiduRPYirjKG-A.jpeg">
            <a:extLst>
              <a:ext uri="{FF2B5EF4-FFF2-40B4-BE49-F238E27FC236}">
                <a16:creationId xmlns:a16="http://schemas.microsoft.com/office/drawing/2014/main" id="{870E43AF-C6EE-49BD-AFF3-1F932C5BAA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cdn-images-1.medium.com/max/1200/1*FVbAK1YlTiduRPYirjKG-A.jpeg">
            <a:extLst>
              <a:ext uri="{FF2B5EF4-FFF2-40B4-BE49-F238E27FC236}">
                <a16:creationId xmlns:a16="http://schemas.microsoft.com/office/drawing/2014/main" id="{31426E95-DA96-4B0A-8447-47004C51E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87355-03C6-4AC9-80B5-F44FBDB0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49" y="1758462"/>
            <a:ext cx="8998974" cy="44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E7FD-CD0F-4C53-A8B8-2DD3B3FB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Chart File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0513-A84A-43B2-A786-951E5426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461" y="2110966"/>
            <a:ext cx="8737863" cy="762001"/>
          </a:xfrm>
        </p:spPr>
        <p:txBody>
          <a:bodyPr/>
          <a:lstStyle/>
          <a:p>
            <a:r>
              <a:rPr lang="en-US" dirty="0"/>
              <a:t>A chart is organized as a collection of files inside of a directory.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71607-EDCE-455B-AB81-1E02524D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27" y="3035424"/>
            <a:ext cx="9209582" cy="27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1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D461-A585-4400-9F95-2F9F3742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Chart.yaml</a:t>
            </a:r>
            <a:r>
              <a:rPr lang="en-US" b="1" dirty="0"/>
              <a:t> 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68C2-0C21-48E7-878C-D72620C8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102" y="1895061"/>
            <a:ext cx="10018713" cy="4452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apiVersion</a:t>
            </a:r>
            <a:r>
              <a:rPr lang="en-US" dirty="0"/>
              <a:t>: The chart API version, always "v1" (required)</a:t>
            </a:r>
          </a:p>
          <a:p>
            <a:pPr marL="0" indent="0">
              <a:buNone/>
            </a:pPr>
            <a:r>
              <a:rPr lang="en-US" b="1" dirty="0"/>
              <a:t>name</a:t>
            </a:r>
            <a:r>
              <a:rPr lang="en-US" dirty="0"/>
              <a:t>: The name of the chart (required)</a:t>
            </a:r>
          </a:p>
          <a:p>
            <a:pPr marL="0" indent="0">
              <a:buNone/>
            </a:pPr>
            <a:r>
              <a:rPr lang="en-US" b="1" dirty="0"/>
              <a:t>version</a:t>
            </a:r>
            <a:r>
              <a:rPr lang="en-US" dirty="0"/>
              <a:t>: A </a:t>
            </a:r>
            <a:r>
              <a:rPr lang="en-US" dirty="0" err="1"/>
              <a:t>SemVer</a:t>
            </a:r>
            <a:r>
              <a:rPr lang="en-US" dirty="0"/>
              <a:t> 2 version (required)</a:t>
            </a:r>
          </a:p>
          <a:p>
            <a:pPr marL="0" indent="0">
              <a:buNone/>
            </a:pPr>
            <a:r>
              <a:rPr lang="en-US" b="1" dirty="0" err="1"/>
              <a:t>kubeVersion</a:t>
            </a:r>
            <a:r>
              <a:rPr lang="en-US" dirty="0"/>
              <a:t>: A </a:t>
            </a:r>
            <a:r>
              <a:rPr lang="en-US" dirty="0" err="1"/>
              <a:t>SemVer</a:t>
            </a:r>
            <a:r>
              <a:rPr lang="en-US" dirty="0"/>
              <a:t> range of compatible Kubernetes versions (optional)</a:t>
            </a:r>
          </a:p>
          <a:p>
            <a:pPr marL="0" indent="0">
              <a:buNone/>
            </a:pPr>
            <a:r>
              <a:rPr lang="en-US" b="1" dirty="0"/>
              <a:t>description</a:t>
            </a:r>
            <a:r>
              <a:rPr lang="en-US" dirty="0"/>
              <a:t>: A single-sentence description of this project (optional)</a:t>
            </a:r>
          </a:p>
          <a:p>
            <a:pPr marL="0" indent="0">
              <a:buNone/>
            </a:pPr>
            <a:r>
              <a:rPr lang="en-US" b="1" dirty="0"/>
              <a:t>keywords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- A list of keywords about this project (optional)</a:t>
            </a:r>
          </a:p>
          <a:p>
            <a:pPr marL="0" indent="0">
              <a:buNone/>
            </a:pPr>
            <a:r>
              <a:rPr lang="en-US" b="1" dirty="0"/>
              <a:t>home</a:t>
            </a:r>
            <a:r>
              <a:rPr lang="en-US" dirty="0"/>
              <a:t>: The URL of this project's home page (optional)</a:t>
            </a:r>
          </a:p>
          <a:p>
            <a:pPr marL="0" indent="0">
              <a:buNone/>
            </a:pPr>
            <a:r>
              <a:rPr lang="en-US" b="1" dirty="0"/>
              <a:t>sources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- A list of URLs to source code for this project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26417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6B16-AF33-4374-8D5F-DF07AA8E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Chart.yaml</a:t>
            </a:r>
            <a:r>
              <a:rPr lang="en-US" b="1" dirty="0"/>
              <a:t> File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cont</a:t>
            </a:r>
            <a:r>
              <a:rPr lang="en-US" b="1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1002-E347-4DDB-A628-DC110DFF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849" y="2226365"/>
            <a:ext cx="10018713" cy="40949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maintainers</a:t>
            </a:r>
            <a:r>
              <a:rPr lang="en-US" dirty="0"/>
              <a:t>: # (optional)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b="1" dirty="0"/>
              <a:t>name</a:t>
            </a:r>
            <a:r>
              <a:rPr lang="en-US" dirty="0"/>
              <a:t>: The maintainer's name (required for each maintainer)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email</a:t>
            </a:r>
            <a:r>
              <a:rPr lang="en-US" dirty="0"/>
              <a:t>: The maintainer's email (optional for each maintainer)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url</a:t>
            </a:r>
            <a:r>
              <a:rPr lang="en-US" dirty="0"/>
              <a:t>: A URL for the maintainer (optional for each maintainer)</a:t>
            </a:r>
          </a:p>
          <a:p>
            <a:pPr marL="0" indent="0">
              <a:buNone/>
            </a:pPr>
            <a:r>
              <a:rPr lang="en-US" b="1" dirty="0"/>
              <a:t>engine</a:t>
            </a:r>
            <a:r>
              <a:rPr lang="en-US" dirty="0"/>
              <a:t>: </a:t>
            </a:r>
            <a:r>
              <a:rPr lang="en-US" dirty="0" err="1"/>
              <a:t>gotpl</a:t>
            </a:r>
            <a:r>
              <a:rPr lang="en-US" dirty="0"/>
              <a:t> # The name of the template engine (optional, defaults to </a:t>
            </a:r>
            <a:r>
              <a:rPr lang="en-US" dirty="0" err="1"/>
              <a:t>gotpl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icon</a:t>
            </a:r>
            <a:r>
              <a:rPr lang="en-US" dirty="0"/>
              <a:t>: A URL to an SVG or PNG image to be used as an icon (optional).</a:t>
            </a:r>
          </a:p>
          <a:p>
            <a:pPr marL="0" indent="0">
              <a:buNone/>
            </a:pPr>
            <a:r>
              <a:rPr lang="en-US" b="1" dirty="0" err="1"/>
              <a:t>appVersion</a:t>
            </a:r>
            <a:r>
              <a:rPr lang="en-US" dirty="0"/>
              <a:t>: The version of the app that this contains (optional). This needn't be </a:t>
            </a:r>
            <a:r>
              <a:rPr lang="en-US" dirty="0" err="1"/>
              <a:t>SemVer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deprecated</a:t>
            </a:r>
            <a:r>
              <a:rPr lang="en-US" dirty="0"/>
              <a:t>: Whether this chart is deprecated (optional,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/>
              <a:t>tillerVersion</a:t>
            </a:r>
            <a:r>
              <a:rPr lang="en-US" dirty="0"/>
              <a:t>: The version of Tiller that this chart requires. This should be expressed as a </a:t>
            </a:r>
            <a:r>
              <a:rPr lang="en-US" dirty="0" err="1"/>
              <a:t>SemVer</a:t>
            </a:r>
            <a:r>
              <a:rPr lang="en-US" dirty="0"/>
              <a:t> range: "&gt;2.0.0" (optional)</a:t>
            </a:r>
          </a:p>
        </p:txBody>
      </p:sp>
    </p:spTree>
    <p:extLst>
      <p:ext uri="{BB962C8B-B14F-4D97-AF65-F5344CB8AC3E}">
        <p14:creationId xmlns:p14="http://schemas.microsoft.com/office/powerpoint/2010/main" val="380370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0486-7034-4A65-8C0F-7DEADEE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53" y="83235"/>
            <a:ext cx="10018713" cy="1752599"/>
          </a:xfrm>
        </p:spPr>
        <p:txBody>
          <a:bodyPr/>
          <a:lstStyle/>
          <a:p>
            <a:r>
              <a:rPr lang="en-US" dirty="0"/>
              <a:t>Helm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A7D90-EC3A-4BFE-A69E-4F59D1340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22" y="1783080"/>
            <a:ext cx="9643234" cy="4389120"/>
          </a:xfrm>
        </p:spPr>
      </p:pic>
    </p:spTree>
    <p:extLst>
      <p:ext uri="{BB962C8B-B14F-4D97-AF65-F5344CB8AC3E}">
        <p14:creationId xmlns:p14="http://schemas.microsoft.com/office/powerpoint/2010/main" val="2492958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4487</TotalTime>
  <Words>365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Helm Charts</vt:lpstr>
      <vt:lpstr>Agenda</vt:lpstr>
      <vt:lpstr>Helm</vt:lpstr>
      <vt:lpstr>Helm Charts</vt:lpstr>
      <vt:lpstr>Helm benefits </vt:lpstr>
      <vt:lpstr>The Chart File Structure </vt:lpstr>
      <vt:lpstr>The Chart.yaml File </vt:lpstr>
      <vt:lpstr>The Chart.yaml File (cont…)</vt:lpstr>
      <vt:lpstr>Helm Commands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Charts</dc:title>
  <dc:creator>Sadhvi Nayak</dc:creator>
  <cp:lastModifiedBy>Rajbir Sood</cp:lastModifiedBy>
  <cp:revision>28</cp:revision>
  <dcterms:created xsi:type="dcterms:W3CDTF">2018-09-18T06:44:59Z</dcterms:created>
  <dcterms:modified xsi:type="dcterms:W3CDTF">2019-01-08T06:43:56Z</dcterms:modified>
</cp:coreProperties>
</file>