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5FEA-ECC0-4402-BD84-9E39CAA10A2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FB8B-B143-40DA-B7B9-C220B685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rudential-life-insurance-assess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the Prudential Data 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Soohoo</a:t>
            </a:r>
          </a:p>
          <a:p>
            <a:r>
              <a:rPr lang="en-US" dirty="0" smtClean="0"/>
              <a:t>1/11/2016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analyze data from the given data set from the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Link to page-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www.kaggle.com/c/prudential-life-insurance-assessment</a:t>
            </a:r>
            <a:endParaRPr lang="en-US" dirty="0" smtClean="0"/>
          </a:p>
          <a:p>
            <a:r>
              <a:rPr lang="en-US" dirty="0" smtClean="0"/>
              <a:t>Two main sets- the test and train set</a:t>
            </a:r>
          </a:p>
          <a:p>
            <a:r>
              <a:rPr lang="en-US" dirty="0" smtClean="0"/>
              <a:t>Third set is the submission for submitting to </a:t>
            </a:r>
            <a:r>
              <a:rPr lang="en-US" dirty="0" err="1" smtClean="0"/>
              <a:t>Kaggle</a:t>
            </a:r>
            <a:r>
              <a:rPr lang="en-US" dirty="0" smtClean="0"/>
              <a:t> for scoring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3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</a:t>
            </a:r>
            <a:r>
              <a:rPr lang="en-US" dirty="0" err="1" smtClean="0"/>
              <a:t>Kaggle</a:t>
            </a:r>
            <a:r>
              <a:rPr lang="en-US" dirty="0" smtClean="0"/>
              <a:t> site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response variable has 8 possible ratings.  Each application is characterized by a tuple (</a:t>
            </a:r>
            <a:r>
              <a:rPr lang="en-US" dirty="0" err="1" smtClean="0"/>
              <a:t>ea,eb</a:t>
            </a:r>
            <a:r>
              <a:rPr lang="en-US" dirty="0" smtClean="0"/>
              <a:t>), which corresponds to its scores by Rater A (actual risk) and Rater B (predicted risk).  The quadratic weighted kappa is calculated as follows.</a:t>
            </a:r>
          </a:p>
          <a:p>
            <a:endParaRPr lang="en-US" dirty="0" smtClean="0"/>
          </a:p>
          <a:p>
            <a:r>
              <a:rPr lang="en-US" dirty="0" smtClean="0"/>
              <a:t>First, an N x N histogram matrix O is constructed, such that </a:t>
            </a:r>
            <a:r>
              <a:rPr lang="en-US" dirty="0" err="1" smtClean="0"/>
              <a:t>Oi,j</a:t>
            </a:r>
            <a:r>
              <a:rPr lang="en-US" dirty="0" smtClean="0"/>
              <a:t> corresponds to the number of applications that received a rating </a:t>
            </a:r>
            <a:r>
              <a:rPr lang="en-US" dirty="0" err="1" smtClean="0"/>
              <a:t>i</a:t>
            </a:r>
            <a:r>
              <a:rPr lang="en-US" dirty="0" smtClean="0"/>
              <a:t> by A and a rating j by B. An N-by-N matrix of weights, w, is calculated based on the difference between raters' scores:</a:t>
            </a:r>
          </a:p>
          <a:p>
            <a:r>
              <a:rPr lang="en-US" dirty="0" err="1" smtClean="0"/>
              <a:t>wi,j</a:t>
            </a:r>
            <a:r>
              <a:rPr lang="en-US" dirty="0" smtClean="0"/>
              <a:t>=(</a:t>
            </a:r>
            <a:r>
              <a:rPr lang="en-US" dirty="0" err="1" smtClean="0"/>
              <a:t>i</a:t>
            </a:r>
            <a:r>
              <a:rPr lang="en-US" dirty="0" smtClean="0"/>
              <a:t>−j)2(N−1)2</a:t>
            </a:r>
          </a:p>
          <a:p>
            <a:r>
              <a:rPr lang="en-US" dirty="0" smtClean="0"/>
              <a:t>We want to calculate the response rating and graph those as a predictor of likelihood of users purchasing insurance. Metrics include employment </a:t>
            </a:r>
            <a:r>
              <a:rPr lang="en-US" dirty="0" err="1" smtClean="0"/>
              <a:t>status,health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/>
              <a:t>coding with the </a:t>
            </a:r>
            <a:r>
              <a:rPr lang="en-US" dirty="0" smtClean="0"/>
              <a:t>pandas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200" b="1" dirty="0" smtClean="0"/>
              <a:t># Imports- Using SK LEARN to initialize data sets </a:t>
            </a:r>
          </a:p>
          <a:p>
            <a:r>
              <a:rPr lang="en-US" sz="3200" b="1" dirty="0" smtClean="0"/>
              <a:t># pandas</a:t>
            </a:r>
          </a:p>
          <a:p>
            <a:r>
              <a:rPr lang="en-US" sz="3200" b="1" dirty="0" smtClean="0"/>
              <a:t>import pandas as </a:t>
            </a:r>
            <a:r>
              <a:rPr lang="en-US" sz="3200" b="1" dirty="0" err="1" smtClean="0"/>
              <a:t>pd</a:t>
            </a:r>
            <a:endParaRPr lang="en-US" sz="3200" b="1" dirty="0" smtClean="0"/>
          </a:p>
          <a:p>
            <a:r>
              <a:rPr lang="en-US" sz="3200" b="1" dirty="0" smtClean="0"/>
              <a:t>from pandas import </a:t>
            </a:r>
            <a:r>
              <a:rPr lang="en-US" sz="3200" b="1" dirty="0" err="1" smtClean="0"/>
              <a:t>Series,DataFrame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# </a:t>
            </a:r>
            <a:r>
              <a:rPr lang="en-US" sz="3200" b="1" dirty="0" err="1" smtClean="0"/>
              <a:t>numpy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matplotlib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seaborn</a:t>
            </a:r>
            <a:r>
              <a:rPr lang="en-US" sz="3200" b="1" dirty="0"/>
              <a:t> </a:t>
            </a:r>
            <a:r>
              <a:rPr lang="en-US" sz="3200" b="1" dirty="0" smtClean="0"/>
              <a:t>for calculations </a:t>
            </a:r>
          </a:p>
          <a:p>
            <a:r>
              <a:rPr lang="en-US" sz="3200" b="1" dirty="0" smtClean="0"/>
              <a:t>import </a:t>
            </a:r>
            <a:r>
              <a:rPr lang="en-US" sz="3200" b="1" dirty="0" err="1" smtClean="0"/>
              <a:t>numpy</a:t>
            </a:r>
            <a:r>
              <a:rPr lang="en-US" sz="3200" b="1" dirty="0" smtClean="0"/>
              <a:t> as np</a:t>
            </a:r>
          </a:p>
          <a:p>
            <a:r>
              <a:rPr lang="en-US" sz="3200" b="1" dirty="0" smtClean="0"/>
              <a:t>import </a:t>
            </a:r>
            <a:r>
              <a:rPr lang="en-US" sz="3200" b="1" dirty="0" err="1" smtClean="0"/>
              <a:t>matplotlib.pyplot</a:t>
            </a:r>
            <a:r>
              <a:rPr lang="en-US" sz="3200" b="1" dirty="0" smtClean="0"/>
              <a:t> as </a:t>
            </a:r>
            <a:r>
              <a:rPr lang="en-US" sz="3200" b="1" dirty="0" err="1" smtClean="0"/>
              <a:t>plt</a:t>
            </a:r>
            <a:endParaRPr lang="en-US" sz="3200" b="1" dirty="0" smtClean="0"/>
          </a:p>
          <a:p>
            <a:r>
              <a:rPr lang="en-US" sz="3200" b="1" dirty="0" smtClean="0"/>
              <a:t>import </a:t>
            </a:r>
            <a:r>
              <a:rPr lang="en-US" sz="3200" b="1" dirty="0" err="1" smtClean="0"/>
              <a:t>seaborn</a:t>
            </a:r>
            <a:r>
              <a:rPr lang="en-US" sz="3200" b="1" dirty="0" smtClean="0"/>
              <a:t> as </a:t>
            </a:r>
            <a:r>
              <a:rPr lang="en-US" sz="3200" b="1" dirty="0" err="1" smtClean="0"/>
              <a:t>sns</a:t>
            </a:r>
            <a:endParaRPr lang="en-US" sz="3200" b="1" dirty="0" smtClean="0"/>
          </a:p>
          <a:p>
            <a:r>
              <a:rPr lang="en-US" sz="3200" b="1" dirty="0" err="1" smtClean="0"/>
              <a:t>sns.set_style</a:t>
            </a:r>
            <a:r>
              <a:rPr lang="en-US" sz="3200" b="1" dirty="0" smtClean="0"/>
              <a:t>('</a:t>
            </a:r>
            <a:r>
              <a:rPr lang="en-US" sz="3200" b="1" dirty="0" err="1" smtClean="0"/>
              <a:t>whitegrid</a:t>
            </a:r>
            <a:r>
              <a:rPr lang="en-US" sz="3200" b="1" dirty="0" smtClean="0"/>
              <a:t>')</a:t>
            </a:r>
          </a:p>
          <a:p>
            <a:r>
              <a:rPr lang="en-US" sz="3200" b="1" dirty="0" smtClean="0"/>
              <a:t>%</a:t>
            </a:r>
            <a:r>
              <a:rPr lang="en-US" sz="3200" b="1" dirty="0" err="1" smtClean="0"/>
              <a:t>matplotlib</a:t>
            </a:r>
            <a:r>
              <a:rPr lang="en-US" sz="3200" b="1" dirty="0" smtClean="0"/>
              <a:t> inline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# machine learning as we have to use multiple regression sets to classify multiple columns of data </a:t>
            </a:r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sklearn.linear_model</a:t>
            </a:r>
            <a:r>
              <a:rPr lang="en-US" sz="3200" b="1" dirty="0" smtClean="0"/>
              <a:t> import </a:t>
            </a:r>
            <a:r>
              <a:rPr lang="en-US" sz="3200" b="1" dirty="0" err="1" smtClean="0"/>
              <a:t>LogisticRegression</a:t>
            </a:r>
            <a:endParaRPr lang="en-US" sz="3200" b="1" dirty="0" smtClean="0"/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sklearn.svm</a:t>
            </a:r>
            <a:r>
              <a:rPr lang="en-US" sz="3200" b="1" dirty="0" smtClean="0"/>
              <a:t> import SVC, </a:t>
            </a:r>
            <a:r>
              <a:rPr lang="en-US" sz="3200" b="1" dirty="0" err="1" smtClean="0"/>
              <a:t>LinearSVC</a:t>
            </a:r>
            <a:endParaRPr lang="en-US" sz="3200" b="1" dirty="0" smtClean="0"/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sklearn.ensemble</a:t>
            </a:r>
            <a:r>
              <a:rPr lang="en-US" sz="3200" b="1" dirty="0" smtClean="0"/>
              <a:t> import </a:t>
            </a:r>
            <a:r>
              <a:rPr lang="en-US" sz="3200" b="1" dirty="0" err="1" smtClean="0"/>
              <a:t>RandomForestClassifier</a:t>
            </a:r>
            <a:endParaRPr lang="en-US" sz="3200" b="1" dirty="0" smtClean="0"/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sklearn.neighbors</a:t>
            </a:r>
            <a:r>
              <a:rPr lang="en-US" sz="3200" b="1" dirty="0" smtClean="0"/>
              <a:t> import </a:t>
            </a:r>
            <a:r>
              <a:rPr lang="en-US" sz="3200" b="1" dirty="0" err="1" smtClean="0"/>
              <a:t>KNeighborsClassifier</a:t>
            </a:r>
            <a:endParaRPr lang="en-US" sz="3200" b="1" dirty="0" smtClean="0"/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sklearn.naive_bayes</a:t>
            </a:r>
            <a:r>
              <a:rPr lang="en-US" sz="3200" b="1" dirty="0" smtClean="0"/>
              <a:t> import </a:t>
            </a:r>
            <a:r>
              <a:rPr lang="en-US" sz="3200" b="1" dirty="0" err="1" smtClean="0"/>
              <a:t>GaussianNB</a:t>
            </a:r>
            <a:endParaRPr lang="en-US" sz="3200" b="1" dirty="0" smtClean="0"/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sklearn</a:t>
            </a:r>
            <a:r>
              <a:rPr lang="en-US" sz="3200" b="1" dirty="0" smtClean="0"/>
              <a:t> import </a:t>
            </a:r>
            <a:r>
              <a:rPr lang="en-US" sz="3200" b="1" dirty="0" err="1" smtClean="0"/>
              <a:t>cross_validation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the graph below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answer response variable on test set</a:t>
            </a:r>
          </a:p>
          <a:p>
            <a:endParaRPr lang="en-US" dirty="0"/>
          </a:p>
          <a:p>
            <a:r>
              <a:rPr lang="en-US" dirty="0"/>
              <a:t>fig, (axis1) = </a:t>
            </a:r>
            <a:r>
              <a:rPr lang="en-US" dirty="0" err="1"/>
              <a:t>plt.subplots</a:t>
            </a:r>
            <a:r>
              <a:rPr lang="en-US" dirty="0"/>
              <a:t>(1,1,figsize=(15,5))</a:t>
            </a:r>
          </a:p>
          <a:p>
            <a:endParaRPr lang="en-US" dirty="0"/>
          </a:p>
          <a:p>
            <a:r>
              <a:rPr lang="en-US" dirty="0" err="1"/>
              <a:t>sns.countplot</a:t>
            </a:r>
            <a:r>
              <a:rPr lang="en-US" dirty="0"/>
              <a:t>(x=</a:t>
            </a:r>
            <a:r>
              <a:rPr lang="en-US" dirty="0" err="1"/>
              <a:t>traincsv</a:t>
            </a:r>
            <a:r>
              <a:rPr lang="en-US" dirty="0"/>
              <a:t>["Response"], order=[1,2,3,4,5,6,7,8], ax=axis1)</a:t>
            </a:r>
          </a:p>
        </p:txBody>
      </p:sp>
    </p:spTree>
    <p:extLst>
      <p:ext uri="{BB962C8B-B14F-4D97-AF65-F5344CB8AC3E}">
        <p14:creationId xmlns:p14="http://schemas.microsoft.com/office/powerpoint/2010/main" val="216592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plot output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701131"/>
            <a:ext cx="3790950" cy="2600325"/>
          </a:xfrm>
        </p:spPr>
      </p:pic>
    </p:spTree>
    <p:extLst>
      <p:ext uri="{BB962C8B-B14F-4D97-AF65-F5344CB8AC3E}">
        <p14:creationId xmlns:p14="http://schemas.microsoft.com/office/powerpoint/2010/main" val="275152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what next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out data with the pandas csv read and got the data</a:t>
            </a:r>
          </a:p>
          <a:p>
            <a:r>
              <a:rPr lang="en-US" dirty="0" smtClean="0"/>
              <a:t>Train and test set data and split data to clean out more data</a:t>
            </a:r>
          </a:p>
          <a:p>
            <a:r>
              <a:rPr lang="en-US" dirty="0" smtClean="0"/>
              <a:t>Have to research binary and quadratic kappa for scoring metrics</a:t>
            </a:r>
          </a:p>
          <a:p>
            <a:r>
              <a:rPr lang="en-US" dirty="0" smtClean="0"/>
              <a:t>Add more comments to the code since I have two separate </a:t>
            </a:r>
            <a:r>
              <a:rPr lang="en-US" dirty="0" err="1" smtClean="0"/>
              <a:t>ipython</a:t>
            </a:r>
            <a:r>
              <a:rPr lang="en-US" dirty="0" smtClean="0"/>
              <a:t> files for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373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Analyzing the Prudential Data Set</vt:lpstr>
      <vt:lpstr>Goals </vt:lpstr>
      <vt:lpstr>From the Kaggle site – Part 1</vt:lpstr>
      <vt:lpstr>Initial coding with the pandas  </vt:lpstr>
      <vt:lpstr>Code for the graph below </vt:lpstr>
      <vt:lpstr>Response plot output</vt:lpstr>
      <vt:lpstr>Progress and what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Prudential Data Set</dc:title>
  <dc:creator>Richard Soohoo</dc:creator>
  <cp:lastModifiedBy>Richard Soohoo</cp:lastModifiedBy>
  <cp:revision>7</cp:revision>
  <dcterms:created xsi:type="dcterms:W3CDTF">2016-01-08T23:47:38Z</dcterms:created>
  <dcterms:modified xsi:type="dcterms:W3CDTF">2016-01-11T20:11:39Z</dcterms:modified>
</cp:coreProperties>
</file>