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128-B859-4A2B-AEB3-2FB153C05316}" type="datetimeFigureOut">
              <a:rPr lang="en-CA" smtClean="0"/>
              <a:t>2019-05-22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F0B-5B19-49A9-A029-4C5BF5B1601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2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128-B859-4A2B-AEB3-2FB153C05316}" type="datetimeFigureOut">
              <a:rPr lang="en-CA" smtClean="0"/>
              <a:t>2019-05-22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F0B-5B19-49A9-A029-4C5BF5B160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7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128-B859-4A2B-AEB3-2FB153C05316}" type="datetimeFigureOut">
              <a:rPr lang="en-CA" smtClean="0"/>
              <a:t>2019-05-22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F0B-5B19-49A9-A029-4C5BF5B160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40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128-B859-4A2B-AEB3-2FB153C05316}" type="datetimeFigureOut">
              <a:rPr lang="en-CA" smtClean="0"/>
              <a:t>2019-05-22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F0B-5B19-49A9-A029-4C5BF5B160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54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128-B859-4A2B-AEB3-2FB153C05316}" type="datetimeFigureOut">
              <a:rPr lang="en-CA" smtClean="0"/>
              <a:t>2019-05-22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F0B-5B19-49A9-A029-4C5BF5B1601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59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128-B859-4A2B-AEB3-2FB153C05316}" type="datetimeFigureOut">
              <a:rPr lang="en-CA" smtClean="0"/>
              <a:t>2019-05-22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F0B-5B19-49A9-A029-4C5BF5B160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29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128-B859-4A2B-AEB3-2FB153C05316}" type="datetimeFigureOut">
              <a:rPr lang="en-CA" smtClean="0"/>
              <a:t>2019-05-22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F0B-5B19-49A9-A029-4C5BF5B160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3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128-B859-4A2B-AEB3-2FB153C05316}" type="datetimeFigureOut">
              <a:rPr lang="en-CA" smtClean="0"/>
              <a:t>2019-05-22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F0B-5B19-49A9-A029-4C5BF5B160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128-B859-4A2B-AEB3-2FB153C05316}" type="datetimeFigureOut">
              <a:rPr lang="en-CA" smtClean="0"/>
              <a:t>2019-05-22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F0B-5B19-49A9-A029-4C5BF5B160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4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A7E128-B859-4A2B-AEB3-2FB153C05316}" type="datetimeFigureOut">
              <a:rPr lang="en-CA" smtClean="0"/>
              <a:t>2019-05-22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88FF0B-5B19-49A9-A029-4C5BF5B160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32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E128-B859-4A2B-AEB3-2FB153C05316}" type="datetimeFigureOut">
              <a:rPr lang="en-CA" smtClean="0"/>
              <a:t>2019-05-22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F0B-5B19-49A9-A029-4C5BF5B160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35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A7E128-B859-4A2B-AEB3-2FB153C05316}" type="datetimeFigureOut">
              <a:rPr lang="en-CA" smtClean="0"/>
              <a:t>2019-05-22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88FF0B-5B19-49A9-A029-4C5BF5B1601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 	Random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39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randomtext1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randomtext2</a:t>
            </a:r>
            <a:endParaRPr lang="en-CA" dirty="0"/>
          </a:p>
        </p:txBody>
      </p:sp>
      <p:sp>
        <p:nvSpPr>
          <p:cNvPr id="13" name="Right Arrow 12"/>
          <p:cNvSpPr/>
          <p:nvPr/>
        </p:nvSpPr>
        <p:spPr>
          <a:xfrm rot="11924533" flipV="1">
            <a:off x="2838709" y="2202688"/>
            <a:ext cx="1544828" cy="366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 rot="9511036">
            <a:off x="2633004" y="3235971"/>
            <a:ext cx="1754894" cy="326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4664403" y="2570795"/>
            <a:ext cx="128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randomtext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09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54</TotalTime>
  <Words>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  Random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Rohith Sooram</dc:creator>
  <cp:lastModifiedBy>Rohith Sooram</cp:lastModifiedBy>
  <cp:revision>4</cp:revision>
  <dcterms:created xsi:type="dcterms:W3CDTF">2019-05-23T06:11:03Z</dcterms:created>
  <dcterms:modified xsi:type="dcterms:W3CDTF">2019-05-23T07:05:30Z</dcterms:modified>
</cp:coreProperties>
</file>