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b26ed9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b26ed9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b26ed9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b26ed9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0b26ed9a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0b26ed9a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0b26ed9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0b26ed9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b26ed9a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b26ed9a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pulator.01xz.net/?sys=arm&amp;loadasm=share/sy6NKpe.s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1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11"/>
              <a:t>Created a program to process arrays and strings using memory </a:t>
            </a:r>
            <a:r>
              <a:rPr lang="en" sz="1711"/>
              <a:t>operations, control structures and arithmetic operations.</a:t>
            </a:r>
            <a:endParaRPr sz="171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Approach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Planned the design of functions using pseudocode.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Design Decisions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•</a:t>
            </a:r>
            <a:r>
              <a:rPr lang="en"/>
              <a:t>Calling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77125"/>
            <a:ext cx="8520600" cy="9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3648"/>
              <a:buNone/>
            </a:pPr>
            <a:r>
              <a:rPr lang="en" sz="2942"/>
              <a:t>Test Results</a:t>
            </a:r>
            <a:endParaRPr sz="294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t/>
            </a:r>
            <a:endParaRPr sz="17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57558"/>
              <a:buNone/>
            </a:pPr>
            <a:r>
              <a:rPr lang="en" sz="1720"/>
              <a:t>https://cpulator.01xz.net/?sys=arm&amp;loadasm=share/sSUbUC9.s</a:t>
            </a:r>
            <a:endParaRPr sz="1720"/>
          </a:p>
        </p:txBody>
      </p:sp>
      <p:pic>
        <p:nvPicPr>
          <p:cNvPr id="73" name="Google Shape;73;p16" title="snapshot_of_testsuite.fi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25" y="1623975"/>
            <a:ext cx="8071249" cy="26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7604400" cy="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Array Sort: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CPUlator ARMv7 System Simulator</a:t>
            </a:r>
            <a:endParaRPr/>
          </a:p>
        </p:txBody>
      </p:sp>
      <p:pic>
        <p:nvPicPr>
          <p:cNvPr id="80" name="Google Shape;80;p17" title="array_sor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7251" y="1673700"/>
            <a:ext cx="4986425" cy="322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4232500" y="3627050"/>
            <a:ext cx="186600" cy="47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753750" y="4187225"/>
            <a:ext cx="1680900" cy="27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could have used pseudocode for the entire program not just functions as we worked on those individually.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