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595"/>
  </p:normalViewPr>
  <p:slideViewPr>
    <p:cSldViewPr snapToGrid="0" snapToObjects="1">
      <p:cViewPr varScale="1">
        <p:scale>
          <a:sx n="83" d="100"/>
          <a:sy n="83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74A5D-7979-884A-8295-4A667DEF1507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3130C-6549-D546-9C15-5DABC20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7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2: high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introduction of the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130C-6549-D546-9C15-5DABC202E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7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3: overall design architecture of your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different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130C-6549-D546-9C15-5DABC202E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OS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functionalities description and APIs/System 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130C-6549-D546-9C15-5DABC202E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CD46D9-9C98-D644-AD1D-6679CCD62B31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D7D53D-9176-7B47-980E-6291FE0D442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9446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46D9-9C98-D644-AD1D-6679CCD62B31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D53D-9176-7B47-980E-6291FE0D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46D9-9C98-D644-AD1D-6679CCD62B31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D53D-9176-7B47-980E-6291FE0D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46D9-9C98-D644-AD1D-6679CCD62B31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D53D-9176-7B47-980E-6291FE0D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CD46D9-9C98-D644-AD1D-6679CCD62B31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7D53D-9176-7B47-980E-6291FE0D44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51059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46D9-9C98-D644-AD1D-6679CCD62B31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D53D-9176-7B47-980E-6291FE0D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1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46D9-9C98-D644-AD1D-6679CCD62B31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D53D-9176-7B47-980E-6291FE0D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9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46D9-9C98-D644-AD1D-6679CCD62B31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D53D-9176-7B47-980E-6291FE0D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6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46D9-9C98-D644-AD1D-6679CCD62B31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D53D-9176-7B47-980E-6291FE0D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CD46D9-9C98-D644-AD1D-6679CCD62B31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7D53D-9176-7B47-980E-6291FE0D44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916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CD46D9-9C98-D644-AD1D-6679CCD62B31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7D53D-9176-7B47-980E-6291FE0D44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337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CD46D9-9C98-D644-AD1D-6679CCD62B31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D7D53D-9176-7B47-980E-6291FE0D44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125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B96D-42F0-7844-BD18-3BCDB7E37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Tracking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A6280-0DA4-AF45-9FB9-4605519B5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Raneem</a:t>
            </a:r>
            <a:r>
              <a:rPr lang="en-US" dirty="0"/>
              <a:t> </a:t>
            </a:r>
            <a:r>
              <a:rPr lang="en-US" dirty="0" err="1"/>
              <a:t>Soufi</a:t>
            </a:r>
            <a:endParaRPr lang="en-US" dirty="0"/>
          </a:p>
          <a:p>
            <a:r>
              <a:rPr lang="en-US" dirty="0"/>
              <a:t>002-49-2884</a:t>
            </a:r>
          </a:p>
        </p:txBody>
      </p:sp>
    </p:spTree>
    <p:extLst>
      <p:ext uri="{BB962C8B-B14F-4D97-AF65-F5344CB8AC3E}">
        <p14:creationId xmlns:p14="http://schemas.microsoft.com/office/powerpoint/2010/main" val="301524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62C35EA-DD6B-4002-9BBA-E2D26D7EE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7C72D-1C83-8447-A450-97581200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3A6A-25F6-104F-A530-A8B22DFD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n-US" sz="1700"/>
              <a:t>COVID-19 Tracking: API from “The COVID tracking project”</a:t>
            </a:r>
          </a:p>
          <a:p>
            <a:pPr lvl="1"/>
            <a:r>
              <a:rPr lang="en-US" sz="1700"/>
              <a:t>Entire country </a:t>
            </a:r>
          </a:p>
          <a:p>
            <a:pPr lvl="1"/>
            <a:r>
              <a:rPr lang="en-US" sz="1700"/>
              <a:t>State by state</a:t>
            </a:r>
          </a:p>
          <a:p>
            <a:r>
              <a:rPr lang="en-US" sz="1700"/>
              <a:t>Data provided</a:t>
            </a:r>
          </a:p>
          <a:p>
            <a:pPr lvl="1"/>
            <a:r>
              <a:rPr lang="en-US" sz="1700"/>
              <a:t>Line graph</a:t>
            </a:r>
          </a:p>
          <a:p>
            <a:pPr lvl="1"/>
            <a:r>
              <a:rPr lang="en-US" sz="1700"/>
              <a:t>State, date of last report</a:t>
            </a:r>
          </a:p>
          <a:p>
            <a:pPr lvl="1"/>
            <a:r>
              <a:rPr lang="en-US" sz="1700"/>
              <a:t>Increase in number of cases</a:t>
            </a:r>
          </a:p>
          <a:p>
            <a:pPr lvl="1"/>
            <a:r>
              <a:rPr lang="en-US" sz="1700"/>
              <a:t>Death increase</a:t>
            </a:r>
          </a:p>
          <a:p>
            <a:pPr lvl="1"/>
            <a:r>
              <a:rPr lang="en-US" sz="1700"/>
              <a:t>Number of people on a ventilator </a:t>
            </a:r>
          </a:p>
          <a:p>
            <a:pPr lvl="1"/>
            <a:r>
              <a:rPr lang="en-US" sz="1700"/>
              <a:t>Number of people currently hospitalized</a:t>
            </a:r>
          </a:p>
          <a:p>
            <a:pPr lvl="1"/>
            <a:endParaRPr lang="en-US" sz="1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3D7A4D-0B68-47B2-A27E-7CBA1630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Screen of a cell phone&#10;&#10;Description automatically generated">
            <a:extLst>
              <a:ext uri="{FF2B5EF4-FFF2-40B4-BE49-F238E27FC236}">
                <a16:creationId xmlns:a16="http://schemas.microsoft.com/office/drawing/2014/main" id="{F2A6FECF-8695-0241-9E30-06667D3C1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171" y="639704"/>
            <a:ext cx="253791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6300C9-12C5-40B5-986F-3A3FAE709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46EF4-B894-E84B-B96D-606F146B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1A19CC2-C781-5D4B-989C-C1843345D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36" y="639704"/>
            <a:ext cx="3053867" cy="55778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CBD205-EB95-4A2F-885F-DD9495CF3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CA57-D41B-7344-AD8C-32A2842FE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sz="1400"/>
              <a:t>UI</a:t>
            </a:r>
          </a:p>
          <a:p>
            <a:pPr lvl="1"/>
            <a:r>
              <a:rPr lang="en-US" sz="1400" err="1"/>
              <a:t>TabLayout</a:t>
            </a:r>
            <a:endParaRPr lang="en-US" sz="1400"/>
          </a:p>
          <a:p>
            <a:pPr lvl="1"/>
            <a:r>
              <a:rPr lang="en-US" sz="1400" err="1"/>
              <a:t>TableLayout</a:t>
            </a:r>
            <a:endParaRPr lang="en-US" sz="1400"/>
          </a:p>
          <a:p>
            <a:pPr lvl="1"/>
            <a:r>
              <a:rPr lang="en-US" sz="1400"/>
              <a:t>Fragment</a:t>
            </a:r>
          </a:p>
          <a:p>
            <a:pPr lvl="1"/>
            <a:r>
              <a:rPr lang="en-US" sz="1400" err="1"/>
              <a:t>PopUp</a:t>
            </a:r>
            <a:endParaRPr lang="en-US" sz="1400"/>
          </a:p>
          <a:p>
            <a:pPr lvl="1"/>
            <a:r>
              <a:rPr lang="en-US" sz="1400"/>
              <a:t>Graph (extends View)</a:t>
            </a:r>
          </a:p>
          <a:p>
            <a:r>
              <a:rPr lang="en-US" sz="1400"/>
              <a:t>Custom Classes</a:t>
            </a:r>
          </a:p>
          <a:p>
            <a:pPr lvl="1"/>
            <a:r>
              <a:rPr lang="en-US" sz="1400"/>
              <a:t>State (implements Runnable, Serializable)</a:t>
            </a:r>
          </a:p>
          <a:p>
            <a:pPr lvl="1"/>
            <a:r>
              <a:rPr lang="en-US" sz="1400"/>
              <a:t>Country (implements Runnable, Serializable)</a:t>
            </a:r>
          </a:p>
          <a:p>
            <a:r>
              <a:rPr lang="en-US" sz="1400"/>
              <a:t>Volley</a:t>
            </a:r>
          </a:p>
          <a:p>
            <a:pPr lvl="1"/>
            <a:r>
              <a:rPr lang="en-US" sz="1400" err="1"/>
              <a:t>RequestQueue</a:t>
            </a:r>
            <a:endParaRPr lang="en-US" sz="1400"/>
          </a:p>
          <a:p>
            <a:pPr lvl="1"/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9C5EC-D636-F04E-918B-0AA58C37527B}"/>
              </a:ext>
            </a:extLst>
          </p:cNvPr>
          <p:cNvSpPr txBox="1"/>
          <p:nvPr/>
        </p:nvSpPr>
        <p:spPr>
          <a:xfrm>
            <a:off x="1295085" y="6217544"/>
            <a:ext cx="1783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Main Activity</a:t>
            </a:r>
          </a:p>
        </p:txBody>
      </p:sp>
    </p:spTree>
    <p:extLst>
      <p:ext uri="{BB962C8B-B14F-4D97-AF65-F5344CB8AC3E}">
        <p14:creationId xmlns:p14="http://schemas.microsoft.com/office/powerpoint/2010/main" val="162746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FB885C-8D61-4247-89C0-027BE320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43" y="590007"/>
            <a:ext cx="3099660" cy="5364179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E34FB5-A558-3743-A7F4-C6866DDB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50" y="589432"/>
            <a:ext cx="3099660" cy="5364178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51597E9-EB15-B245-A4B3-0AA57674C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946" y="589431"/>
            <a:ext cx="3099661" cy="5364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742E45-7936-2245-B087-E41EDE11F4A4}"/>
              </a:ext>
            </a:extLst>
          </p:cNvPr>
          <p:cNvSpPr txBox="1"/>
          <p:nvPr/>
        </p:nvSpPr>
        <p:spPr>
          <a:xfrm>
            <a:off x="2275668" y="6068513"/>
            <a:ext cx="130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Main Fragment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9AFF4-1B72-664B-A5AE-5F2A0921B305}"/>
              </a:ext>
            </a:extLst>
          </p:cNvPr>
          <p:cNvSpPr txBox="1"/>
          <p:nvPr/>
        </p:nvSpPr>
        <p:spPr>
          <a:xfrm>
            <a:off x="5964264" y="6068514"/>
            <a:ext cx="130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State Fragment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7F55B-E096-724B-B3B2-40A584687FAE}"/>
              </a:ext>
            </a:extLst>
          </p:cNvPr>
          <p:cNvSpPr txBox="1"/>
          <p:nvPr/>
        </p:nvSpPr>
        <p:spPr>
          <a:xfrm>
            <a:off x="5964264" y="2609800"/>
            <a:ext cx="130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(Table view loaded at runtime)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81B97-F53D-0247-B228-F942E452DDD5}"/>
              </a:ext>
            </a:extLst>
          </p:cNvPr>
          <p:cNvSpPr txBox="1"/>
          <p:nvPr/>
        </p:nvSpPr>
        <p:spPr>
          <a:xfrm>
            <a:off x="2275668" y="4172919"/>
            <a:ext cx="13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(Table view loaded at runtime)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FEC34-22F5-B142-B790-2C0E285170BA}"/>
              </a:ext>
            </a:extLst>
          </p:cNvPr>
          <p:cNvSpPr txBox="1"/>
          <p:nvPr/>
        </p:nvSpPr>
        <p:spPr>
          <a:xfrm>
            <a:off x="9652861" y="4172918"/>
            <a:ext cx="13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(Table view loaded at runtime)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944A9-8E46-CE46-AE7A-884A3C1F9F28}"/>
              </a:ext>
            </a:extLst>
          </p:cNvPr>
          <p:cNvSpPr txBox="1"/>
          <p:nvPr/>
        </p:nvSpPr>
        <p:spPr>
          <a:xfrm>
            <a:off x="9421677" y="6068513"/>
            <a:ext cx="1769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State </a:t>
            </a:r>
            <a:r>
              <a:rPr lang="en-US" sz="2000" dirty="0" err="1">
                <a:solidFill>
                  <a:schemeClr val="tx2"/>
                </a:solidFill>
              </a:rPr>
              <a:t>PopUp</a:t>
            </a:r>
            <a:r>
              <a:rPr lang="en-US" sz="2000" dirty="0">
                <a:solidFill>
                  <a:schemeClr val="tx2"/>
                </a:solidFill>
              </a:rPr>
              <a:t> Fragment</a:t>
            </a:r>
          </a:p>
        </p:txBody>
      </p:sp>
    </p:spTree>
    <p:extLst>
      <p:ext uri="{BB962C8B-B14F-4D97-AF65-F5344CB8AC3E}">
        <p14:creationId xmlns:p14="http://schemas.microsoft.com/office/powerpoint/2010/main" val="334322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A070-9F11-9040-8303-86E6933F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Level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4013-49E3-8D45-851C-32C64FB1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ThreadPoolExecutor</a:t>
            </a:r>
            <a:endParaRPr lang="en-US" dirty="0"/>
          </a:p>
          <a:p>
            <a:r>
              <a:rPr lang="en-US" dirty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317161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E765-A2B5-C54C-BB09-E9A212B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782304" cy="14859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2C9759C-9663-4241-B42F-BF531D487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905" y="190579"/>
            <a:ext cx="2942095" cy="6476842"/>
          </a:xfrm>
        </p:spPr>
      </p:pic>
      <p:pic>
        <p:nvPicPr>
          <p:cNvPr id="7" name="Picture 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C90B11E3-010C-934B-A222-D8881A9D4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911" y="190579"/>
            <a:ext cx="2942095" cy="64768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EEA39F-E236-6A4E-8154-2D9A7CF961A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095999" y="3429000"/>
            <a:ext cx="2743200" cy="0"/>
          </a:xfrm>
          <a:prstGeom prst="straightConnector1">
            <a:avLst/>
          </a:prstGeom>
          <a:ln w="63500" cap="flat" cmpd="sng" algn="ctr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A87466-DA7A-3E40-8AB7-4692C79D4F63}"/>
              </a:ext>
            </a:extLst>
          </p:cNvPr>
          <p:cNvSpPr txBox="1"/>
          <p:nvPr/>
        </p:nvSpPr>
        <p:spPr>
          <a:xfrm>
            <a:off x="6172200" y="458157"/>
            <a:ext cx="13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Before data fully loaded 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CB2B8F-4043-F745-B0BD-43E302F372BB}"/>
              </a:ext>
            </a:extLst>
          </p:cNvPr>
          <p:cNvCxnSpPr>
            <a:cxnSpLocks/>
          </p:cNvCxnSpPr>
          <p:nvPr/>
        </p:nvCxnSpPr>
        <p:spPr>
          <a:xfrm>
            <a:off x="6172200" y="494521"/>
            <a:ext cx="0" cy="934229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1373EF-A7A2-2F4E-A0C7-174BB5256CE0}"/>
              </a:ext>
            </a:extLst>
          </p:cNvPr>
          <p:cNvSpPr txBox="1"/>
          <p:nvPr/>
        </p:nvSpPr>
        <p:spPr>
          <a:xfrm>
            <a:off x="7463687" y="5429251"/>
            <a:ext cx="13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</a:rPr>
              <a:t>After data fully loaded in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390840-4CFA-F845-BC05-3F2E5C7B69BF}"/>
              </a:ext>
            </a:extLst>
          </p:cNvPr>
          <p:cNvCxnSpPr>
            <a:cxnSpLocks/>
          </p:cNvCxnSpPr>
          <p:nvPr/>
        </p:nvCxnSpPr>
        <p:spPr>
          <a:xfrm>
            <a:off x="8770711" y="5429251"/>
            <a:ext cx="0" cy="934229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12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4E44-C8D1-1A46-9D84-F61F82AA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464A798-4E92-2742-81A4-52D94EE2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986" y="342900"/>
            <a:ext cx="2803712" cy="6172200"/>
          </a:xfrm>
          <a:prstGeom prst="rect">
            <a:avLst/>
          </a:prstGeom>
        </p:spPr>
      </p:pic>
      <p:pic>
        <p:nvPicPr>
          <p:cNvPr id="7" name="Picture 6" descr="Screen of a cell phone&#10;&#10;Description automatically generated">
            <a:extLst>
              <a:ext uri="{FF2B5EF4-FFF2-40B4-BE49-F238E27FC236}">
                <a16:creationId xmlns:a16="http://schemas.microsoft.com/office/drawing/2014/main" id="{54FDAA6E-AA21-6046-A6BC-27FF82ABA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365" y="342900"/>
            <a:ext cx="2803712" cy="61722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56D877-F4E4-3B46-B047-28D69EA15DE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96698" y="3429000"/>
            <a:ext cx="2314667" cy="1"/>
          </a:xfrm>
          <a:prstGeom prst="straightConnector1">
            <a:avLst/>
          </a:prstGeom>
          <a:ln w="63500" cap="flat" cmpd="sng" algn="ctr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6205BD-4812-4746-AFDA-CCAC5DCD87C0}"/>
              </a:ext>
            </a:extLst>
          </p:cNvPr>
          <p:cNvSpPr txBox="1"/>
          <p:nvPr/>
        </p:nvSpPr>
        <p:spPr>
          <a:xfrm>
            <a:off x="6900519" y="2953336"/>
            <a:ext cx="130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Popup</a:t>
            </a:r>
          </a:p>
        </p:txBody>
      </p:sp>
    </p:spTree>
    <p:extLst>
      <p:ext uri="{BB962C8B-B14F-4D97-AF65-F5344CB8AC3E}">
        <p14:creationId xmlns:p14="http://schemas.microsoft.com/office/powerpoint/2010/main" val="3928983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166</Words>
  <Application>Microsoft Macintosh PowerPoint</Application>
  <PresentationFormat>Widescreen</PresentationFormat>
  <Paragraphs>53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COVID-19 Tracking app</vt:lpstr>
      <vt:lpstr>Introduction</vt:lpstr>
      <vt:lpstr>Architecture</vt:lpstr>
      <vt:lpstr>PowerPoint Presentation</vt:lpstr>
      <vt:lpstr>OS Level Functionality 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Tracking app</dc:title>
  <dc:creator>Raneem Soufi</dc:creator>
  <cp:lastModifiedBy>Raneem Soufi</cp:lastModifiedBy>
  <cp:revision>2</cp:revision>
  <dcterms:created xsi:type="dcterms:W3CDTF">2020-11-30T01:06:23Z</dcterms:created>
  <dcterms:modified xsi:type="dcterms:W3CDTF">2020-11-30T01:15:24Z</dcterms:modified>
</cp:coreProperties>
</file>